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  <p:sldMasterId id="2147484306" r:id="rId2"/>
  </p:sldMasterIdLst>
  <p:notesMasterIdLst>
    <p:notesMasterId r:id="rId35"/>
  </p:notesMasterIdLst>
  <p:handoutMasterIdLst>
    <p:handoutMasterId r:id="rId36"/>
  </p:handoutMasterIdLst>
  <p:sldIdLst>
    <p:sldId id="681" r:id="rId3"/>
    <p:sldId id="715" r:id="rId4"/>
    <p:sldId id="780" r:id="rId5"/>
    <p:sldId id="781" r:id="rId6"/>
    <p:sldId id="725" r:id="rId7"/>
    <p:sldId id="785" r:id="rId8"/>
    <p:sldId id="783" r:id="rId9"/>
    <p:sldId id="784" r:id="rId10"/>
    <p:sldId id="786" r:id="rId11"/>
    <p:sldId id="788" r:id="rId12"/>
    <p:sldId id="787" r:id="rId13"/>
    <p:sldId id="789" r:id="rId14"/>
    <p:sldId id="791" r:id="rId15"/>
    <p:sldId id="792" r:id="rId16"/>
    <p:sldId id="793" r:id="rId17"/>
    <p:sldId id="790" r:id="rId18"/>
    <p:sldId id="809" r:id="rId19"/>
    <p:sldId id="794" r:id="rId20"/>
    <p:sldId id="801" r:id="rId21"/>
    <p:sldId id="813" r:id="rId22"/>
    <p:sldId id="802" r:id="rId23"/>
    <p:sldId id="803" r:id="rId24"/>
    <p:sldId id="799" r:id="rId25"/>
    <p:sldId id="804" r:id="rId26"/>
    <p:sldId id="797" r:id="rId27"/>
    <p:sldId id="810" r:id="rId28"/>
    <p:sldId id="811" r:id="rId29"/>
    <p:sldId id="807" r:id="rId30"/>
    <p:sldId id="808" r:id="rId31"/>
    <p:sldId id="812" r:id="rId32"/>
    <p:sldId id="814" r:id="rId33"/>
    <p:sldId id="388" r:id="rId34"/>
  </p:sldIdLst>
  <p:sldSz cx="12192000" cy="6858000"/>
  <p:notesSz cx="6669088" cy="9872663"/>
  <p:defaultTextStyle>
    <a:defPPr>
      <a:defRPr lang="en-US"/>
    </a:defPPr>
    <a:lvl1pPr marL="0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5953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1906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67859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3811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79764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35717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91670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47623" algn="l" defTabSz="25595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break" id="{045B2A2A-3058-441E-8C5A-F68AC612DF00}">
          <p14:sldIdLst>
            <p14:sldId id="681"/>
            <p14:sldId id="715"/>
            <p14:sldId id="780"/>
            <p14:sldId id="781"/>
            <p14:sldId id="725"/>
            <p14:sldId id="785"/>
            <p14:sldId id="783"/>
            <p14:sldId id="784"/>
            <p14:sldId id="786"/>
            <p14:sldId id="788"/>
            <p14:sldId id="787"/>
            <p14:sldId id="789"/>
            <p14:sldId id="791"/>
            <p14:sldId id="792"/>
            <p14:sldId id="793"/>
            <p14:sldId id="790"/>
            <p14:sldId id="809"/>
            <p14:sldId id="794"/>
            <p14:sldId id="801"/>
            <p14:sldId id="813"/>
            <p14:sldId id="802"/>
            <p14:sldId id="803"/>
            <p14:sldId id="799"/>
            <p14:sldId id="804"/>
            <p14:sldId id="797"/>
            <p14:sldId id="810"/>
            <p14:sldId id="811"/>
            <p14:sldId id="807"/>
            <p14:sldId id="808"/>
            <p14:sldId id="812"/>
            <p14:sldId id="814"/>
            <p14:sldId id="388"/>
          </p14:sldIdLst>
        </p14:section>
        <p14:section name="Service, mission, package" id="{BE1C51C8-0B4C-420E-A799-BE259C6B8972}">
          <p14:sldIdLst/>
        </p14:section>
        <p14:section name="Team" id="{B4CCDF36-A581-4297-B4BB-1E2DA1BAC064}">
          <p14:sldIdLst/>
        </p14:section>
        <p14:section name="Process work" id="{0662E501-0D5D-410F-9AFE-9BD0F5B81A05}">
          <p14:sldIdLst/>
        </p14:section>
        <p14:section name="Portfolio" id="{ACA856D2-5975-4932-9560-D45075F7A7C0}">
          <p14:sldIdLst/>
        </p14:section>
        <p14:section name="Mock up" id="{4F9F54A2-532F-4D32-9404-04BBE2D392D2}">
          <p14:sldIdLst/>
        </p14:section>
        <p14:section name="Maps and charts" id="{1987B2C6-BE74-4BB3-99A3-F9E85C13AE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A04"/>
    <a:srgbClr val="080808"/>
    <a:srgbClr val="17273E"/>
    <a:srgbClr val="1C2C43"/>
    <a:srgbClr val="C7CAD0"/>
    <a:srgbClr val="475153"/>
    <a:srgbClr val="CBA249"/>
    <a:srgbClr val="09080D"/>
    <a:srgbClr val="171C1F"/>
    <a:srgbClr val="5A5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950" autoAdjust="0"/>
  </p:normalViewPr>
  <p:slideViewPr>
    <p:cSldViewPr>
      <p:cViewPr varScale="1">
        <p:scale>
          <a:sx n="73" d="100"/>
          <a:sy n="73" d="100"/>
        </p:scale>
        <p:origin x="40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99639-F029-4AB8-8987-030A4EB787A5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25C20-7157-462B-9F61-A86059DFA68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01508-6781-421E-947F-A3B614B6BCB9}" type="datetimeFigureOut">
              <a:rPr lang="ru-RU" smtClean="0"/>
              <a:pPr/>
              <a:t>22.05.2025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3BCD7-D708-4122-B966-7DFA4EF039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5953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1906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7859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3811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79764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5717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1670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7623" algn="l" defTabSz="51190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Ejes y proyectos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3BCD7-D708-4122-B966-7DFA4EF0393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92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4563A-E5ED-4331-B76F-2829391ED8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4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/>
          <p:cNvSpPr>
            <a:spLocks noGrp="1"/>
          </p:cNvSpPr>
          <p:nvPr>
            <p:ph type="pic" sz="quarter" idx="10"/>
          </p:nvPr>
        </p:nvSpPr>
        <p:spPr>
          <a:xfrm>
            <a:off x="5613401" y="4"/>
            <a:ext cx="6578600" cy="685799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3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6"/>
          <p:cNvSpPr>
            <a:spLocks noGrp="1"/>
          </p:cNvSpPr>
          <p:nvPr>
            <p:ph type="pic" sz="quarter" idx="11"/>
          </p:nvPr>
        </p:nvSpPr>
        <p:spPr>
          <a:xfrm>
            <a:off x="3073400" y="3"/>
            <a:ext cx="3022600" cy="344116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2"/>
          </p:nvPr>
        </p:nvSpPr>
        <p:spPr>
          <a:xfrm>
            <a:off x="0" y="3"/>
            <a:ext cx="3073400" cy="344116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13"/>
          </p:nvPr>
        </p:nvSpPr>
        <p:spPr>
          <a:xfrm>
            <a:off x="9156703" y="3"/>
            <a:ext cx="3035300" cy="344116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4"/>
          </p:nvPr>
        </p:nvSpPr>
        <p:spPr>
          <a:xfrm>
            <a:off x="6083300" y="3"/>
            <a:ext cx="3073400" cy="344116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32044" y="6383818"/>
            <a:ext cx="2144456" cy="179932"/>
          </a:xfrm>
          <a:prstGeom prst="rect">
            <a:avLst/>
          </a:prstGeom>
          <a:noFill/>
        </p:spPr>
        <p:txBody>
          <a:bodyPr wrap="square" lIns="51191" tIns="25596" rIns="51191" bIns="25596" rtlCol="0">
            <a:spAutoFit/>
          </a:bodyPr>
          <a:lstStyle/>
          <a:p>
            <a:pPr algn="l">
              <a:lnSpc>
                <a:spcPts val="1008"/>
              </a:lnSpc>
            </a:pPr>
            <a:r>
              <a:rPr lang="en-US" sz="700" b="0" i="0" dirty="0">
                <a:solidFill>
                  <a:schemeClr val="tx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Pixel</a:t>
            </a:r>
            <a:r>
              <a:rPr lang="en-US" sz="700" b="0" i="0" baseline="0" dirty="0">
                <a:solidFill>
                  <a:schemeClr val="tx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 Vision</a:t>
            </a:r>
            <a:endParaRPr lang="ru-RU" sz="700" b="0" i="0" dirty="0">
              <a:solidFill>
                <a:schemeClr val="tx1"/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1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6"/>
          <p:cNvSpPr>
            <a:spLocks noGrp="1"/>
          </p:cNvSpPr>
          <p:nvPr>
            <p:ph type="pic" sz="quarter" idx="12"/>
          </p:nvPr>
        </p:nvSpPr>
        <p:spPr>
          <a:xfrm>
            <a:off x="4000500" y="1612652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6642100" y="1612652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9283700" y="1612652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98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6"/>
          <p:cNvSpPr>
            <a:spLocks noGrp="1"/>
          </p:cNvSpPr>
          <p:nvPr>
            <p:ph type="pic" sz="quarter" idx="12"/>
          </p:nvPr>
        </p:nvSpPr>
        <p:spPr>
          <a:xfrm>
            <a:off x="1679509" y="2325048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6"/>
          <p:cNvSpPr>
            <a:spLocks noGrp="1"/>
          </p:cNvSpPr>
          <p:nvPr>
            <p:ph type="pic" sz="quarter" idx="13"/>
          </p:nvPr>
        </p:nvSpPr>
        <p:spPr>
          <a:xfrm>
            <a:off x="5068011" y="2325048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4"/>
          </p:nvPr>
        </p:nvSpPr>
        <p:spPr>
          <a:xfrm>
            <a:off x="8456512" y="2325048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5"/>
          </p:nvPr>
        </p:nvSpPr>
        <p:spPr>
          <a:xfrm>
            <a:off x="0" y="3429533"/>
            <a:ext cx="12192000" cy="342847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34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6"/>
          <p:cNvSpPr>
            <a:spLocks noGrp="1"/>
          </p:cNvSpPr>
          <p:nvPr>
            <p:ph type="pic" sz="quarter" idx="15"/>
          </p:nvPr>
        </p:nvSpPr>
        <p:spPr>
          <a:xfrm>
            <a:off x="4463820" y="0"/>
            <a:ext cx="7728181" cy="68580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6"/>
          <p:cNvSpPr>
            <a:spLocks noGrp="1"/>
          </p:cNvSpPr>
          <p:nvPr>
            <p:ph type="pic" sz="quarter" idx="12"/>
          </p:nvPr>
        </p:nvSpPr>
        <p:spPr>
          <a:xfrm>
            <a:off x="8312133" y="597127"/>
            <a:ext cx="2544283" cy="163192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6"/>
          </p:nvPr>
        </p:nvSpPr>
        <p:spPr>
          <a:xfrm>
            <a:off x="5087889" y="2469045"/>
            <a:ext cx="2544283" cy="163192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7"/>
          </p:nvPr>
        </p:nvSpPr>
        <p:spPr>
          <a:xfrm>
            <a:off x="8312133" y="4340964"/>
            <a:ext cx="2544283" cy="163192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5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071284" y="2036977"/>
            <a:ext cx="3024717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71284" y="3429529"/>
            <a:ext cx="3024717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4" y="3429529"/>
            <a:ext cx="3067993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6096005" y="2036977"/>
            <a:ext cx="1534583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9120717" y="2036982"/>
            <a:ext cx="3073400" cy="2785103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5"/>
          </p:nvPr>
        </p:nvSpPr>
        <p:spPr>
          <a:xfrm>
            <a:off x="7632703" y="2036977"/>
            <a:ext cx="1488165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6"/>
          </p:nvPr>
        </p:nvSpPr>
        <p:spPr>
          <a:xfrm>
            <a:off x="6096005" y="3430588"/>
            <a:ext cx="1534583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7"/>
          </p:nvPr>
        </p:nvSpPr>
        <p:spPr>
          <a:xfrm>
            <a:off x="7632703" y="3430588"/>
            <a:ext cx="1488165" cy="139255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2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/>
          <p:cNvSpPr>
            <a:spLocks noGrp="1"/>
          </p:cNvSpPr>
          <p:nvPr>
            <p:ph type="pic" sz="quarter" idx="13"/>
          </p:nvPr>
        </p:nvSpPr>
        <p:spPr>
          <a:xfrm>
            <a:off x="5550569" y="1275820"/>
            <a:ext cx="2741195" cy="186794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4"/>
          </p:nvPr>
        </p:nvSpPr>
        <p:spPr>
          <a:xfrm>
            <a:off x="5550569" y="3425130"/>
            <a:ext cx="2741195" cy="186794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8569" y="3425130"/>
            <a:ext cx="2741195" cy="186794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6"/>
          </p:nvPr>
        </p:nvSpPr>
        <p:spPr>
          <a:xfrm>
            <a:off x="2500564" y="3425130"/>
            <a:ext cx="2741195" cy="186794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31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6"/>
          <p:cNvSpPr>
            <a:spLocks noGrp="1"/>
          </p:cNvSpPr>
          <p:nvPr>
            <p:ph type="pic" sz="quarter" idx="12"/>
          </p:nvPr>
        </p:nvSpPr>
        <p:spPr>
          <a:xfrm>
            <a:off x="4513848" y="1115426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6"/>
          <p:cNvSpPr>
            <a:spLocks noGrp="1"/>
          </p:cNvSpPr>
          <p:nvPr>
            <p:ph type="pic" sz="quarter" idx="13"/>
          </p:nvPr>
        </p:nvSpPr>
        <p:spPr>
          <a:xfrm>
            <a:off x="6898775" y="1115426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4"/>
          </p:nvPr>
        </p:nvSpPr>
        <p:spPr>
          <a:xfrm>
            <a:off x="9283700" y="1115426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5"/>
          </p:nvPr>
        </p:nvSpPr>
        <p:spPr>
          <a:xfrm>
            <a:off x="4513848" y="3553449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6"/>
          </p:nvPr>
        </p:nvSpPr>
        <p:spPr>
          <a:xfrm>
            <a:off x="6898775" y="3553449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7"/>
          </p:nvPr>
        </p:nvSpPr>
        <p:spPr>
          <a:xfrm>
            <a:off x="9283700" y="3553449"/>
            <a:ext cx="2082800" cy="219676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83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15445" y="913960"/>
            <a:ext cx="2851755" cy="3592487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1"/>
          </p:nvPr>
        </p:nvSpPr>
        <p:spPr>
          <a:xfrm>
            <a:off x="7903333" y="2241810"/>
            <a:ext cx="2851755" cy="3592487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99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7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5567945" y="1989364"/>
            <a:ext cx="5761567" cy="2927957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406404" y="1532613"/>
            <a:ext cx="2146445" cy="37919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2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2755479"/>
            <a:ext cx="12192000" cy="410252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1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02" y="799977"/>
            <a:ext cx="2467001" cy="5284296"/>
          </a:xfrm>
          <a:prstGeom prst="rect">
            <a:avLst/>
          </a:prstGeom>
        </p:spPr>
      </p:pic>
      <p:sp>
        <p:nvSpPr>
          <p:cNvPr id="4" name="Рисунок 11"/>
          <p:cNvSpPr>
            <a:spLocks noGrp="1"/>
          </p:cNvSpPr>
          <p:nvPr>
            <p:ph type="pic" sz="quarter" idx="12"/>
          </p:nvPr>
        </p:nvSpPr>
        <p:spPr>
          <a:xfrm>
            <a:off x="1741776" y="1532613"/>
            <a:ext cx="2146445" cy="37919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80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4" y="799977"/>
            <a:ext cx="2467001" cy="5284296"/>
          </a:xfrm>
          <a:prstGeom prst="rect">
            <a:avLst/>
          </a:prstGeom>
        </p:spPr>
      </p:pic>
      <p:sp>
        <p:nvSpPr>
          <p:cNvPr id="4" name="Рисунок 11"/>
          <p:cNvSpPr>
            <a:spLocks noGrp="1"/>
          </p:cNvSpPr>
          <p:nvPr>
            <p:ph type="pic" sz="quarter" idx="12"/>
          </p:nvPr>
        </p:nvSpPr>
        <p:spPr>
          <a:xfrm>
            <a:off x="4094036" y="1532613"/>
            <a:ext cx="2146445" cy="37919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11"/>
          <p:cNvSpPr>
            <a:spLocks noGrp="1"/>
          </p:cNvSpPr>
          <p:nvPr>
            <p:ph type="pic" sz="quarter" idx="13"/>
          </p:nvPr>
        </p:nvSpPr>
        <p:spPr>
          <a:xfrm>
            <a:off x="1612567" y="1532613"/>
            <a:ext cx="2146445" cy="37919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11"/>
          <p:cNvSpPr>
            <a:spLocks noGrp="1"/>
          </p:cNvSpPr>
          <p:nvPr>
            <p:ph type="pic" sz="quarter" idx="14"/>
          </p:nvPr>
        </p:nvSpPr>
        <p:spPr>
          <a:xfrm>
            <a:off x="-710629" y="1532613"/>
            <a:ext cx="2146445" cy="37919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3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04" y="799977"/>
            <a:ext cx="2467001" cy="5284296"/>
          </a:xfrm>
          <a:prstGeom prst="rect">
            <a:avLst/>
          </a:prstGeom>
        </p:spPr>
      </p:pic>
      <p:sp>
        <p:nvSpPr>
          <p:cNvPr id="4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022779" y="1532613"/>
            <a:ext cx="2146445" cy="37919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22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12" y="1157010"/>
            <a:ext cx="3647201" cy="4738511"/>
          </a:xfrm>
          <a:prstGeom prst="rect">
            <a:avLst/>
          </a:prstGeom>
        </p:spPr>
      </p:pic>
      <p:sp>
        <p:nvSpPr>
          <p:cNvPr id="4" name="Рисунок 4"/>
          <p:cNvSpPr>
            <a:spLocks noGrp="1"/>
          </p:cNvSpPr>
          <p:nvPr>
            <p:ph type="pic" sz="quarter" idx="10"/>
          </p:nvPr>
        </p:nvSpPr>
        <p:spPr>
          <a:xfrm>
            <a:off x="2020313" y="1587255"/>
            <a:ext cx="2870200" cy="387290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04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28612" y="-47084"/>
            <a:ext cx="5264573" cy="6841941"/>
          </a:xfrm>
          <a:prstGeom prst="rect">
            <a:avLst/>
          </a:prstGeom>
        </p:spPr>
      </p:pic>
      <p:sp>
        <p:nvSpPr>
          <p:cNvPr id="4" name="Рисунок 4"/>
          <p:cNvSpPr>
            <a:spLocks noGrp="1"/>
          </p:cNvSpPr>
          <p:nvPr>
            <p:ph type="pic" sz="quarter" idx="10"/>
          </p:nvPr>
        </p:nvSpPr>
        <p:spPr>
          <a:xfrm>
            <a:off x="7404103" y="1282506"/>
            <a:ext cx="4787900" cy="413956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80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48" y="1746316"/>
            <a:ext cx="3403600" cy="4422020"/>
          </a:xfrm>
          <a:prstGeom prst="rect">
            <a:avLst/>
          </a:prstGeom>
        </p:spPr>
      </p:pic>
      <p:sp>
        <p:nvSpPr>
          <p:cNvPr id="4" name="Рисунок 4"/>
          <p:cNvSpPr>
            <a:spLocks noGrp="1"/>
          </p:cNvSpPr>
          <p:nvPr>
            <p:ph type="pic" sz="quarter" idx="10"/>
          </p:nvPr>
        </p:nvSpPr>
        <p:spPr>
          <a:xfrm>
            <a:off x="1612500" y="2147657"/>
            <a:ext cx="2678496" cy="361422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7" y="1746316"/>
            <a:ext cx="3403600" cy="4422020"/>
          </a:xfrm>
          <a:prstGeom prst="rect">
            <a:avLst/>
          </a:prstGeom>
        </p:spPr>
      </p:pic>
      <p:sp>
        <p:nvSpPr>
          <p:cNvPr id="6" name="Рисунок 4"/>
          <p:cNvSpPr>
            <a:spLocks noGrp="1"/>
          </p:cNvSpPr>
          <p:nvPr>
            <p:ph type="pic" sz="quarter" idx="11"/>
          </p:nvPr>
        </p:nvSpPr>
        <p:spPr>
          <a:xfrm>
            <a:off x="7933089" y="2147657"/>
            <a:ext cx="2678496" cy="361422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746316"/>
            <a:ext cx="3403600" cy="4422020"/>
          </a:xfrm>
          <a:prstGeom prst="rect">
            <a:avLst/>
          </a:prstGeom>
        </p:spPr>
      </p:pic>
      <p:sp>
        <p:nvSpPr>
          <p:cNvPr id="8" name="Рисунок 4"/>
          <p:cNvSpPr>
            <a:spLocks noGrp="1"/>
          </p:cNvSpPr>
          <p:nvPr>
            <p:ph type="pic" sz="quarter" idx="10"/>
          </p:nvPr>
        </p:nvSpPr>
        <p:spPr>
          <a:xfrm>
            <a:off x="4756752" y="2147657"/>
            <a:ext cx="2678496" cy="361422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1"/>
          </p:nvPr>
        </p:nvSpPr>
        <p:spPr>
          <a:xfrm>
            <a:off x="1715704" y="2147657"/>
            <a:ext cx="2678496" cy="361422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2"/>
          </p:nvPr>
        </p:nvSpPr>
        <p:spPr>
          <a:xfrm>
            <a:off x="7797800" y="2147657"/>
            <a:ext cx="2678496" cy="361422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05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552961" y="3830450"/>
            <a:ext cx="1789267" cy="1788990"/>
          </a:xfrm>
          <a:custGeom>
            <a:avLst/>
            <a:gdLst>
              <a:gd name="connsiteX0" fmla="*/ 1341950 w 2683900"/>
              <a:gd name="connsiteY0" fmla="*/ 0 h 2683899"/>
              <a:gd name="connsiteX1" fmla="*/ 1832582 w 2683900"/>
              <a:gd name="connsiteY1" fmla="*/ 203226 h 2683899"/>
              <a:gd name="connsiteX2" fmla="*/ 2480674 w 2683900"/>
              <a:gd name="connsiteY2" fmla="*/ 851318 h 2683899"/>
              <a:gd name="connsiteX3" fmla="*/ 2480674 w 2683900"/>
              <a:gd name="connsiteY3" fmla="*/ 1832581 h 2683899"/>
              <a:gd name="connsiteX4" fmla="*/ 1832582 w 2683900"/>
              <a:gd name="connsiteY4" fmla="*/ 2480673 h 2683899"/>
              <a:gd name="connsiteX5" fmla="*/ 851318 w 2683900"/>
              <a:gd name="connsiteY5" fmla="*/ 2480673 h 2683899"/>
              <a:gd name="connsiteX6" fmla="*/ 203227 w 2683900"/>
              <a:gd name="connsiteY6" fmla="*/ 1832581 h 2683899"/>
              <a:gd name="connsiteX7" fmla="*/ 203227 w 2683900"/>
              <a:gd name="connsiteY7" fmla="*/ 851318 h 2683899"/>
              <a:gd name="connsiteX8" fmla="*/ 851318 w 2683900"/>
              <a:gd name="connsiteY8" fmla="*/ 203226 h 2683899"/>
              <a:gd name="connsiteX9" fmla="*/ 1341950 w 2683900"/>
              <a:gd name="connsiteY9" fmla="*/ 0 h 2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00" h="2683899">
                <a:moveTo>
                  <a:pt x="1341950" y="0"/>
                </a:moveTo>
                <a:cubicBezTo>
                  <a:pt x="1519524" y="0"/>
                  <a:pt x="1697098" y="67742"/>
                  <a:pt x="1832582" y="203226"/>
                </a:cubicBezTo>
                <a:lnTo>
                  <a:pt x="2480674" y="851318"/>
                </a:lnTo>
                <a:cubicBezTo>
                  <a:pt x="2751642" y="1122286"/>
                  <a:pt x="2751642" y="1561613"/>
                  <a:pt x="2480674" y="1832581"/>
                </a:cubicBezTo>
                <a:lnTo>
                  <a:pt x="1832582" y="2480673"/>
                </a:lnTo>
                <a:cubicBezTo>
                  <a:pt x="1561614" y="2751641"/>
                  <a:pt x="1122287" y="2751641"/>
                  <a:pt x="851318" y="2480673"/>
                </a:cubicBezTo>
                <a:lnTo>
                  <a:pt x="203227" y="1832581"/>
                </a:lnTo>
                <a:cubicBezTo>
                  <a:pt x="-67742" y="1561613"/>
                  <a:pt x="-67742" y="1122286"/>
                  <a:pt x="203227" y="851318"/>
                </a:cubicBezTo>
                <a:lnTo>
                  <a:pt x="851318" y="203226"/>
                </a:lnTo>
                <a:cubicBezTo>
                  <a:pt x="986803" y="67742"/>
                  <a:pt x="1164376" y="0"/>
                  <a:pt x="1341950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192633" y="1173098"/>
            <a:ext cx="1789267" cy="1788990"/>
          </a:xfrm>
          <a:custGeom>
            <a:avLst/>
            <a:gdLst>
              <a:gd name="connsiteX0" fmla="*/ 1341950 w 2683900"/>
              <a:gd name="connsiteY0" fmla="*/ 0 h 2683899"/>
              <a:gd name="connsiteX1" fmla="*/ 1832582 w 2683900"/>
              <a:gd name="connsiteY1" fmla="*/ 203226 h 2683899"/>
              <a:gd name="connsiteX2" fmla="*/ 2480674 w 2683900"/>
              <a:gd name="connsiteY2" fmla="*/ 851318 h 2683899"/>
              <a:gd name="connsiteX3" fmla="*/ 2480674 w 2683900"/>
              <a:gd name="connsiteY3" fmla="*/ 1832581 h 2683899"/>
              <a:gd name="connsiteX4" fmla="*/ 1832582 w 2683900"/>
              <a:gd name="connsiteY4" fmla="*/ 2480673 h 2683899"/>
              <a:gd name="connsiteX5" fmla="*/ 851318 w 2683900"/>
              <a:gd name="connsiteY5" fmla="*/ 2480673 h 2683899"/>
              <a:gd name="connsiteX6" fmla="*/ 203227 w 2683900"/>
              <a:gd name="connsiteY6" fmla="*/ 1832581 h 2683899"/>
              <a:gd name="connsiteX7" fmla="*/ 203227 w 2683900"/>
              <a:gd name="connsiteY7" fmla="*/ 851318 h 2683899"/>
              <a:gd name="connsiteX8" fmla="*/ 851318 w 2683900"/>
              <a:gd name="connsiteY8" fmla="*/ 203226 h 2683899"/>
              <a:gd name="connsiteX9" fmla="*/ 1341950 w 2683900"/>
              <a:gd name="connsiteY9" fmla="*/ 0 h 2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00" h="2683899">
                <a:moveTo>
                  <a:pt x="1341950" y="0"/>
                </a:moveTo>
                <a:cubicBezTo>
                  <a:pt x="1519524" y="0"/>
                  <a:pt x="1697098" y="67742"/>
                  <a:pt x="1832582" y="203226"/>
                </a:cubicBezTo>
                <a:lnTo>
                  <a:pt x="2480674" y="851318"/>
                </a:lnTo>
                <a:cubicBezTo>
                  <a:pt x="2751642" y="1122286"/>
                  <a:pt x="2751642" y="1561613"/>
                  <a:pt x="2480674" y="1832581"/>
                </a:cubicBezTo>
                <a:lnTo>
                  <a:pt x="1832582" y="2480673"/>
                </a:lnTo>
                <a:cubicBezTo>
                  <a:pt x="1561614" y="2751641"/>
                  <a:pt x="1122287" y="2751641"/>
                  <a:pt x="851318" y="2480673"/>
                </a:cubicBezTo>
                <a:lnTo>
                  <a:pt x="203227" y="1832581"/>
                </a:lnTo>
                <a:cubicBezTo>
                  <a:pt x="-67742" y="1561613"/>
                  <a:pt x="-67742" y="1122286"/>
                  <a:pt x="203227" y="851318"/>
                </a:cubicBezTo>
                <a:lnTo>
                  <a:pt x="851318" y="203226"/>
                </a:lnTo>
                <a:cubicBezTo>
                  <a:pt x="986803" y="67742"/>
                  <a:pt x="1164376" y="0"/>
                  <a:pt x="1341950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8832305" y="3830450"/>
            <a:ext cx="1789267" cy="1788990"/>
          </a:xfrm>
          <a:custGeom>
            <a:avLst/>
            <a:gdLst>
              <a:gd name="connsiteX0" fmla="*/ 1341950 w 2683900"/>
              <a:gd name="connsiteY0" fmla="*/ 0 h 2683899"/>
              <a:gd name="connsiteX1" fmla="*/ 1832582 w 2683900"/>
              <a:gd name="connsiteY1" fmla="*/ 203226 h 2683899"/>
              <a:gd name="connsiteX2" fmla="*/ 2480674 w 2683900"/>
              <a:gd name="connsiteY2" fmla="*/ 851318 h 2683899"/>
              <a:gd name="connsiteX3" fmla="*/ 2480674 w 2683900"/>
              <a:gd name="connsiteY3" fmla="*/ 1832581 h 2683899"/>
              <a:gd name="connsiteX4" fmla="*/ 1832582 w 2683900"/>
              <a:gd name="connsiteY4" fmla="*/ 2480673 h 2683899"/>
              <a:gd name="connsiteX5" fmla="*/ 851318 w 2683900"/>
              <a:gd name="connsiteY5" fmla="*/ 2480673 h 2683899"/>
              <a:gd name="connsiteX6" fmla="*/ 203227 w 2683900"/>
              <a:gd name="connsiteY6" fmla="*/ 1832581 h 2683899"/>
              <a:gd name="connsiteX7" fmla="*/ 203227 w 2683900"/>
              <a:gd name="connsiteY7" fmla="*/ 851318 h 2683899"/>
              <a:gd name="connsiteX8" fmla="*/ 851318 w 2683900"/>
              <a:gd name="connsiteY8" fmla="*/ 203226 h 2683899"/>
              <a:gd name="connsiteX9" fmla="*/ 1341950 w 2683900"/>
              <a:gd name="connsiteY9" fmla="*/ 0 h 2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00" h="2683899">
                <a:moveTo>
                  <a:pt x="1341950" y="0"/>
                </a:moveTo>
                <a:cubicBezTo>
                  <a:pt x="1519524" y="0"/>
                  <a:pt x="1697098" y="67742"/>
                  <a:pt x="1832582" y="203226"/>
                </a:cubicBezTo>
                <a:lnTo>
                  <a:pt x="2480674" y="851318"/>
                </a:lnTo>
                <a:cubicBezTo>
                  <a:pt x="2751642" y="1122286"/>
                  <a:pt x="2751642" y="1561613"/>
                  <a:pt x="2480674" y="1832581"/>
                </a:cubicBezTo>
                <a:lnTo>
                  <a:pt x="1832582" y="2480673"/>
                </a:lnTo>
                <a:cubicBezTo>
                  <a:pt x="1561614" y="2751641"/>
                  <a:pt x="1122287" y="2751641"/>
                  <a:pt x="851318" y="2480673"/>
                </a:cubicBezTo>
                <a:lnTo>
                  <a:pt x="203227" y="1832581"/>
                </a:lnTo>
                <a:cubicBezTo>
                  <a:pt x="-67742" y="1561613"/>
                  <a:pt x="-67742" y="1122286"/>
                  <a:pt x="203227" y="851318"/>
                </a:cubicBezTo>
                <a:lnTo>
                  <a:pt x="851318" y="203226"/>
                </a:lnTo>
                <a:cubicBezTo>
                  <a:pt x="986803" y="67742"/>
                  <a:pt x="1164376" y="0"/>
                  <a:pt x="1341950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786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4"/>
          <p:cNvSpPr>
            <a:spLocks noGrp="1"/>
          </p:cNvSpPr>
          <p:nvPr>
            <p:ph type="pic" sz="quarter" idx="11"/>
          </p:nvPr>
        </p:nvSpPr>
        <p:spPr>
          <a:xfrm>
            <a:off x="951887" y="2561187"/>
            <a:ext cx="1989169" cy="1988861"/>
          </a:xfrm>
          <a:custGeom>
            <a:avLst/>
            <a:gdLst>
              <a:gd name="connsiteX0" fmla="*/ 1801429 w 3602857"/>
              <a:gd name="connsiteY0" fmla="*/ 0 h 3602856"/>
              <a:gd name="connsiteX1" fmla="*/ 2269908 w 3602857"/>
              <a:gd name="connsiteY1" fmla="*/ 194050 h 3602856"/>
              <a:gd name="connsiteX2" fmla="*/ 3408807 w 3602857"/>
              <a:gd name="connsiteY2" fmla="*/ 1332949 h 3602856"/>
              <a:gd name="connsiteX3" fmla="*/ 3408807 w 3602857"/>
              <a:gd name="connsiteY3" fmla="*/ 2269908 h 3602856"/>
              <a:gd name="connsiteX4" fmla="*/ 2269908 w 3602857"/>
              <a:gd name="connsiteY4" fmla="*/ 3408806 h 3602856"/>
              <a:gd name="connsiteX5" fmla="*/ 1332950 w 3602857"/>
              <a:gd name="connsiteY5" fmla="*/ 3408806 h 3602856"/>
              <a:gd name="connsiteX6" fmla="*/ 194051 w 3602857"/>
              <a:gd name="connsiteY6" fmla="*/ 2269908 h 3602856"/>
              <a:gd name="connsiteX7" fmla="*/ 194051 w 3602857"/>
              <a:gd name="connsiteY7" fmla="*/ 1332949 h 3602856"/>
              <a:gd name="connsiteX8" fmla="*/ 1332950 w 3602857"/>
              <a:gd name="connsiteY8" fmla="*/ 194050 h 3602856"/>
              <a:gd name="connsiteX9" fmla="*/ 1801429 w 3602857"/>
              <a:gd name="connsiteY9" fmla="*/ 0 h 36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857" h="3602856">
                <a:moveTo>
                  <a:pt x="1801429" y="0"/>
                </a:moveTo>
                <a:cubicBezTo>
                  <a:pt x="1970985" y="0"/>
                  <a:pt x="2140541" y="64683"/>
                  <a:pt x="2269908" y="194050"/>
                </a:cubicBezTo>
                <a:lnTo>
                  <a:pt x="3408807" y="1332949"/>
                </a:lnTo>
                <a:cubicBezTo>
                  <a:pt x="3667541" y="1591683"/>
                  <a:pt x="3667541" y="2011174"/>
                  <a:pt x="3408807" y="2269908"/>
                </a:cubicBezTo>
                <a:lnTo>
                  <a:pt x="2269908" y="3408806"/>
                </a:lnTo>
                <a:cubicBezTo>
                  <a:pt x="2011175" y="3667540"/>
                  <a:pt x="1591683" y="3667540"/>
                  <a:pt x="1332950" y="3408806"/>
                </a:cubicBezTo>
                <a:lnTo>
                  <a:pt x="194051" y="2269908"/>
                </a:lnTo>
                <a:cubicBezTo>
                  <a:pt x="-64683" y="2011174"/>
                  <a:pt x="-64683" y="1591683"/>
                  <a:pt x="194051" y="1332949"/>
                </a:cubicBezTo>
                <a:lnTo>
                  <a:pt x="1332950" y="194050"/>
                </a:lnTo>
                <a:cubicBezTo>
                  <a:pt x="1462317" y="64683"/>
                  <a:pt x="1631873" y="0"/>
                  <a:pt x="1801429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4" name="Рисунок 18"/>
          <p:cNvSpPr>
            <a:spLocks noGrp="1"/>
          </p:cNvSpPr>
          <p:nvPr>
            <p:ph type="pic" sz="quarter" idx="12"/>
          </p:nvPr>
        </p:nvSpPr>
        <p:spPr>
          <a:xfrm>
            <a:off x="3748561" y="2561187"/>
            <a:ext cx="1989169" cy="1988861"/>
          </a:xfrm>
          <a:custGeom>
            <a:avLst/>
            <a:gdLst>
              <a:gd name="connsiteX0" fmla="*/ 1801429 w 3602857"/>
              <a:gd name="connsiteY0" fmla="*/ 0 h 3602856"/>
              <a:gd name="connsiteX1" fmla="*/ 2269908 w 3602857"/>
              <a:gd name="connsiteY1" fmla="*/ 194050 h 3602856"/>
              <a:gd name="connsiteX2" fmla="*/ 3408807 w 3602857"/>
              <a:gd name="connsiteY2" fmla="*/ 1332949 h 3602856"/>
              <a:gd name="connsiteX3" fmla="*/ 3408807 w 3602857"/>
              <a:gd name="connsiteY3" fmla="*/ 2269908 h 3602856"/>
              <a:gd name="connsiteX4" fmla="*/ 2269908 w 3602857"/>
              <a:gd name="connsiteY4" fmla="*/ 3408806 h 3602856"/>
              <a:gd name="connsiteX5" fmla="*/ 1332950 w 3602857"/>
              <a:gd name="connsiteY5" fmla="*/ 3408806 h 3602856"/>
              <a:gd name="connsiteX6" fmla="*/ 194051 w 3602857"/>
              <a:gd name="connsiteY6" fmla="*/ 2269908 h 3602856"/>
              <a:gd name="connsiteX7" fmla="*/ 194051 w 3602857"/>
              <a:gd name="connsiteY7" fmla="*/ 1332949 h 3602856"/>
              <a:gd name="connsiteX8" fmla="*/ 1332950 w 3602857"/>
              <a:gd name="connsiteY8" fmla="*/ 194050 h 3602856"/>
              <a:gd name="connsiteX9" fmla="*/ 1801429 w 3602857"/>
              <a:gd name="connsiteY9" fmla="*/ 0 h 36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857" h="3602856">
                <a:moveTo>
                  <a:pt x="1801429" y="0"/>
                </a:moveTo>
                <a:cubicBezTo>
                  <a:pt x="1970985" y="0"/>
                  <a:pt x="2140541" y="64683"/>
                  <a:pt x="2269908" y="194050"/>
                </a:cubicBezTo>
                <a:lnTo>
                  <a:pt x="3408807" y="1332949"/>
                </a:lnTo>
                <a:cubicBezTo>
                  <a:pt x="3667541" y="1591683"/>
                  <a:pt x="3667541" y="2011174"/>
                  <a:pt x="3408807" y="2269908"/>
                </a:cubicBezTo>
                <a:lnTo>
                  <a:pt x="2269908" y="3408806"/>
                </a:lnTo>
                <a:cubicBezTo>
                  <a:pt x="2011175" y="3667540"/>
                  <a:pt x="1591683" y="3667540"/>
                  <a:pt x="1332950" y="3408806"/>
                </a:cubicBezTo>
                <a:lnTo>
                  <a:pt x="194051" y="2269908"/>
                </a:lnTo>
                <a:cubicBezTo>
                  <a:pt x="-64683" y="2011174"/>
                  <a:pt x="-64683" y="1591683"/>
                  <a:pt x="194051" y="1332949"/>
                </a:cubicBezTo>
                <a:lnTo>
                  <a:pt x="1332950" y="194050"/>
                </a:lnTo>
                <a:cubicBezTo>
                  <a:pt x="1462317" y="64683"/>
                  <a:pt x="1631873" y="0"/>
                  <a:pt x="1801429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5" name="Рисунок 19"/>
          <p:cNvSpPr>
            <a:spLocks noGrp="1"/>
          </p:cNvSpPr>
          <p:nvPr>
            <p:ph type="pic" sz="quarter" idx="13"/>
          </p:nvPr>
        </p:nvSpPr>
        <p:spPr>
          <a:xfrm>
            <a:off x="6545232" y="2561187"/>
            <a:ext cx="1989169" cy="1988861"/>
          </a:xfrm>
          <a:custGeom>
            <a:avLst/>
            <a:gdLst>
              <a:gd name="connsiteX0" fmla="*/ 1801429 w 3602857"/>
              <a:gd name="connsiteY0" fmla="*/ 0 h 3602856"/>
              <a:gd name="connsiteX1" fmla="*/ 2269908 w 3602857"/>
              <a:gd name="connsiteY1" fmla="*/ 194050 h 3602856"/>
              <a:gd name="connsiteX2" fmla="*/ 3408807 w 3602857"/>
              <a:gd name="connsiteY2" fmla="*/ 1332949 h 3602856"/>
              <a:gd name="connsiteX3" fmla="*/ 3408807 w 3602857"/>
              <a:gd name="connsiteY3" fmla="*/ 2269908 h 3602856"/>
              <a:gd name="connsiteX4" fmla="*/ 2269908 w 3602857"/>
              <a:gd name="connsiteY4" fmla="*/ 3408806 h 3602856"/>
              <a:gd name="connsiteX5" fmla="*/ 1332950 w 3602857"/>
              <a:gd name="connsiteY5" fmla="*/ 3408806 h 3602856"/>
              <a:gd name="connsiteX6" fmla="*/ 194051 w 3602857"/>
              <a:gd name="connsiteY6" fmla="*/ 2269908 h 3602856"/>
              <a:gd name="connsiteX7" fmla="*/ 194051 w 3602857"/>
              <a:gd name="connsiteY7" fmla="*/ 1332949 h 3602856"/>
              <a:gd name="connsiteX8" fmla="*/ 1332950 w 3602857"/>
              <a:gd name="connsiteY8" fmla="*/ 194050 h 3602856"/>
              <a:gd name="connsiteX9" fmla="*/ 1801429 w 3602857"/>
              <a:gd name="connsiteY9" fmla="*/ 0 h 36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857" h="3602856">
                <a:moveTo>
                  <a:pt x="1801429" y="0"/>
                </a:moveTo>
                <a:cubicBezTo>
                  <a:pt x="1970985" y="0"/>
                  <a:pt x="2140541" y="64683"/>
                  <a:pt x="2269908" y="194050"/>
                </a:cubicBezTo>
                <a:lnTo>
                  <a:pt x="3408807" y="1332949"/>
                </a:lnTo>
                <a:cubicBezTo>
                  <a:pt x="3667541" y="1591683"/>
                  <a:pt x="3667541" y="2011174"/>
                  <a:pt x="3408807" y="2269908"/>
                </a:cubicBezTo>
                <a:lnTo>
                  <a:pt x="2269908" y="3408806"/>
                </a:lnTo>
                <a:cubicBezTo>
                  <a:pt x="2011175" y="3667540"/>
                  <a:pt x="1591683" y="3667540"/>
                  <a:pt x="1332950" y="3408806"/>
                </a:cubicBezTo>
                <a:lnTo>
                  <a:pt x="194051" y="2269908"/>
                </a:lnTo>
                <a:cubicBezTo>
                  <a:pt x="-64683" y="2011174"/>
                  <a:pt x="-64683" y="1591683"/>
                  <a:pt x="194051" y="1332949"/>
                </a:cubicBezTo>
                <a:lnTo>
                  <a:pt x="1332950" y="194050"/>
                </a:lnTo>
                <a:cubicBezTo>
                  <a:pt x="1462317" y="64683"/>
                  <a:pt x="1631873" y="0"/>
                  <a:pt x="1801429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6" name="Рисунок 20"/>
          <p:cNvSpPr>
            <a:spLocks noGrp="1"/>
          </p:cNvSpPr>
          <p:nvPr>
            <p:ph type="pic" sz="quarter" idx="14"/>
          </p:nvPr>
        </p:nvSpPr>
        <p:spPr>
          <a:xfrm>
            <a:off x="9341908" y="2561187"/>
            <a:ext cx="1989169" cy="1988861"/>
          </a:xfrm>
          <a:custGeom>
            <a:avLst/>
            <a:gdLst>
              <a:gd name="connsiteX0" fmla="*/ 1801429 w 3602857"/>
              <a:gd name="connsiteY0" fmla="*/ 0 h 3602856"/>
              <a:gd name="connsiteX1" fmla="*/ 2269908 w 3602857"/>
              <a:gd name="connsiteY1" fmla="*/ 194050 h 3602856"/>
              <a:gd name="connsiteX2" fmla="*/ 3408807 w 3602857"/>
              <a:gd name="connsiteY2" fmla="*/ 1332949 h 3602856"/>
              <a:gd name="connsiteX3" fmla="*/ 3408807 w 3602857"/>
              <a:gd name="connsiteY3" fmla="*/ 2269908 h 3602856"/>
              <a:gd name="connsiteX4" fmla="*/ 2269908 w 3602857"/>
              <a:gd name="connsiteY4" fmla="*/ 3408806 h 3602856"/>
              <a:gd name="connsiteX5" fmla="*/ 1332950 w 3602857"/>
              <a:gd name="connsiteY5" fmla="*/ 3408806 h 3602856"/>
              <a:gd name="connsiteX6" fmla="*/ 194051 w 3602857"/>
              <a:gd name="connsiteY6" fmla="*/ 2269908 h 3602856"/>
              <a:gd name="connsiteX7" fmla="*/ 194051 w 3602857"/>
              <a:gd name="connsiteY7" fmla="*/ 1332949 h 3602856"/>
              <a:gd name="connsiteX8" fmla="*/ 1332950 w 3602857"/>
              <a:gd name="connsiteY8" fmla="*/ 194050 h 3602856"/>
              <a:gd name="connsiteX9" fmla="*/ 1801429 w 3602857"/>
              <a:gd name="connsiteY9" fmla="*/ 0 h 36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857" h="3602856">
                <a:moveTo>
                  <a:pt x="1801429" y="0"/>
                </a:moveTo>
                <a:cubicBezTo>
                  <a:pt x="1970985" y="0"/>
                  <a:pt x="2140541" y="64683"/>
                  <a:pt x="2269908" y="194050"/>
                </a:cubicBezTo>
                <a:lnTo>
                  <a:pt x="3408807" y="1332949"/>
                </a:lnTo>
                <a:cubicBezTo>
                  <a:pt x="3667541" y="1591683"/>
                  <a:pt x="3667541" y="2011174"/>
                  <a:pt x="3408807" y="2269908"/>
                </a:cubicBezTo>
                <a:lnTo>
                  <a:pt x="2269908" y="3408806"/>
                </a:lnTo>
                <a:cubicBezTo>
                  <a:pt x="2011175" y="3667540"/>
                  <a:pt x="1591683" y="3667540"/>
                  <a:pt x="1332950" y="3408806"/>
                </a:cubicBezTo>
                <a:lnTo>
                  <a:pt x="194051" y="2269908"/>
                </a:lnTo>
                <a:cubicBezTo>
                  <a:pt x="-64683" y="2011174"/>
                  <a:pt x="-64683" y="1591683"/>
                  <a:pt x="194051" y="1332949"/>
                </a:cubicBezTo>
                <a:lnTo>
                  <a:pt x="1332950" y="194050"/>
                </a:lnTo>
                <a:cubicBezTo>
                  <a:pt x="1462317" y="64683"/>
                  <a:pt x="1631873" y="0"/>
                  <a:pt x="1801429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853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28365" y="841468"/>
            <a:ext cx="5090552" cy="517507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18917" y="841468"/>
            <a:ext cx="5090552" cy="5175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097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011303" y="2085058"/>
            <a:ext cx="2100868" cy="2373864"/>
          </a:xfrm>
          <a:prstGeom prst="rect">
            <a:avLst/>
          </a:prstGeom>
          <a:effectLst/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12"/>
          <p:cNvSpPr>
            <a:spLocks noGrp="1"/>
          </p:cNvSpPr>
          <p:nvPr>
            <p:ph type="pic" sz="quarter" idx="11"/>
          </p:nvPr>
        </p:nvSpPr>
        <p:spPr>
          <a:xfrm>
            <a:off x="3690335" y="2790894"/>
            <a:ext cx="2100868" cy="2373864"/>
          </a:xfrm>
          <a:prstGeom prst="rect">
            <a:avLst/>
          </a:prstGeom>
          <a:effectLst/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12"/>
          <p:cNvSpPr>
            <a:spLocks noGrp="1"/>
          </p:cNvSpPr>
          <p:nvPr>
            <p:ph type="pic" sz="quarter" idx="12"/>
          </p:nvPr>
        </p:nvSpPr>
        <p:spPr>
          <a:xfrm>
            <a:off x="6369367" y="2085058"/>
            <a:ext cx="2100868" cy="2373864"/>
          </a:xfrm>
          <a:prstGeom prst="rect">
            <a:avLst/>
          </a:prstGeom>
          <a:effectLst/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048399" y="2790894"/>
            <a:ext cx="2100868" cy="2373864"/>
          </a:xfrm>
          <a:prstGeom prst="rect">
            <a:avLst/>
          </a:prstGeom>
          <a:effectLst/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2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031772" y="994795"/>
            <a:ext cx="4128459" cy="4126839"/>
          </a:xfrm>
          <a:prstGeom prst="ellipse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7632174" y="1871461"/>
            <a:ext cx="2374439" cy="2373507"/>
          </a:xfrm>
          <a:prstGeom prst="ellipse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3"/>
          </p:nvPr>
        </p:nvSpPr>
        <p:spPr>
          <a:xfrm>
            <a:off x="2185394" y="1871461"/>
            <a:ext cx="2374439" cy="2373507"/>
          </a:xfrm>
          <a:prstGeom prst="ellipse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2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9"/>
          <p:cNvSpPr>
            <a:spLocks noGrp="1"/>
          </p:cNvSpPr>
          <p:nvPr>
            <p:ph type="pic" sz="quarter" idx="10"/>
          </p:nvPr>
        </p:nvSpPr>
        <p:spPr>
          <a:xfrm>
            <a:off x="4158322" y="1269093"/>
            <a:ext cx="3875364" cy="3874766"/>
          </a:xfrm>
          <a:custGeom>
            <a:avLst/>
            <a:gdLst>
              <a:gd name="connsiteX0" fmla="*/ 1341950 w 2683900"/>
              <a:gd name="connsiteY0" fmla="*/ 0 h 2683899"/>
              <a:gd name="connsiteX1" fmla="*/ 1832582 w 2683900"/>
              <a:gd name="connsiteY1" fmla="*/ 203226 h 2683899"/>
              <a:gd name="connsiteX2" fmla="*/ 2480674 w 2683900"/>
              <a:gd name="connsiteY2" fmla="*/ 851318 h 2683899"/>
              <a:gd name="connsiteX3" fmla="*/ 2480674 w 2683900"/>
              <a:gd name="connsiteY3" fmla="*/ 1832581 h 2683899"/>
              <a:gd name="connsiteX4" fmla="*/ 1832582 w 2683900"/>
              <a:gd name="connsiteY4" fmla="*/ 2480673 h 2683899"/>
              <a:gd name="connsiteX5" fmla="*/ 851318 w 2683900"/>
              <a:gd name="connsiteY5" fmla="*/ 2480673 h 2683899"/>
              <a:gd name="connsiteX6" fmla="*/ 203227 w 2683900"/>
              <a:gd name="connsiteY6" fmla="*/ 1832581 h 2683899"/>
              <a:gd name="connsiteX7" fmla="*/ 203227 w 2683900"/>
              <a:gd name="connsiteY7" fmla="*/ 851318 h 2683899"/>
              <a:gd name="connsiteX8" fmla="*/ 851318 w 2683900"/>
              <a:gd name="connsiteY8" fmla="*/ 203226 h 2683899"/>
              <a:gd name="connsiteX9" fmla="*/ 1341950 w 2683900"/>
              <a:gd name="connsiteY9" fmla="*/ 0 h 2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00" h="2683899">
                <a:moveTo>
                  <a:pt x="1341950" y="0"/>
                </a:moveTo>
                <a:cubicBezTo>
                  <a:pt x="1519524" y="0"/>
                  <a:pt x="1697098" y="67742"/>
                  <a:pt x="1832582" y="203226"/>
                </a:cubicBezTo>
                <a:lnTo>
                  <a:pt x="2480674" y="851318"/>
                </a:lnTo>
                <a:cubicBezTo>
                  <a:pt x="2751642" y="1122286"/>
                  <a:pt x="2751642" y="1561613"/>
                  <a:pt x="2480674" y="1832581"/>
                </a:cubicBezTo>
                <a:lnTo>
                  <a:pt x="1832582" y="2480673"/>
                </a:lnTo>
                <a:cubicBezTo>
                  <a:pt x="1561614" y="2751641"/>
                  <a:pt x="1122287" y="2751641"/>
                  <a:pt x="851318" y="2480673"/>
                </a:cubicBezTo>
                <a:lnTo>
                  <a:pt x="203227" y="1832581"/>
                </a:lnTo>
                <a:cubicBezTo>
                  <a:pt x="-67742" y="1561613"/>
                  <a:pt x="-67742" y="1122286"/>
                  <a:pt x="203227" y="851318"/>
                </a:cubicBezTo>
                <a:lnTo>
                  <a:pt x="851318" y="203226"/>
                </a:lnTo>
                <a:cubicBezTo>
                  <a:pt x="986803" y="67742"/>
                  <a:pt x="1164376" y="0"/>
                  <a:pt x="1341950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5" name="Рисунок 9"/>
          <p:cNvSpPr>
            <a:spLocks noGrp="1"/>
          </p:cNvSpPr>
          <p:nvPr>
            <p:ph type="pic" sz="quarter" idx="14"/>
          </p:nvPr>
        </p:nvSpPr>
        <p:spPr>
          <a:xfrm>
            <a:off x="2447596" y="2085063"/>
            <a:ext cx="2243181" cy="2242835"/>
          </a:xfrm>
          <a:custGeom>
            <a:avLst/>
            <a:gdLst>
              <a:gd name="connsiteX0" fmla="*/ 1341950 w 2683900"/>
              <a:gd name="connsiteY0" fmla="*/ 0 h 2683899"/>
              <a:gd name="connsiteX1" fmla="*/ 1832582 w 2683900"/>
              <a:gd name="connsiteY1" fmla="*/ 203226 h 2683899"/>
              <a:gd name="connsiteX2" fmla="*/ 2480674 w 2683900"/>
              <a:gd name="connsiteY2" fmla="*/ 851318 h 2683899"/>
              <a:gd name="connsiteX3" fmla="*/ 2480674 w 2683900"/>
              <a:gd name="connsiteY3" fmla="*/ 1832581 h 2683899"/>
              <a:gd name="connsiteX4" fmla="*/ 1832582 w 2683900"/>
              <a:gd name="connsiteY4" fmla="*/ 2480673 h 2683899"/>
              <a:gd name="connsiteX5" fmla="*/ 851318 w 2683900"/>
              <a:gd name="connsiteY5" fmla="*/ 2480673 h 2683899"/>
              <a:gd name="connsiteX6" fmla="*/ 203227 w 2683900"/>
              <a:gd name="connsiteY6" fmla="*/ 1832581 h 2683899"/>
              <a:gd name="connsiteX7" fmla="*/ 203227 w 2683900"/>
              <a:gd name="connsiteY7" fmla="*/ 851318 h 2683899"/>
              <a:gd name="connsiteX8" fmla="*/ 851318 w 2683900"/>
              <a:gd name="connsiteY8" fmla="*/ 203226 h 2683899"/>
              <a:gd name="connsiteX9" fmla="*/ 1341950 w 2683900"/>
              <a:gd name="connsiteY9" fmla="*/ 0 h 2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00" h="2683899">
                <a:moveTo>
                  <a:pt x="1341950" y="0"/>
                </a:moveTo>
                <a:cubicBezTo>
                  <a:pt x="1519524" y="0"/>
                  <a:pt x="1697098" y="67742"/>
                  <a:pt x="1832582" y="203226"/>
                </a:cubicBezTo>
                <a:lnTo>
                  <a:pt x="2480674" y="851318"/>
                </a:lnTo>
                <a:cubicBezTo>
                  <a:pt x="2751642" y="1122286"/>
                  <a:pt x="2751642" y="1561613"/>
                  <a:pt x="2480674" y="1832581"/>
                </a:cubicBezTo>
                <a:lnTo>
                  <a:pt x="1832582" y="2480673"/>
                </a:lnTo>
                <a:cubicBezTo>
                  <a:pt x="1561614" y="2751641"/>
                  <a:pt x="1122287" y="2751641"/>
                  <a:pt x="851318" y="2480673"/>
                </a:cubicBezTo>
                <a:lnTo>
                  <a:pt x="203227" y="1832581"/>
                </a:lnTo>
                <a:cubicBezTo>
                  <a:pt x="-67742" y="1561613"/>
                  <a:pt x="-67742" y="1122286"/>
                  <a:pt x="203227" y="851318"/>
                </a:cubicBezTo>
                <a:lnTo>
                  <a:pt x="851318" y="203226"/>
                </a:lnTo>
                <a:cubicBezTo>
                  <a:pt x="986803" y="67742"/>
                  <a:pt x="1164376" y="0"/>
                  <a:pt x="1341950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5"/>
          </p:nvPr>
        </p:nvSpPr>
        <p:spPr>
          <a:xfrm>
            <a:off x="7501224" y="2085063"/>
            <a:ext cx="2243181" cy="2242835"/>
          </a:xfrm>
          <a:custGeom>
            <a:avLst/>
            <a:gdLst>
              <a:gd name="connsiteX0" fmla="*/ 1341950 w 2683900"/>
              <a:gd name="connsiteY0" fmla="*/ 0 h 2683899"/>
              <a:gd name="connsiteX1" fmla="*/ 1832582 w 2683900"/>
              <a:gd name="connsiteY1" fmla="*/ 203226 h 2683899"/>
              <a:gd name="connsiteX2" fmla="*/ 2480674 w 2683900"/>
              <a:gd name="connsiteY2" fmla="*/ 851318 h 2683899"/>
              <a:gd name="connsiteX3" fmla="*/ 2480674 w 2683900"/>
              <a:gd name="connsiteY3" fmla="*/ 1832581 h 2683899"/>
              <a:gd name="connsiteX4" fmla="*/ 1832582 w 2683900"/>
              <a:gd name="connsiteY4" fmla="*/ 2480673 h 2683899"/>
              <a:gd name="connsiteX5" fmla="*/ 851318 w 2683900"/>
              <a:gd name="connsiteY5" fmla="*/ 2480673 h 2683899"/>
              <a:gd name="connsiteX6" fmla="*/ 203227 w 2683900"/>
              <a:gd name="connsiteY6" fmla="*/ 1832581 h 2683899"/>
              <a:gd name="connsiteX7" fmla="*/ 203227 w 2683900"/>
              <a:gd name="connsiteY7" fmla="*/ 851318 h 2683899"/>
              <a:gd name="connsiteX8" fmla="*/ 851318 w 2683900"/>
              <a:gd name="connsiteY8" fmla="*/ 203226 h 2683899"/>
              <a:gd name="connsiteX9" fmla="*/ 1341950 w 2683900"/>
              <a:gd name="connsiteY9" fmla="*/ 0 h 2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00" h="2683899">
                <a:moveTo>
                  <a:pt x="1341950" y="0"/>
                </a:moveTo>
                <a:cubicBezTo>
                  <a:pt x="1519524" y="0"/>
                  <a:pt x="1697098" y="67742"/>
                  <a:pt x="1832582" y="203226"/>
                </a:cubicBezTo>
                <a:lnTo>
                  <a:pt x="2480674" y="851318"/>
                </a:lnTo>
                <a:cubicBezTo>
                  <a:pt x="2751642" y="1122286"/>
                  <a:pt x="2751642" y="1561613"/>
                  <a:pt x="2480674" y="1832581"/>
                </a:cubicBezTo>
                <a:lnTo>
                  <a:pt x="1832582" y="2480673"/>
                </a:lnTo>
                <a:cubicBezTo>
                  <a:pt x="1561614" y="2751641"/>
                  <a:pt x="1122287" y="2751641"/>
                  <a:pt x="851318" y="2480673"/>
                </a:cubicBezTo>
                <a:lnTo>
                  <a:pt x="203227" y="1832581"/>
                </a:lnTo>
                <a:cubicBezTo>
                  <a:pt x="-67742" y="1561613"/>
                  <a:pt x="-67742" y="1122286"/>
                  <a:pt x="203227" y="851318"/>
                </a:cubicBezTo>
                <a:lnTo>
                  <a:pt x="851318" y="203226"/>
                </a:lnTo>
                <a:cubicBezTo>
                  <a:pt x="986803" y="67742"/>
                  <a:pt x="1164376" y="0"/>
                  <a:pt x="1341950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412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97"/>
          <p:cNvSpPr>
            <a:spLocks noGrp="1"/>
          </p:cNvSpPr>
          <p:nvPr>
            <p:ph type="pic" sz="quarter" idx="10"/>
          </p:nvPr>
        </p:nvSpPr>
        <p:spPr>
          <a:xfrm>
            <a:off x="527381" y="1983312"/>
            <a:ext cx="7606819" cy="3845584"/>
          </a:xfrm>
          <a:custGeom>
            <a:avLst/>
            <a:gdLst>
              <a:gd name="connsiteX0" fmla="*/ 3255166 w 8074386"/>
              <a:gd name="connsiteY0" fmla="*/ 4489754 h 4559737"/>
              <a:gd name="connsiteX1" fmla="*/ 3256884 w 8074386"/>
              <a:gd name="connsiteY1" fmla="*/ 4496950 h 4559737"/>
              <a:gd name="connsiteX2" fmla="*/ 3216917 w 8074386"/>
              <a:gd name="connsiteY2" fmla="*/ 4559737 h 4559737"/>
              <a:gd name="connsiteX3" fmla="*/ 3196662 w 8074386"/>
              <a:gd name="connsiteY3" fmla="*/ 4503733 h 4559737"/>
              <a:gd name="connsiteX4" fmla="*/ 3663183 w 8074386"/>
              <a:gd name="connsiteY4" fmla="*/ 4270574 h 4559737"/>
              <a:gd name="connsiteX5" fmla="*/ 3612899 w 8074386"/>
              <a:gd name="connsiteY5" fmla="*/ 4290195 h 4559737"/>
              <a:gd name="connsiteX6" fmla="*/ 3633153 w 8074386"/>
              <a:gd name="connsiteY6" fmla="*/ 4346198 h 4559737"/>
              <a:gd name="connsiteX7" fmla="*/ 3664903 w 8074386"/>
              <a:gd name="connsiteY7" fmla="*/ 4277769 h 4559737"/>
              <a:gd name="connsiteX8" fmla="*/ 2586865 w 8074386"/>
              <a:gd name="connsiteY8" fmla="*/ 4223537 h 4559737"/>
              <a:gd name="connsiteX9" fmla="*/ 2556083 w 8074386"/>
              <a:gd name="connsiteY9" fmla="*/ 4238496 h 4559737"/>
              <a:gd name="connsiteX10" fmla="*/ 2522614 w 8074386"/>
              <a:gd name="connsiteY10" fmla="*/ 4299732 h 4559737"/>
              <a:gd name="connsiteX11" fmla="*/ 2526052 w 8074386"/>
              <a:gd name="connsiteY11" fmla="*/ 4314121 h 4559737"/>
              <a:gd name="connsiteX12" fmla="*/ 2550334 w 8074386"/>
              <a:gd name="connsiteY12" fmla="*/ 4300714 h 4559737"/>
              <a:gd name="connsiteX13" fmla="*/ 2586865 w 8074386"/>
              <a:gd name="connsiteY13" fmla="*/ 4223537 h 4559737"/>
              <a:gd name="connsiteX14" fmla="*/ 4006359 w 8074386"/>
              <a:gd name="connsiteY14" fmla="*/ 4211391 h 4559737"/>
              <a:gd name="connsiteX15" fmla="*/ 3956076 w 8074386"/>
              <a:gd name="connsiteY15" fmla="*/ 4231012 h 4559737"/>
              <a:gd name="connsiteX16" fmla="*/ 3962952 w 8074386"/>
              <a:gd name="connsiteY16" fmla="*/ 4259790 h 4559737"/>
              <a:gd name="connsiteX17" fmla="*/ 4019735 w 8074386"/>
              <a:gd name="connsiteY17" fmla="*/ 4238617 h 4559737"/>
              <a:gd name="connsiteX18" fmla="*/ 2822972 w 8074386"/>
              <a:gd name="connsiteY18" fmla="*/ 4205148 h 4559737"/>
              <a:gd name="connsiteX19" fmla="*/ 2676527 w 8074386"/>
              <a:gd name="connsiteY19" fmla="*/ 4224929 h 4559737"/>
              <a:gd name="connsiteX20" fmla="*/ 2696781 w 8074386"/>
              <a:gd name="connsiteY20" fmla="*/ 4280932 h 4559737"/>
              <a:gd name="connsiteX21" fmla="*/ 2829848 w 8074386"/>
              <a:gd name="connsiteY21" fmla="*/ 4233926 h 4559737"/>
              <a:gd name="connsiteX22" fmla="*/ 3445072 w 8074386"/>
              <a:gd name="connsiteY22" fmla="*/ 4162977 h 4559737"/>
              <a:gd name="connsiteX23" fmla="*/ 3432071 w 8074386"/>
              <a:gd name="connsiteY23" fmla="*/ 4166084 h 4559737"/>
              <a:gd name="connsiteX24" fmla="*/ 3210684 w 8074386"/>
              <a:gd name="connsiteY24" fmla="*/ 4188560 h 4559737"/>
              <a:gd name="connsiteX25" fmla="*/ 3184681 w 8074386"/>
              <a:gd name="connsiteY25" fmla="*/ 4194773 h 4559737"/>
              <a:gd name="connsiteX26" fmla="*/ 3204935 w 8074386"/>
              <a:gd name="connsiteY26" fmla="*/ 4250778 h 4559737"/>
              <a:gd name="connsiteX27" fmla="*/ 3281221 w 8074386"/>
              <a:gd name="connsiteY27" fmla="*/ 4224943 h 4559737"/>
              <a:gd name="connsiteX28" fmla="*/ 3300721 w 8074386"/>
              <a:gd name="connsiteY28" fmla="*/ 4220284 h 4559737"/>
              <a:gd name="connsiteX29" fmla="*/ 3465325 w 8074386"/>
              <a:gd name="connsiteY29" fmla="*/ 4218980 h 4559737"/>
              <a:gd name="connsiteX30" fmla="*/ 3592281 w 8074386"/>
              <a:gd name="connsiteY30" fmla="*/ 4155371 h 4559737"/>
              <a:gd name="connsiteX31" fmla="*/ 3547735 w 8074386"/>
              <a:gd name="connsiteY31" fmla="*/ 4161262 h 4559737"/>
              <a:gd name="connsiteX32" fmla="*/ 3508732 w 8074386"/>
              <a:gd name="connsiteY32" fmla="*/ 4170581 h 4559737"/>
              <a:gd name="connsiteX33" fmla="*/ 3484451 w 8074386"/>
              <a:gd name="connsiteY33" fmla="*/ 4183989 h 4559737"/>
              <a:gd name="connsiteX34" fmla="*/ 3491328 w 8074386"/>
              <a:gd name="connsiteY34" fmla="*/ 4212767 h 4559737"/>
              <a:gd name="connsiteX35" fmla="*/ 3497827 w 8074386"/>
              <a:gd name="connsiteY35" fmla="*/ 4211215 h 4559737"/>
              <a:gd name="connsiteX36" fmla="*/ 3658027 w 8074386"/>
              <a:gd name="connsiteY36" fmla="*/ 4248991 h 4559737"/>
              <a:gd name="connsiteX37" fmla="*/ 3644649 w 8074386"/>
              <a:gd name="connsiteY37" fmla="*/ 4221765 h 4559737"/>
              <a:gd name="connsiteX38" fmla="*/ 3708310 w 8074386"/>
              <a:gd name="connsiteY38" fmla="*/ 4229370 h 4559737"/>
              <a:gd name="connsiteX39" fmla="*/ 3732593 w 8074386"/>
              <a:gd name="connsiteY39" fmla="*/ 4215963 h 4559737"/>
              <a:gd name="connsiteX40" fmla="*/ 3718840 w 8074386"/>
              <a:gd name="connsiteY40" fmla="*/ 4158405 h 4559737"/>
              <a:gd name="connsiteX41" fmla="*/ 3675432 w 8074386"/>
              <a:gd name="connsiteY41" fmla="*/ 4206805 h 4559737"/>
              <a:gd name="connsiteX42" fmla="*/ 3592281 w 8074386"/>
              <a:gd name="connsiteY42" fmla="*/ 4155371 h 4559737"/>
              <a:gd name="connsiteX43" fmla="*/ 4373817 w 8074386"/>
              <a:gd name="connsiteY43" fmla="*/ 4138801 h 4559737"/>
              <a:gd name="connsiteX44" fmla="*/ 4266749 w 8074386"/>
              <a:gd name="connsiteY44" fmla="*/ 4179594 h 4559737"/>
              <a:gd name="connsiteX45" fmla="*/ 4280126 w 8074386"/>
              <a:gd name="connsiteY45" fmla="*/ 4206821 h 4559737"/>
              <a:gd name="connsiteX46" fmla="*/ 4394070 w 8074386"/>
              <a:gd name="connsiteY46" fmla="*/ 4194806 h 4559737"/>
              <a:gd name="connsiteX47" fmla="*/ 3891286 w 8074386"/>
              <a:gd name="connsiteY47" fmla="*/ 4132411 h 4559737"/>
              <a:gd name="connsiteX48" fmla="*/ 3832783 w 8074386"/>
              <a:gd name="connsiteY48" fmla="*/ 4146389 h 4559737"/>
              <a:gd name="connsiteX49" fmla="*/ 3846159 w 8074386"/>
              <a:gd name="connsiteY49" fmla="*/ 4173615 h 4559737"/>
              <a:gd name="connsiteX50" fmla="*/ 3898162 w 8074386"/>
              <a:gd name="connsiteY50" fmla="*/ 4161189 h 4559737"/>
              <a:gd name="connsiteX51" fmla="*/ 4168272 w 8074386"/>
              <a:gd name="connsiteY51" fmla="*/ 4099975 h 4559737"/>
              <a:gd name="connsiteX52" fmla="*/ 4138675 w 8074386"/>
              <a:gd name="connsiteY52" fmla="*/ 4103720 h 4559737"/>
              <a:gd name="connsiteX53" fmla="*/ 4125674 w 8074386"/>
              <a:gd name="connsiteY53" fmla="*/ 4106827 h 4559737"/>
              <a:gd name="connsiteX54" fmla="*/ 4068891 w 8074386"/>
              <a:gd name="connsiteY54" fmla="*/ 4128001 h 4559737"/>
              <a:gd name="connsiteX55" fmla="*/ 4075767 w 8074386"/>
              <a:gd name="connsiteY55" fmla="*/ 4156779 h 4559737"/>
              <a:gd name="connsiteX56" fmla="*/ 4222213 w 8074386"/>
              <a:gd name="connsiteY56" fmla="*/ 4136998 h 4559737"/>
              <a:gd name="connsiteX57" fmla="*/ 4168272 w 8074386"/>
              <a:gd name="connsiteY57" fmla="*/ 4099975 h 4559737"/>
              <a:gd name="connsiteX58" fmla="*/ 4716992 w 8074386"/>
              <a:gd name="connsiteY58" fmla="*/ 4079618 h 4559737"/>
              <a:gd name="connsiteX59" fmla="*/ 4640707 w 8074386"/>
              <a:gd name="connsiteY59" fmla="*/ 4105450 h 4559737"/>
              <a:gd name="connsiteX60" fmla="*/ 4647584 w 8074386"/>
              <a:gd name="connsiteY60" fmla="*/ 4134230 h 4559737"/>
              <a:gd name="connsiteX61" fmla="*/ 4730368 w 8074386"/>
              <a:gd name="connsiteY61" fmla="*/ 4106843 h 4559737"/>
              <a:gd name="connsiteX62" fmla="*/ 3196180 w 8074386"/>
              <a:gd name="connsiteY62" fmla="*/ 4070339 h 4559737"/>
              <a:gd name="connsiteX63" fmla="*/ 3144176 w 8074386"/>
              <a:gd name="connsiteY63" fmla="*/ 4082764 h 4559737"/>
              <a:gd name="connsiteX64" fmla="*/ 3151053 w 8074386"/>
              <a:gd name="connsiteY64" fmla="*/ 4111544 h 4559737"/>
              <a:gd name="connsiteX65" fmla="*/ 3209555 w 8074386"/>
              <a:gd name="connsiteY65" fmla="*/ 4097565 h 4559737"/>
              <a:gd name="connsiteX66" fmla="*/ 4322404 w 8074386"/>
              <a:gd name="connsiteY66" fmla="*/ 4067426 h 4559737"/>
              <a:gd name="connsiteX67" fmla="*/ 4239620 w 8074386"/>
              <a:gd name="connsiteY67" fmla="*/ 4094812 h 4559737"/>
              <a:gd name="connsiteX68" fmla="*/ 4259872 w 8074386"/>
              <a:gd name="connsiteY68" fmla="*/ 4150816 h 4559737"/>
              <a:gd name="connsiteX69" fmla="*/ 4285873 w 8074386"/>
              <a:gd name="connsiteY69" fmla="*/ 4144603 h 4559737"/>
              <a:gd name="connsiteX70" fmla="*/ 4324123 w 8074386"/>
              <a:gd name="connsiteY70" fmla="*/ 4074621 h 4559737"/>
              <a:gd name="connsiteX71" fmla="*/ 4824059 w 8074386"/>
              <a:gd name="connsiteY71" fmla="*/ 4038824 h 4559737"/>
              <a:gd name="connsiteX72" fmla="*/ 4747775 w 8074386"/>
              <a:gd name="connsiteY72" fmla="*/ 4064656 h 4559737"/>
              <a:gd name="connsiteX73" fmla="*/ 4754652 w 8074386"/>
              <a:gd name="connsiteY73" fmla="*/ 4093436 h 4559737"/>
              <a:gd name="connsiteX74" fmla="*/ 4837437 w 8074386"/>
              <a:gd name="connsiteY74" fmla="*/ 4066049 h 4559737"/>
              <a:gd name="connsiteX75" fmla="*/ 2455568 w 8074386"/>
              <a:gd name="connsiteY75" fmla="*/ 4019139 h 4559737"/>
              <a:gd name="connsiteX76" fmla="*/ 2424785 w 8074386"/>
              <a:gd name="connsiteY76" fmla="*/ 4034101 h 4559737"/>
              <a:gd name="connsiteX77" fmla="*/ 2445040 w 8074386"/>
              <a:gd name="connsiteY77" fmla="*/ 4090104 h 4559737"/>
              <a:gd name="connsiteX78" fmla="*/ 2469322 w 8074386"/>
              <a:gd name="connsiteY78" fmla="*/ 4076697 h 4559737"/>
              <a:gd name="connsiteX79" fmla="*/ 3875061 w 8074386"/>
              <a:gd name="connsiteY79" fmla="*/ 4006996 h 4559737"/>
              <a:gd name="connsiteX80" fmla="*/ 3614671 w 8074386"/>
              <a:gd name="connsiteY80" fmla="*/ 4038792 h 4559737"/>
              <a:gd name="connsiteX81" fmla="*/ 3583890 w 8074386"/>
              <a:gd name="connsiteY81" fmla="*/ 4053753 h 4559737"/>
              <a:gd name="connsiteX82" fmla="*/ 3597266 w 8074386"/>
              <a:gd name="connsiteY82" fmla="*/ 4080978 h 4559737"/>
              <a:gd name="connsiteX83" fmla="*/ 3857656 w 8074386"/>
              <a:gd name="connsiteY83" fmla="*/ 4049181 h 4559737"/>
              <a:gd name="connsiteX84" fmla="*/ 3881938 w 8074386"/>
              <a:gd name="connsiteY84" fmla="*/ 4035774 h 4559737"/>
              <a:gd name="connsiteX85" fmla="*/ 4663861 w 8074386"/>
              <a:gd name="connsiteY85" fmla="*/ 4001048 h 4559737"/>
              <a:gd name="connsiteX86" fmla="*/ 4607078 w 8074386"/>
              <a:gd name="connsiteY86" fmla="*/ 4022222 h 4559737"/>
              <a:gd name="connsiteX87" fmla="*/ 4620455 w 8074386"/>
              <a:gd name="connsiteY87" fmla="*/ 4049446 h 4559737"/>
              <a:gd name="connsiteX88" fmla="*/ 4670737 w 8074386"/>
              <a:gd name="connsiteY88" fmla="*/ 4029825 h 4559737"/>
              <a:gd name="connsiteX89" fmla="*/ 4416097 w 8074386"/>
              <a:gd name="connsiteY89" fmla="*/ 3999407 h 4559737"/>
              <a:gd name="connsiteX90" fmla="*/ 4417816 w 8074386"/>
              <a:gd name="connsiteY90" fmla="*/ 4006600 h 4559737"/>
              <a:gd name="connsiteX91" fmla="*/ 4360065 w 8074386"/>
              <a:gd name="connsiteY91" fmla="*/ 4081244 h 4559737"/>
              <a:gd name="connsiteX92" fmla="*/ 4366941 w 8074386"/>
              <a:gd name="connsiteY92" fmla="*/ 4110023 h 4559737"/>
              <a:gd name="connsiteX93" fmla="*/ 4500009 w 8074386"/>
              <a:gd name="connsiteY93" fmla="*/ 4063016 h 4559737"/>
              <a:gd name="connsiteX94" fmla="*/ 4494262 w 8074386"/>
              <a:gd name="connsiteY94" fmla="*/ 4125232 h 4559737"/>
              <a:gd name="connsiteX95" fmla="*/ 4597299 w 8074386"/>
              <a:gd name="connsiteY95" fmla="*/ 4153850 h 4559737"/>
              <a:gd name="connsiteX96" fmla="*/ 4583923 w 8074386"/>
              <a:gd name="connsiteY96" fmla="*/ 4126625 h 4559737"/>
              <a:gd name="connsiteX97" fmla="*/ 4513386 w 8074386"/>
              <a:gd name="connsiteY97" fmla="*/ 4090241 h 4559737"/>
              <a:gd name="connsiteX98" fmla="*/ 4563670 w 8074386"/>
              <a:gd name="connsiteY98" fmla="*/ 4070619 h 4559737"/>
              <a:gd name="connsiteX99" fmla="*/ 4543416 w 8074386"/>
              <a:gd name="connsiteY99" fmla="*/ 4014616 h 4559737"/>
              <a:gd name="connsiteX100" fmla="*/ 4530417 w 8074386"/>
              <a:gd name="connsiteY100" fmla="*/ 4017723 h 4559737"/>
              <a:gd name="connsiteX101" fmla="*/ 4416097 w 8074386"/>
              <a:gd name="connsiteY101" fmla="*/ 3999407 h 4559737"/>
              <a:gd name="connsiteX102" fmla="*/ 437504 w 8074386"/>
              <a:gd name="connsiteY102" fmla="*/ 3999384 h 4559737"/>
              <a:gd name="connsiteX103" fmla="*/ 362938 w 8074386"/>
              <a:gd name="connsiteY103" fmla="*/ 4032411 h 4559737"/>
              <a:gd name="connsiteX104" fmla="*/ 369815 w 8074386"/>
              <a:gd name="connsiteY104" fmla="*/ 4061192 h 4559737"/>
              <a:gd name="connsiteX105" fmla="*/ 389317 w 8074386"/>
              <a:gd name="connsiteY105" fmla="*/ 4056532 h 4559737"/>
              <a:gd name="connsiteX106" fmla="*/ 457757 w 8074386"/>
              <a:gd name="connsiteY106" fmla="*/ 4055389 h 4559737"/>
              <a:gd name="connsiteX107" fmla="*/ 3410314 w 8074386"/>
              <a:gd name="connsiteY107" fmla="*/ 3988752 h 4559737"/>
              <a:gd name="connsiteX108" fmla="*/ 3360030 w 8074386"/>
              <a:gd name="connsiteY108" fmla="*/ 4008373 h 4559737"/>
              <a:gd name="connsiteX109" fmla="*/ 3380284 w 8074386"/>
              <a:gd name="connsiteY109" fmla="*/ 4064375 h 4559737"/>
              <a:gd name="connsiteX110" fmla="*/ 3354283 w 8074386"/>
              <a:gd name="connsiteY110" fmla="*/ 4070588 h 4559737"/>
              <a:gd name="connsiteX111" fmla="*/ 3290622 w 8074386"/>
              <a:gd name="connsiteY111" fmla="*/ 4062983 h 4559737"/>
              <a:gd name="connsiteX112" fmla="*/ 3304375 w 8074386"/>
              <a:gd name="connsiteY112" fmla="*/ 4120541 h 4559737"/>
              <a:gd name="connsiteX113" fmla="*/ 3443944 w 8074386"/>
              <a:gd name="connsiteY113" fmla="*/ 4071981 h 4559737"/>
              <a:gd name="connsiteX114" fmla="*/ 3397689 w 8074386"/>
              <a:gd name="connsiteY114" fmla="*/ 4022190 h 4559737"/>
              <a:gd name="connsiteX115" fmla="*/ 3412034 w 8074386"/>
              <a:gd name="connsiteY115" fmla="*/ 3995947 h 4559737"/>
              <a:gd name="connsiteX116" fmla="*/ 4111170 w 8074386"/>
              <a:gd name="connsiteY116" fmla="*/ 3988605 h 4559737"/>
              <a:gd name="connsiteX117" fmla="*/ 4052666 w 8074386"/>
              <a:gd name="connsiteY117" fmla="*/ 4002584 h 4559737"/>
              <a:gd name="connsiteX118" fmla="*/ 4066044 w 8074386"/>
              <a:gd name="connsiteY118" fmla="*/ 4029812 h 4559737"/>
              <a:gd name="connsiteX119" fmla="*/ 4118046 w 8074386"/>
              <a:gd name="connsiteY119" fmla="*/ 4017385 h 4559737"/>
              <a:gd name="connsiteX120" fmla="*/ 3193331 w 8074386"/>
              <a:gd name="connsiteY120" fmla="*/ 3972149 h 4559737"/>
              <a:gd name="connsiteX121" fmla="*/ 3143048 w 8074386"/>
              <a:gd name="connsiteY121" fmla="*/ 3991770 h 4559737"/>
              <a:gd name="connsiteX122" fmla="*/ 3149924 w 8074386"/>
              <a:gd name="connsiteY122" fmla="*/ 4020549 h 4559737"/>
              <a:gd name="connsiteX123" fmla="*/ 3206708 w 8074386"/>
              <a:gd name="connsiteY123" fmla="*/ 3999374 h 4559737"/>
              <a:gd name="connsiteX124" fmla="*/ 3975253 w 8074386"/>
              <a:gd name="connsiteY124" fmla="*/ 3937423 h 4559737"/>
              <a:gd name="connsiteX125" fmla="*/ 3918469 w 8074386"/>
              <a:gd name="connsiteY125" fmla="*/ 3958597 h 4559737"/>
              <a:gd name="connsiteX126" fmla="*/ 3925345 w 8074386"/>
              <a:gd name="connsiteY126" fmla="*/ 3987375 h 4559737"/>
              <a:gd name="connsiteX127" fmla="*/ 3982129 w 8074386"/>
              <a:gd name="connsiteY127" fmla="*/ 3966201 h 4559737"/>
              <a:gd name="connsiteX128" fmla="*/ 2875029 w 8074386"/>
              <a:gd name="connsiteY128" fmla="*/ 3934125 h 4559737"/>
              <a:gd name="connsiteX129" fmla="*/ 2824744 w 8074386"/>
              <a:gd name="connsiteY129" fmla="*/ 3953744 h 4559737"/>
              <a:gd name="connsiteX130" fmla="*/ 2895283 w 8074386"/>
              <a:gd name="connsiteY130" fmla="*/ 3990127 h 4559737"/>
              <a:gd name="connsiteX131" fmla="*/ 4355279 w 8074386"/>
              <a:gd name="connsiteY131" fmla="*/ 3933604 h 4559737"/>
              <a:gd name="connsiteX132" fmla="*/ 4325682 w 8074386"/>
              <a:gd name="connsiteY132" fmla="*/ 3937350 h 4559737"/>
              <a:gd name="connsiteX133" fmla="*/ 4306180 w 8074386"/>
              <a:gd name="connsiteY133" fmla="*/ 3942009 h 4559737"/>
              <a:gd name="connsiteX134" fmla="*/ 4148829 w 8074386"/>
              <a:gd name="connsiteY134" fmla="*/ 4002424 h 4559737"/>
              <a:gd name="connsiteX135" fmla="*/ 4155705 w 8074386"/>
              <a:gd name="connsiteY135" fmla="*/ 4031202 h 4559737"/>
              <a:gd name="connsiteX136" fmla="*/ 4264491 w 8074386"/>
              <a:gd name="connsiteY136" fmla="*/ 3997604 h 4559737"/>
              <a:gd name="connsiteX137" fmla="*/ 4409220 w 8074386"/>
              <a:gd name="connsiteY137" fmla="*/ 3970627 h 4559737"/>
              <a:gd name="connsiteX138" fmla="*/ 4355279 w 8074386"/>
              <a:gd name="connsiteY138" fmla="*/ 3933604 h 4559737"/>
              <a:gd name="connsiteX139" fmla="*/ 1940566 w 8074386"/>
              <a:gd name="connsiteY139" fmla="*/ 3932572 h 4559737"/>
              <a:gd name="connsiteX140" fmla="*/ 1919906 w 8074386"/>
              <a:gd name="connsiteY140" fmla="*/ 3934182 h 4559737"/>
              <a:gd name="connsiteX141" fmla="*/ 1906905 w 8074386"/>
              <a:gd name="connsiteY141" fmla="*/ 3937288 h 4559737"/>
              <a:gd name="connsiteX142" fmla="*/ 1927159 w 8074386"/>
              <a:gd name="connsiteY142" fmla="*/ 3993291 h 4559737"/>
              <a:gd name="connsiteX143" fmla="*/ 1977442 w 8074386"/>
              <a:gd name="connsiteY143" fmla="*/ 3973672 h 4559737"/>
              <a:gd name="connsiteX144" fmla="*/ 1940566 w 8074386"/>
              <a:gd name="connsiteY144" fmla="*/ 3932572 h 4559737"/>
              <a:gd name="connsiteX145" fmla="*/ 2447940 w 8074386"/>
              <a:gd name="connsiteY145" fmla="*/ 3929699 h 4559737"/>
              <a:gd name="connsiteX146" fmla="*/ 2428440 w 8074386"/>
              <a:gd name="connsiteY146" fmla="*/ 3934358 h 4559737"/>
              <a:gd name="connsiteX147" fmla="*/ 2187549 w 8074386"/>
              <a:gd name="connsiteY147" fmla="*/ 3961494 h 4559737"/>
              <a:gd name="connsiteX148" fmla="*/ 2163268 w 8074386"/>
              <a:gd name="connsiteY148" fmla="*/ 3974902 h 4559737"/>
              <a:gd name="connsiteX149" fmla="*/ 2170144 w 8074386"/>
              <a:gd name="connsiteY149" fmla="*/ 4003681 h 4559737"/>
              <a:gd name="connsiteX150" fmla="*/ 2196145 w 8074386"/>
              <a:gd name="connsiteY150" fmla="*/ 3997468 h 4559737"/>
              <a:gd name="connsiteX151" fmla="*/ 2435316 w 8074386"/>
              <a:gd name="connsiteY151" fmla="*/ 3963136 h 4559737"/>
              <a:gd name="connsiteX152" fmla="*/ 2461317 w 8074386"/>
              <a:gd name="connsiteY152" fmla="*/ 3956924 h 4559737"/>
              <a:gd name="connsiteX153" fmla="*/ 2721707 w 8074386"/>
              <a:gd name="connsiteY153" fmla="*/ 3925127 h 4559737"/>
              <a:gd name="connsiteX154" fmla="*/ 2671423 w 8074386"/>
              <a:gd name="connsiteY154" fmla="*/ 3944748 h 4559737"/>
              <a:gd name="connsiteX155" fmla="*/ 2678299 w 8074386"/>
              <a:gd name="connsiteY155" fmla="*/ 3973526 h 4559737"/>
              <a:gd name="connsiteX156" fmla="*/ 2735083 w 8074386"/>
              <a:gd name="connsiteY156" fmla="*/ 3952352 h 4559737"/>
              <a:gd name="connsiteX157" fmla="*/ 3689828 w 8074386"/>
              <a:gd name="connsiteY157" fmla="*/ 3921963 h 4559737"/>
              <a:gd name="connsiteX158" fmla="*/ 3637825 w 8074386"/>
              <a:gd name="connsiteY158" fmla="*/ 3934389 h 4559737"/>
              <a:gd name="connsiteX159" fmla="*/ 3644701 w 8074386"/>
              <a:gd name="connsiteY159" fmla="*/ 3963168 h 4559737"/>
              <a:gd name="connsiteX160" fmla="*/ 3703204 w 8074386"/>
              <a:gd name="connsiteY160" fmla="*/ 3949188 h 4559737"/>
              <a:gd name="connsiteX161" fmla="*/ 2995473 w 8074386"/>
              <a:gd name="connsiteY161" fmla="*/ 3920556 h 4559737"/>
              <a:gd name="connsiteX162" fmla="*/ 2969472 w 8074386"/>
              <a:gd name="connsiteY162" fmla="*/ 3926768 h 4559737"/>
              <a:gd name="connsiteX163" fmla="*/ 2983225 w 8074386"/>
              <a:gd name="connsiteY163" fmla="*/ 3984325 h 4559737"/>
              <a:gd name="connsiteX164" fmla="*/ 3015726 w 8074386"/>
              <a:gd name="connsiteY164" fmla="*/ 3976560 h 4559737"/>
              <a:gd name="connsiteX165" fmla="*/ 5267426 w 8074386"/>
              <a:gd name="connsiteY165" fmla="*/ 3910068 h 4559737"/>
              <a:gd name="connsiteX166" fmla="*/ 5110075 w 8074386"/>
              <a:gd name="connsiteY166" fmla="*/ 3970483 h 4559737"/>
              <a:gd name="connsiteX167" fmla="*/ 5116951 w 8074386"/>
              <a:gd name="connsiteY167" fmla="*/ 3999261 h 4559737"/>
              <a:gd name="connsiteX168" fmla="*/ 5180236 w 8074386"/>
              <a:gd name="connsiteY168" fmla="*/ 3976533 h 4559737"/>
              <a:gd name="connsiteX169" fmla="*/ 5261678 w 8074386"/>
              <a:gd name="connsiteY169" fmla="*/ 3972286 h 4559737"/>
              <a:gd name="connsiteX170" fmla="*/ 3409185 w 8074386"/>
              <a:gd name="connsiteY170" fmla="*/ 3897755 h 4559737"/>
              <a:gd name="connsiteX171" fmla="*/ 3383184 w 8074386"/>
              <a:gd name="connsiteY171" fmla="*/ 3903968 h 4559737"/>
              <a:gd name="connsiteX172" fmla="*/ 3403438 w 8074386"/>
              <a:gd name="connsiteY172" fmla="*/ 3959974 h 4559737"/>
              <a:gd name="connsiteX173" fmla="*/ 3429438 w 8074386"/>
              <a:gd name="connsiteY173" fmla="*/ 3953760 h 4559737"/>
              <a:gd name="connsiteX174" fmla="*/ 4088068 w 8074386"/>
              <a:gd name="connsiteY174" fmla="*/ 3834412 h 4559737"/>
              <a:gd name="connsiteX175" fmla="*/ 4094945 w 8074386"/>
              <a:gd name="connsiteY175" fmla="*/ 3863191 h 4559737"/>
              <a:gd name="connsiteX176" fmla="*/ 4158605 w 8074386"/>
              <a:gd name="connsiteY176" fmla="*/ 3870796 h 4559737"/>
              <a:gd name="connsiteX177" fmla="*/ 4191108 w 8074386"/>
              <a:gd name="connsiteY177" fmla="*/ 3863030 h 4559737"/>
              <a:gd name="connsiteX178" fmla="*/ 4177732 w 8074386"/>
              <a:gd name="connsiteY178" fmla="*/ 3835803 h 4559737"/>
              <a:gd name="connsiteX179" fmla="*/ 4088068 w 8074386"/>
              <a:gd name="connsiteY179" fmla="*/ 3834412 h 4559737"/>
              <a:gd name="connsiteX180" fmla="*/ 4992531 w 8074386"/>
              <a:gd name="connsiteY180" fmla="*/ 3823644 h 4559737"/>
              <a:gd name="connsiteX181" fmla="*/ 5012785 w 8074386"/>
              <a:gd name="connsiteY181" fmla="*/ 3879648 h 4559737"/>
              <a:gd name="connsiteX182" fmla="*/ 4962501 w 8074386"/>
              <a:gd name="connsiteY182" fmla="*/ 3899269 h 4559737"/>
              <a:gd name="connsiteX183" fmla="*/ 4883745 w 8074386"/>
              <a:gd name="connsiteY183" fmla="*/ 3857242 h 4559737"/>
              <a:gd name="connsiteX184" fmla="*/ 4348458 w 8074386"/>
              <a:gd name="connsiteY184" fmla="*/ 3802616 h 4559737"/>
              <a:gd name="connsiteX185" fmla="*/ 4322458 w 8074386"/>
              <a:gd name="connsiteY185" fmla="*/ 3808828 h 4559737"/>
              <a:gd name="connsiteX186" fmla="*/ 4234516 w 8074386"/>
              <a:gd name="connsiteY186" fmla="*/ 3814631 h 4559737"/>
              <a:gd name="connsiteX187" fmla="*/ 4254768 w 8074386"/>
              <a:gd name="connsiteY187" fmla="*/ 3870634 h 4559737"/>
              <a:gd name="connsiteX188" fmla="*/ 4361834 w 8074386"/>
              <a:gd name="connsiteY188" fmla="*/ 3829840 h 4559737"/>
              <a:gd name="connsiteX189" fmla="*/ 3463122 w 8074386"/>
              <a:gd name="connsiteY189" fmla="*/ 3778391 h 4559737"/>
              <a:gd name="connsiteX190" fmla="*/ 3406338 w 8074386"/>
              <a:gd name="connsiteY190" fmla="*/ 3799566 h 4559737"/>
              <a:gd name="connsiteX191" fmla="*/ 3419715 w 8074386"/>
              <a:gd name="connsiteY191" fmla="*/ 3826791 h 4559737"/>
              <a:gd name="connsiteX192" fmla="*/ 3469998 w 8074386"/>
              <a:gd name="connsiteY192" fmla="*/ 3807171 h 4559737"/>
              <a:gd name="connsiteX193" fmla="*/ 2271251 w 8074386"/>
              <a:gd name="connsiteY193" fmla="*/ 3777978 h 4559737"/>
              <a:gd name="connsiteX194" fmla="*/ 2247235 w 8074386"/>
              <a:gd name="connsiteY194" fmla="*/ 3779914 h 4559737"/>
              <a:gd name="connsiteX195" fmla="*/ 2267487 w 8074386"/>
              <a:gd name="connsiteY195" fmla="*/ 3835919 h 4559737"/>
              <a:gd name="connsiteX196" fmla="*/ 2319491 w 8074386"/>
              <a:gd name="connsiteY196" fmla="*/ 3823493 h 4559737"/>
              <a:gd name="connsiteX197" fmla="*/ 2271251 w 8074386"/>
              <a:gd name="connsiteY197" fmla="*/ 3777978 h 4559737"/>
              <a:gd name="connsiteX198" fmla="*/ 2521002 w 8074386"/>
              <a:gd name="connsiteY198" fmla="*/ 3775344 h 4559737"/>
              <a:gd name="connsiteX199" fmla="*/ 2439936 w 8074386"/>
              <a:gd name="connsiteY199" fmla="*/ 3809925 h 4559737"/>
              <a:gd name="connsiteX200" fmla="*/ 2446812 w 8074386"/>
              <a:gd name="connsiteY200" fmla="*/ 3838702 h 4559737"/>
              <a:gd name="connsiteX201" fmla="*/ 2630916 w 8074386"/>
              <a:gd name="connsiteY201" fmla="*/ 3832740 h 4559737"/>
              <a:gd name="connsiteX202" fmla="*/ 2521002 w 8074386"/>
              <a:gd name="connsiteY202" fmla="*/ 3775344 h 4559737"/>
              <a:gd name="connsiteX203" fmla="*/ 1668542 w 8074386"/>
              <a:gd name="connsiteY203" fmla="*/ 3773685 h 4559737"/>
              <a:gd name="connsiteX204" fmla="*/ 1611757 w 8074386"/>
              <a:gd name="connsiteY204" fmla="*/ 3794859 h 4559737"/>
              <a:gd name="connsiteX205" fmla="*/ 1625134 w 8074386"/>
              <a:gd name="connsiteY205" fmla="*/ 3822084 h 4559737"/>
              <a:gd name="connsiteX206" fmla="*/ 1675419 w 8074386"/>
              <a:gd name="connsiteY206" fmla="*/ 3802465 h 4559737"/>
              <a:gd name="connsiteX207" fmla="*/ 1782485 w 8074386"/>
              <a:gd name="connsiteY207" fmla="*/ 3761670 h 4559737"/>
              <a:gd name="connsiteX208" fmla="*/ 1769484 w 8074386"/>
              <a:gd name="connsiteY208" fmla="*/ 3764776 h 4559737"/>
              <a:gd name="connsiteX209" fmla="*/ 1694542 w 8074386"/>
              <a:gd name="connsiteY209" fmla="*/ 3767472 h 4559737"/>
              <a:gd name="connsiteX210" fmla="*/ 1714797 w 8074386"/>
              <a:gd name="connsiteY210" fmla="*/ 3823477 h 4559737"/>
              <a:gd name="connsiteX211" fmla="*/ 1795863 w 8074386"/>
              <a:gd name="connsiteY211" fmla="*/ 3788896 h 4559737"/>
              <a:gd name="connsiteX212" fmla="*/ 3144820 w 8074386"/>
              <a:gd name="connsiteY212" fmla="*/ 3740367 h 4559737"/>
              <a:gd name="connsiteX213" fmla="*/ 3088036 w 8074386"/>
              <a:gd name="connsiteY213" fmla="*/ 3761541 h 4559737"/>
              <a:gd name="connsiteX214" fmla="*/ 3108288 w 8074386"/>
              <a:gd name="connsiteY214" fmla="*/ 3817544 h 4559737"/>
              <a:gd name="connsiteX215" fmla="*/ 3165074 w 8074386"/>
              <a:gd name="connsiteY215" fmla="*/ 3796370 h 4559737"/>
              <a:gd name="connsiteX216" fmla="*/ 3322425 w 8074386"/>
              <a:gd name="connsiteY216" fmla="*/ 3735957 h 4559737"/>
              <a:gd name="connsiteX217" fmla="*/ 3272141 w 8074386"/>
              <a:gd name="connsiteY217" fmla="*/ 3755576 h 4559737"/>
              <a:gd name="connsiteX218" fmla="*/ 3292394 w 8074386"/>
              <a:gd name="connsiteY218" fmla="*/ 3811581 h 4559737"/>
              <a:gd name="connsiteX219" fmla="*/ 3342677 w 8074386"/>
              <a:gd name="connsiteY219" fmla="*/ 3791960 h 4559737"/>
              <a:gd name="connsiteX220" fmla="*/ 4715917 w 8074386"/>
              <a:gd name="connsiteY220" fmla="*/ 3730025 h 4559737"/>
              <a:gd name="connsiteX221" fmla="*/ 4633131 w 8074386"/>
              <a:gd name="connsiteY221" fmla="*/ 3757412 h 4559737"/>
              <a:gd name="connsiteX222" fmla="*/ 4374460 w 8074386"/>
              <a:gd name="connsiteY222" fmla="*/ 3796403 h 4559737"/>
              <a:gd name="connsiteX223" fmla="*/ 4394714 w 8074386"/>
              <a:gd name="connsiteY223" fmla="*/ 3852406 h 4559737"/>
              <a:gd name="connsiteX224" fmla="*/ 4427216 w 8074386"/>
              <a:gd name="connsiteY224" fmla="*/ 3844639 h 4559737"/>
              <a:gd name="connsiteX225" fmla="*/ 4515158 w 8074386"/>
              <a:gd name="connsiteY225" fmla="*/ 3838837 h 4559737"/>
              <a:gd name="connsiteX226" fmla="*/ 4534283 w 8074386"/>
              <a:gd name="connsiteY226" fmla="*/ 3803846 h 4559737"/>
              <a:gd name="connsiteX227" fmla="*/ 4648227 w 8074386"/>
              <a:gd name="connsiteY227" fmla="*/ 3791831 h 4559737"/>
              <a:gd name="connsiteX228" fmla="*/ 4729294 w 8074386"/>
              <a:gd name="connsiteY228" fmla="*/ 3757250 h 4559737"/>
              <a:gd name="connsiteX229" fmla="*/ 2654070 w 8074386"/>
              <a:gd name="connsiteY229" fmla="*/ 3728335 h 4559737"/>
              <a:gd name="connsiteX230" fmla="*/ 2597287 w 8074386"/>
              <a:gd name="connsiteY230" fmla="*/ 3749509 h 4559737"/>
              <a:gd name="connsiteX231" fmla="*/ 2610664 w 8074386"/>
              <a:gd name="connsiteY231" fmla="*/ 3776734 h 4559737"/>
              <a:gd name="connsiteX232" fmla="*/ 2660947 w 8074386"/>
              <a:gd name="connsiteY232" fmla="*/ 3757115 h 4559737"/>
              <a:gd name="connsiteX233" fmla="*/ 1825893 w 8074386"/>
              <a:gd name="connsiteY233" fmla="*/ 3713271 h 4559737"/>
              <a:gd name="connsiteX234" fmla="*/ 1821863 w 8074386"/>
              <a:gd name="connsiteY234" fmla="*/ 3782683 h 4559737"/>
              <a:gd name="connsiteX235" fmla="*/ 1885901 w 8074386"/>
              <a:gd name="connsiteY235" fmla="*/ 3820620 h 4559737"/>
              <a:gd name="connsiteX236" fmla="*/ 1892400 w 8074386"/>
              <a:gd name="connsiteY236" fmla="*/ 3819067 h 4559737"/>
              <a:gd name="connsiteX237" fmla="*/ 1975187 w 8074386"/>
              <a:gd name="connsiteY237" fmla="*/ 3791680 h 4559737"/>
              <a:gd name="connsiteX238" fmla="*/ 1825893 w 8074386"/>
              <a:gd name="connsiteY238" fmla="*/ 3713271 h 4559737"/>
              <a:gd name="connsiteX239" fmla="*/ 3494871 w 8074386"/>
              <a:gd name="connsiteY239" fmla="*/ 3709963 h 4559737"/>
              <a:gd name="connsiteX240" fmla="*/ 3468871 w 8074386"/>
              <a:gd name="connsiteY240" fmla="*/ 3716176 h 4559737"/>
              <a:gd name="connsiteX241" fmla="*/ 3489123 w 8074386"/>
              <a:gd name="connsiteY241" fmla="*/ 3772178 h 4559737"/>
              <a:gd name="connsiteX242" fmla="*/ 3513406 w 8074386"/>
              <a:gd name="connsiteY242" fmla="*/ 3758772 h 4559737"/>
              <a:gd name="connsiteX243" fmla="*/ 5587502 w 8074386"/>
              <a:gd name="connsiteY243" fmla="*/ 3696691 h 4559737"/>
              <a:gd name="connsiteX244" fmla="*/ 5633755 w 8074386"/>
              <a:gd name="connsiteY244" fmla="*/ 3746481 h 4559737"/>
              <a:gd name="connsiteX245" fmla="*/ 5590350 w 8074386"/>
              <a:gd name="connsiteY245" fmla="*/ 3794880 h 4559737"/>
              <a:gd name="connsiteX246" fmla="*/ 5540064 w 8074386"/>
              <a:gd name="connsiteY246" fmla="*/ 3814502 h 4559737"/>
              <a:gd name="connsiteX247" fmla="*/ 5519813 w 8074386"/>
              <a:gd name="connsiteY247" fmla="*/ 3758497 h 4559737"/>
              <a:gd name="connsiteX248" fmla="*/ 5587502 w 8074386"/>
              <a:gd name="connsiteY248" fmla="*/ 3696691 h 4559737"/>
              <a:gd name="connsiteX249" fmla="*/ 4130347 w 8074386"/>
              <a:gd name="connsiteY249" fmla="*/ 3695018 h 4559737"/>
              <a:gd name="connsiteX250" fmla="*/ 4073564 w 8074386"/>
              <a:gd name="connsiteY250" fmla="*/ 3716192 h 4559737"/>
              <a:gd name="connsiteX251" fmla="*/ 4086941 w 8074386"/>
              <a:gd name="connsiteY251" fmla="*/ 3743416 h 4559737"/>
              <a:gd name="connsiteX252" fmla="*/ 4137224 w 8074386"/>
              <a:gd name="connsiteY252" fmla="*/ 3723796 h 4559737"/>
              <a:gd name="connsiteX253" fmla="*/ 4244292 w 8074386"/>
              <a:gd name="connsiteY253" fmla="*/ 3683002 h 4559737"/>
              <a:gd name="connsiteX254" fmla="*/ 4169725 w 8074386"/>
              <a:gd name="connsiteY254" fmla="*/ 3716030 h 4559737"/>
              <a:gd name="connsiteX255" fmla="*/ 4277923 w 8074386"/>
              <a:gd name="connsiteY255" fmla="*/ 3766231 h 4559737"/>
              <a:gd name="connsiteX256" fmla="*/ 3963648 w 8074386"/>
              <a:gd name="connsiteY256" fmla="*/ 3658794 h 4559737"/>
              <a:gd name="connsiteX257" fmla="*/ 3913365 w 8074386"/>
              <a:gd name="connsiteY257" fmla="*/ 3678415 h 4559737"/>
              <a:gd name="connsiteX258" fmla="*/ 3977401 w 8074386"/>
              <a:gd name="connsiteY258" fmla="*/ 3716352 h 4559737"/>
              <a:gd name="connsiteX259" fmla="*/ 3983902 w 8074386"/>
              <a:gd name="connsiteY259" fmla="*/ 3714799 h 4559737"/>
              <a:gd name="connsiteX260" fmla="*/ 4537185 w 8074386"/>
              <a:gd name="connsiteY260" fmla="*/ 3643439 h 4559737"/>
              <a:gd name="connsiteX261" fmla="*/ 4454398 w 8074386"/>
              <a:gd name="connsiteY261" fmla="*/ 3670826 h 4559737"/>
              <a:gd name="connsiteX262" fmla="*/ 4467775 w 8074386"/>
              <a:gd name="connsiteY262" fmla="*/ 3698050 h 4559737"/>
              <a:gd name="connsiteX263" fmla="*/ 4544062 w 8074386"/>
              <a:gd name="connsiteY263" fmla="*/ 3672219 h 4559737"/>
              <a:gd name="connsiteX264" fmla="*/ 672536 w 8074386"/>
              <a:gd name="connsiteY264" fmla="*/ 3631402 h 4559737"/>
              <a:gd name="connsiteX265" fmla="*/ 648255 w 8074386"/>
              <a:gd name="connsiteY265" fmla="*/ 3644810 h 4559737"/>
              <a:gd name="connsiteX266" fmla="*/ 668507 w 8074386"/>
              <a:gd name="connsiteY266" fmla="*/ 3700813 h 4559737"/>
              <a:gd name="connsiteX267" fmla="*/ 692791 w 8074386"/>
              <a:gd name="connsiteY267" fmla="*/ 3687407 h 4559737"/>
              <a:gd name="connsiteX268" fmla="*/ 1390799 w 8074386"/>
              <a:gd name="connsiteY268" fmla="*/ 3589071 h 4559737"/>
              <a:gd name="connsiteX269" fmla="*/ 1397675 w 8074386"/>
              <a:gd name="connsiteY269" fmla="*/ 3617850 h 4559737"/>
              <a:gd name="connsiteX270" fmla="*/ 1347391 w 8074386"/>
              <a:gd name="connsiteY270" fmla="*/ 3637471 h 4559737"/>
              <a:gd name="connsiteX271" fmla="*/ 1334016 w 8074386"/>
              <a:gd name="connsiteY271" fmla="*/ 3610244 h 4559737"/>
              <a:gd name="connsiteX272" fmla="*/ 4989781 w 8074386"/>
              <a:gd name="connsiteY272" fmla="*/ 3553317 h 4559737"/>
              <a:gd name="connsiteX273" fmla="*/ 4994304 w 8074386"/>
              <a:gd name="connsiteY273" fmla="*/ 3572241 h 4559737"/>
              <a:gd name="connsiteX274" fmla="*/ 5013804 w 8074386"/>
              <a:gd name="connsiteY274" fmla="*/ 3567581 h 4559737"/>
              <a:gd name="connsiteX275" fmla="*/ 5057963 w 8074386"/>
              <a:gd name="connsiteY275" fmla="*/ 3579846 h 4559737"/>
              <a:gd name="connsiteX276" fmla="*/ 5073969 w 8074386"/>
              <a:gd name="connsiteY276" fmla="*/ 3565232 h 4559737"/>
              <a:gd name="connsiteX277" fmla="*/ 982835 w 8074386"/>
              <a:gd name="connsiteY277" fmla="*/ 3549654 h 4559737"/>
              <a:gd name="connsiteX278" fmla="*/ 926050 w 8074386"/>
              <a:gd name="connsiteY278" fmla="*/ 3570827 h 4559737"/>
              <a:gd name="connsiteX279" fmla="*/ 946305 w 8074386"/>
              <a:gd name="connsiteY279" fmla="*/ 3626831 h 4559737"/>
              <a:gd name="connsiteX280" fmla="*/ 982835 w 8074386"/>
              <a:gd name="connsiteY280" fmla="*/ 3549654 h 4559737"/>
              <a:gd name="connsiteX281" fmla="*/ 3923141 w 8074386"/>
              <a:gd name="connsiteY281" fmla="*/ 3546786 h 4559737"/>
              <a:gd name="connsiteX282" fmla="*/ 3872858 w 8074386"/>
              <a:gd name="connsiteY282" fmla="*/ 3566407 h 4559737"/>
              <a:gd name="connsiteX283" fmla="*/ 3879735 w 8074386"/>
              <a:gd name="connsiteY283" fmla="*/ 3595185 h 4559737"/>
              <a:gd name="connsiteX284" fmla="*/ 3936519 w 8074386"/>
              <a:gd name="connsiteY284" fmla="*/ 3574013 h 4559737"/>
              <a:gd name="connsiteX285" fmla="*/ 3528554 w 8074386"/>
              <a:gd name="connsiteY285" fmla="*/ 3534596 h 4559737"/>
              <a:gd name="connsiteX286" fmla="*/ 3325326 w 8074386"/>
              <a:gd name="connsiteY286" fmla="*/ 3575550 h 4559737"/>
              <a:gd name="connsiteX287" fmla="*/ 3518026 w 8074386"/>
              <a:gd name="connsiteY287" fmla="*/ 3605560 h 4559737"/>
              <a:gd name="connsiteX288" fmla="*/ 4860825 w 8074386"/>
              <a:gd name="connsiteY288" fmla="*/ 3531261 h 4559737"/>
              <a:gd name="connsiteX289" fmla="*/ 4865263 w 8074386"/>
              <a:gd name="connsiteY289" fmla="*/ 3549835 h 4559737"/>
              <a:gd name="connsiteX290" fmla="*/ 4889417 w 8074386"/>
              <a:gd name="connsiteY290" fmla="*/ 3544064 h 4559737"/>
              <a:gd name="connsiteX291" fmla="*/ 338026 w 8074386"/>
              <a:gd name="connsiteY291" fmla="*/ 3529028 h 4559737"/>
              <a:gd name="connsiteX292" fmla="*/ 355604 w 8074386"/>
              <a:gd name="connsiteY292" fmla="*/ 3529920 h 4559737"/>
              <a:gd name="connsiteX293" fmla="*/ 340482 w 8074386"/>
              <a:gd name="connsiteY293" fmla="*/ 3535819 h 4559737"/>
              <a:gd name="connsiteX294" fmla="*/ 4159250 w 8074386"/>
              <a:gd name="connsiteY294" fmla="*/ 3528397 h 4559737"/>
              <a:gd name="connsiteX295" fmla="*/ 4082965 w 8074386"/>
              <a:gd name="connsiteY295" fmla="*/ 3554231 h 4559737"/>
              <a:gd name="connsiteX296" fmla="*/ 4089841 w 8074386"/>
              <a:gd name="connsiteY296" fmla="*/ 3583009 h 4559737"/>
              <a:gd name="connsiteX297" fmla="*/ 4172628 w 8074386"/>
              <a:gd name="connsiteY297" fmla="*/ 3555622 h 4559737"/>
              <a:gd name="connsiteX298" fmla="*/ 1779108 w 8074386"/>
              <a:gd name="connsiteY298" fmla="*/ 3526262 h 4559737"/>
              <a:gd name="connsiteX299" fmla="*/ 1839994 w 8074386"/>
              <a:gd name="connsiteY299" fmla="*/ 3540234 h 4559737"/>
              <a:gd name="connsiteX300" fmla="*/ 1853945 w 8074386"/>
              <a:gd name="connsiteY300" fmla="*/ 3555885 h 4559737"/>
              <a:gd name="connsiteX301" fmla="*/ 1602513 w 8074386"/>
              <a:gd name="connsiteY301" fmla="*/ 3547474 h 4559737"/>
              <a:gd name="connsiteX302" fmla="*/ 1686672 w 8074386"/>
              <a:gd name="connsiteY302" fmla="*/ 3531237 h 4559737"/>
              <a:gd name="connsiteX303" fmla="*/ 1779108 w 8074386"/>
              <a:gd name="connsiteY303" fmla="*/ 3526262 h 4559737"/>
              <a:gd name="connsiteX304" fmla="*/ 6462418 w 8074386"/>
              <a:gd name="connsiteY304" fmla="*/ 3525178 h 4559737"/>
              <a:gd name="connsiteX305" fmla="*/ 6385352 w 8074386"/>
              <a:gd name="connsiteY305" fmla="*/ 3531600 h 4559737"/>
              <a:gd name="connsiteX306" fmla="*/ 6385352 w 8074386"/>
              <a:gd name="connsiteY306" fmla="*/ 3557289 h 4559737"/>
              <a:gd name="connsiteX307" fmla="*/ 6468840 w 8074386"/>
              <a:gd name="connsiteY307" fmla="*/ 3550867 h 4559737"/>
              <a:gd name="connsiteX308" fmla="*/ 3597693 w 8074386"/>
              <a:gd name="connsiteY308" fmla="*/ 3523780 h 4559737"/>
              <a:gd name="connsiteX309" fmla="*/ 3561057 w 8074386"/>
              <a:gd name="connsiteY309" fmla="*/ 3526829 h 4559737"/>
              <a:gd name="connsiteX310" fmla="*/ 3554557 w 8074386"/>
              <a:gd name="connsiteY310" fmla="*/ 3528382 h 4559737"/>
              <a:gd name="connsiteX311" fmla="*/ 3765790 w 8074386"/>
              <a:gd name="connsiteY311" fmla="*/ 3607201 h 4559737"/>
              <a:gd name="connsiteX312" fmla="*/ 3791793 w 8074386"/>
              <a:gd name="connsiteY312" fmla="*/ 3600988 h 4559737"/>
              <a:gd name="connsiteX313" fmla="*/ 3848577 w 8074386"/>
              <a:gd name="connsiteY313" fmla="*/ 3579815 h 4559737"/>
              <a:gd name="connsiteX314" fmla="*/ 3835199 w 8074386"/>
              <a:gd name="connsiteY314" fmla="*/ 3552588 h 4559737"/>
              <a:gd name="connsiteX315" fmla="*/ 3597693 w 8074386"/>
              <a:gd name="connsiteY315" fmla="*/ 3523780 h 4559737"/>
              <a:gd name="connsiteX316" fmla="*/ 4610622 w 8074386"/>
              <a:gd name="connsiteY316" fmla="*/ 3519416 h 4559737"/>
              <a:gd name="connsiteX317" fmla="*/ 4534336 w 8074386"/>
              <a:gd name="connsiteY317" fmla="*/ 3545249 h 4559737"/>
              <a:gd name="connsiteX318" fmla="*/ 4541212 w 8074386"/>
              <a:gd name="connsiteY318" fmla="*/ 3574028 h 4559737"/>
              <a:gd name="connsiteX319" fmla="*/ 4623999 w 8074386"/>
              <a:gd name="connsiteY319" fmla="*/ 3546642 h 4559737"/>
              <a:gd name="connsiteX320" fmla="*/ 6571594 w 8074386"/>
              <a:gd name="connsiteY320" fmla="*/ 3512335 h 4559737"/>
              <a:gd name="connsiteX321" fmla="*/ 6494530 w 8074386"/>
              <a:gd name="connsiteY321" fmla="*/ 3518756 h 4559737"/>
              <a:gd name="connsiteX322" fmla="*/ 6494530 w 8074386"/>
              <a:gd name="connsiteY322" fmla="*/ 3544445 h 4559737"/>
              <a:gd name="connsiteX323" fmla="*/ 6578017 w 8074386"/>
              <a:gd name="connsiteY323" fmla="*/ 3538023 h 4559737"/>
              <a:gd name="connsiteX324" fmla="*/ 5424415 w 8074386"/>
              <a:gd name="connsiteY324" fmla="*/ 3510093 h 4559737"/>
              <a:gd name="connsiteX325" fmla="*/ 5399422 w 8074386"/>
              <a:gd name="connsiteY325" fmla="*/ 3513469 h 4559737"/>
              <a:gd name="connsiteX326" fmla="*/ 5388481 w 8074386"/>
              <a:gd name="connsiteY326" fmla="*/ 3520138 h 4559737"/>
              <a:gd name="connsiteX327" fmla="*/ 5389915 w 8074386"/>
              <a:gd name="connsiteY327" fmla="*/ 3531600 h 4559737"/>
              <a:gd name="connsiteX328" fmla="*/ 5423631 w 8074386"/>
              <a:gd name="connsiteY328" fmla="*/ 3512334 h 4559737"/>
              <a:gd name="connsiteX329" fmla="*/ 6128465 w 8074386"/>
              <a:gd name="connsiteY329" fmla="*/ 3505912 h 4559737"/>
              <a:gd name="connsiteX330" fmla="*/ 6019287 w 8074386"/>
              <a:gd name="connsiteY330" fmla="*/ 3518756 h 4559737"/>
              <a:gd name="connsiteX331" fmla="*/ 6025710 w 8074386"/>
              <a:gd name="connsiteY331" fmla="*/ 3544446 h 4559737"/>
              <a:gd name="connsiteX332" fmla="*/ 6134887 w 8074386"/>
              <a:gd name="connsiteY332" fmla="*/ 3557289 h 4559737"/>
              <a:gd name="connsiteX333" fmla="*/ 7014725 w 8074386"/>
              <a:gd name="connsiteY333" fmla="*/ 3493068 h 4559737"/>
              <a:gd name="connsiteX334" fmla="*/ 6854171 w 8074386"/>
              <a:gd name="connsiteY334" fmla="*/ 3512335 h 4559737"/>
              <a:gd name="connsiteX335" fmla="*/ 6854171 w 8074386"/>
              <a:gd name="connsiteY335" fmla="*/ 3538022 h 4559737"/>
              <a:gd name="connsiteX336" fmla="*/ 6918393 w 8074386"/>
              <a:gd name="connsiteY336" fmla="*/ 3531600 h 4559737"/>
              <a:gd name="connsiteX337" fmla="*/ 6995459 w 8074386"/>
              <a:gd name="connsiteY337" fmla="*/ 3544445 h 4559737"/>
              <a:gd name="connsiteX338" fmla="*/ 5768823 w 8074386"/>
              <a:gd name="connsiteY338" fmla="*/ 3493067 h 4559737"/>
              <a:gd name="connsiteX339" fmla="*/ 5717445 w 8074386"/>
              <a:gd name="connsiteY339" fmla="*/ 3499490 h 4559737"/>
              <a:gd name="connsiteX340" fmla="*/ 5717446 w 8074386"/>
              <a:gd name="connsiteY340" fmla="*/ 3525178 h 4559737"/>
              <a:gd name="connsiteX341" fmla="*/ 5775243 w 8074386"/>
              <a:gd name="connsiteY341" fmla="*/ 3518755 h 4559737"/>
              <a:gd name="connsiteX342" fmla="*/ 4362480 w 8074386"/>
              <a:gd name="connsiteY342" fmla="*/ 3487443 h 4559737"/>
              <a:gd name="connsiteX343" fmla="*/ 4329977 w 8074386"/>
              <a:gd name="connsiteY343" fmla="*/ 3495210 h 4559737"/>
              <a:gd name="connsiteX344" fmla="*/ 4350231 w 8074386"/>
              <a:gd name="connsiteY344" fmla="*/ 3551212 h 4559737"/>
              <a:gd name="connsiteX345" fmla="*/ 4376233 w 8074386"/>
              <a:gd name="connsiteY345" fmla="*/ 3545000 h 4559737"/>
              <a:gd name="connsiteX346" fmla="*/ 4540085 w 8074386"/>
              <a:gd name="connsiteY346" fmla="*/ 3483033 h 4559737"/>
              <a:gd name="connsiteX347" fmla="*/ 4489802 w 8074386"/>
              <a:gd name="connsiteY347" fmla="*/ 3502652 h 4559737"/>
              <a:gd name="connsiteX348" fmla="*/ 4496678 w 8074386"/>
              <a:gd name="connsiteY348" fmla="*/ 3531430 h 4559737"/>
              <a:gd name="connsiteX349" fmla="*/ 4546961 w 8074386"/>
              <a:gd name="connsiteY349" fmla="*/ 3511811 h 4559737"/>
              <a:gd name="connsiteX350" fmla="*/ 4259441 w 8074386"/>
              <a:gd name="connsiteY350" fmla="*/ 3458825 h 4559737"/>
              <a:gd name="connsiteX351" fmla="*/ 4235158 w 8074386"/>
              <a:gd name="connsiteY351" fmla="*/ 3472231 h 4559737"/>
              <a:gd name="connsiteX352" fmla="*/ 4199756 w 8074386"/>
              <a:gd name="connsiteY352" fmla="*/ 3640405 h 4559737"/>
              <a:gd name="connsiteX353" fmla="*/ 4256540 w 8074386"/>
              <a:gd name="connsiteY353" fmla="*/ 3619233 h 4559737"/>
              <a:gd name="connsiteX354" fmla="*/ 4319073 w 8074386"/>
              <a:gd name="connsiteY354" fmla="*/ 3535842 h 4559737"/>
              <a:gd name="connsiteX355" fmla="*/ 4259441 w 8074386"/>
              <a:gd name="connsiteY355" fmla="*/ 3458825 h 4559737"/>
              <a:gd name="connsiteX356" fmla="*/ 4169779 w 8074386"/>
              <a:gd name="connsiteY356" fmla="*/ 3457432 h 4559737"/>
              <a:gd name="connsiteX357" fmla="*/ 4112995 w 8074386"/>
              <a:gd name="connsiteY357" fmla="*/ 3478606 h 4559737"/>
              <a:gd name="connsiteX358" fmla="*/ 4126373 w 8074386"/>
              <a:gd name="connsiteY358" fmla="*/ 3505832 h 4559737"/>
              <a:gd name="connsiteX359" fmla="*/ 4176655 w 8074386"/>
              <a:gd name="connsiteY359" fmla="*/ 3486210 h 4559737"/>
              <a:gd name="connsiteX360" fmla="*/ 6430307 w 8074386"/>
              <a:gd name="connsiteY360" fmla="*/ 3448112 h 4559737"/>
              <a:gd name="connsiteX361" fmla="*/ 6372508 w 8074386"/>
              <a:gd name="connsiteY361" fmla="*/ 3454535 h 4559737"/>
              <a:gd name="connsiteX362" fmla="*/ 6378930 w 8074386"/>
              <a:gd name="connsiteY362" fmla="*/ 3480223 h 4559737"/>
              <a:gd name="connsiteX363" fmla="*/ 6430307 w 8074386"/>
              <a:gd name="connsiteY363" fmla="*/ 3473800 h 4559737"/>
              <a:gd name="connsiteX364" fmla="*/ 6096354 w 8074386"/>
              <a:gd name="connsiteY364" fmla="*/ 3435268 h 4559737"/>
              <a:gd name="connsiteX365" fmla="*/ 6012866 w 8074386"/>
              <a:gd name="connsiteY365" fmla="*/ 3441690 h 4559737"/>
              <a:gd name="connsiteX366" fmla="*/ 6019288 w 8074386"/>
              <a:gd name="connsiteY366" fmla="*/ 3493068 h 4559737"/>
              <a:gd name="connsiteX367" fmla="*/ 6044976 w 8074386"/>
              <a:gd name="connsiteY367" fmla="*/ 3493068 h 4559737"/>
              <a:gd name="connsiteX368" fmla="*/ 6096355 w 8074386"/>
              <a:gd name="connsiteY368" fmla="*/ 3441690 h 4559737"/>
              <a:gd name="connsiteX369" fmla="*/ 4342227 w 8074386"/>
              <a:gd name="connsiteY369" fmla="*/ 3431438 h 4559737"/>
              <a:gd name="connsiteX370" fmla="*/ 4285443 w 8074386"/>
              <a:gd name="connsiteY370" fmla="*/ 3452612 h 4559737"/>
              <a:gd name="connsiteX371" fmla="*/ 4298819 w 8074386"/>
              <a:gd name="connsiteY371" fmla="*/ 3479838 h 4559737"/>
              <a:gd name="connsiteX372" fmla="*/ 4349104 w 8074386"/>
              <a:gd name="connsiteY372" fmla="*/ 3460218 h 4559737"/>
              <a:gd name="connsiteX373" fmla="*/ 5903688 w 8074386"/>
              <a:gd name="connsiteY373" fmla="*/ 3428845 h 4559737"/>
              <a:gd name="connsiteX374" fmla="*/ 5845890 w 8074386"/>
              <a:gd name="connsiteY374" fmla="*/ 3435268 h 4559737"/>
              <a:gd name="connsiteX375" fmla="*/ 5845889 w 8074386"/>
              <a:gd name="connsiteY375" fmla="*/ 3460956 h 4559737"/>
              <a:gd name="connsiteX376" fmla="*/ 5987176 w 8074386"/>
              <a:gd name="connsiteY376" fmla="*/ 3473800 h 4559737"/>
              <a:gd name="connsiteX377" fmla="*/ 5916533 w 8074386"/>
              <a:gd name="connsiteY377" fmla="*/ 3428845 h 4559737"/>
              <a:gd name="connsiteX378" fmla="*/ 4522927 w 8074386"/>
              <a:gd name="connsiteY378" fmla="*/ 3426289 h 4559737"/>
              <a:gd name="connsiteX379" fmla="*/ 4493829 w 8074386"/>
              <a:gd name="connsiteY379" fmla="*/ 3433241 h 4559737"/>
              <a:gd name="connsiteX380" fmla="*/ 4500706 w 8074386"/>
              <a:gd name="connsiteY380" fmla="*/ 3462019 h 4559737"/>
              <a:gd name="connsiteX381" fmla="*/ 4539469 w 8074386"/>
              <a:gd name="connsiteY381" fmla="*/ 3452757 h 4559737"/>
              <a:gd name="connsiteX382" fmla="*/ 2973016 w 8074386"/>
              <a:gd name="connsiteY382" fmla="*/ 3423964 h 4559737"/>
              <a:gd name="connsiteX383" fmla="*/ 2942233 w 8074386"/>
              <a:gd name="connsiteY383" fmla="*/ 3438923 h 4559737"/>
              <a:gd name="connsiteX384" fmla="*/ 2960768 w 8074386"/>
              <a:gd name="connsiteY384" fmla="*/ 3487733 h 4559737"/>
              <a:gd name="connsiteX385" fmla="*/ 2993270 w 8074386"/>
              <a:gd name="connsiteY385" fmla="*/ 3479966 h 4559737"/>
              <a:gd name="connsiteX386" fmla="*/ 5621113 w 8074386"/>
              <a:gd name="connsiteY386" fmla="*/ 3403156 h 4559737"/>
              <a:gd name="connsiteX387" fmla="*/ 5627533 w 8074386"/>
              <a:gd name="connsiteY387" fmla="*/ 3428845 h 4559737"/>
              <a:gd name="connsiteX388" fmla="*/ 5678911 w 8074386"/>
              <a:gd name="connsiteY388" fmla="*/ 3428845 h 4559737"/>
              <a:gd name="connsiteX389" fmla="*/ 5678912 w 8074386"/>
              <a:gd name="connsiteY389" fmla="*/ 3403157 h 4559737"/>
              <a:gd name="connsiteX390" fmla="*/ 6199109 w 8074386"/>
              <a:gd name="connsiteY390" fmla="*/ 3396735 h 4559737"/>
              <a:gd name="connsiteX391" fmla="*/ 6199109 w 8074386"/>
              <a:gd name="connsiteY391" fmla="*/ 3403156 h 4559737"/>
              <a:gd name="connsiteX392" fmla="*/ 6128466 w 8074386"/>
              <a:gd name="connsiteY392" fmla="*/ 3454535 h 4559737"/>
              <a:gd name="connsiteX393" fmla="*/ 6128465 w 8074386"/>
              <a:gd name="connsiteY393" fmla="*/ 3480223 h 4559737"/>
              <a:gd name="connsiteX394" fmla="*/ 6263331 w 8074386"/>
              <a:gd name="connsiteY394" fmla="*/ 3467379 h 4559737"/>
              <a:gd name="connsiteX395" fmla="*/ 6244064 w 8074386"/>
              <a:gd name="connsiteY395" fmla="*/ 3518756 h 4559737"/>
              <a:gd name="connsiteX396" fmla="*/ 6333974 w 8074386"/>
              <a:gd name="connsiteY396" fmla="*/ 3563711 h 4559737"/>
              <a:gd name="connsiteX397" fmla="*/ 6327552 w 8074386"/>
              <a:gd name="connsiteY397" fmla="*/ 3538023 h 4559737"/>
              <a:gd name="connsiteX398" fmla="*/ 6269753 w 8074386"/>
              <a:gd name="connsiteY398" fmla="*/ 3493068 h 4559737"/>
              <a:gd name="connsiteX399" fmla="*/ 6321131 w 8074386"/>
              <a:gd name="connsiteY399" fmla="*/ 3486644 h 4559737"/>
              <a:gd name="connsiteX400" fmla="*/ 6314708 w 8074386"/>
              <a:gd name="connsiteY400" fmla="*/ 3435268 h 4559737"/>
              <a:gd name="connsiteX401" fmla="*/ 6301864 w 8074386"/>
              <a:gd name="connsiteY401" fmla="*/ 3435268 h 4559737"/>
              <a:gd name="connsiteX402" fmla="*/ 6199109 w 8074386"/>
              <a:gd name="connsiteY402" fmla="*/ 3396735 h 4559737"/>
              <a:gd name="connsiteX403" fmla="*/ 7361525 w 8074386"/>
              <a:gd name="connsiteY403" fmla="*/ 3377468 h 4559737"/>
              <a:gd name="connsiteX404" fmla="*/ 7393634 w 8074386"/>
              <a:gd name="connsiteY404" fmla="*/ 3428845 h 4559737"/>
              <a:gd name="connsiteX405" fmla="*/ 7342257 w 8074386"/>
              <a:gd name="connsiteY405" fmla="*/ 3460956 h 4559737"/>
              <a:gd name="connsiteX406" fmla="*/ 7290879 w 8074386"/>
              <a:gd name="connsiteY406" fmla="*/ 3467379 h 4559737"/>
              <a:gd name="connsiteX407" fmla="*/ 7284458 w 8074386"/>
              <a:gd name="connsiteY407" fmla="*/ 3416001 h 4559737"/>
              <a:gd name="connsiteX408" fmla="*/ 7361525 w 8074386"/>
              <a:gd name="connsiteY408" fmla="*/ 3377468 h 4559737"/>
              <a:gd name="connsiteX409" fmla="*/ 4259127 w 8074386"/>
              <a:gd name="connsiteY409" fmla="*/ 3370081 h 4559737"/>
              <a:gd name="connsiteX410" fmla="*/ 4278567 w 8074386"/>
              <a:gd name="connsiteY410" fmla="*/ 3423834 h 4559737"/>
              <a:gd name="connsiteX411" fmla="*/ 4302848 w 8074386"/>
              <a:gd name="connsiteY411" fmla="*/ 3410425 h 4559737"/>
              <a:gd name="connsiteX412" fmla="*/ 4290964 w 8074386"/>
              <a:gd name="connsiteY412" fmla="*/ 3377562 h 4559737"/>
              <a:gd name="connsiteX413" fmla="*/ 6777104 w 8074386"/>
              <a:gd name="connsiteY413" fmla="*/ 3364624 h 4559737"/>
              <a:gd name="connsiteX414" fmla="*/ 6783528 w 8074386"/>
              <a:gd name="connsiteY414" fmla="*/ 3416001 h 4559737"/>
              <a:gd name="connsiteX415" fmla="*/ 6732149 w 8074386"/>
              <a:gd name="connsiteY415" fmla="*/ 3422423 h 4559737"/>
              <a:gd name="connsiteX416" fmla="*/ 6667929 w 8074386"/>
              <a:gd name="connsiteY416" fmla="*/ 3371046 h 4559737"/>
              <a:gd name="connsiteX417" fmla="*/ 5389951 w 8074386"/>
              <a:gd name="connsiteY417" fmla="*/ 3361806 h 4559737"/>
              <a:gd name="connsiteX418" fmla="*/ 5306846 w 8074386"/>
              <a:gd name="connsiteY418" fmla="*/ 3392386 h 4559737"/>
              <a:gd name="connsiteX419" fmla="*/ 5319269 w 8074386"/>
              <a:gd name="connsiteY419" fmla="*/ 3394327 h 4559737"/>
              <a:gd name="connsiteX420" fmla="*/ 5389914 w 8074386"/>
              <a:gd name="connsiteY420" fmla="*/ 3426438 h 4559737"/>
              <a:gd name="connsiteX421" fmla="*/ 5400567 w 8074386"/>
              <a:gd name="connsiteY421" fmla="*/ 3433096 h 4559737"/>
              <a:gd name="connsiteX422" fmla="*/ 5460234 w 8074386"/>
              <a:gd name="connsiteY422" fmla="*/ 3422883 h 4559737"/>
              <a:gd name="connsiteX423" fmla="*/ 5511935 w 8074386"/>
              <a:gd name="connsiteY423" fmla="*/ 3406915 h 4559737"/>
              <a:gd name="connsiteX424" fmla="*/ 5511936 w 8074386"/>
              <a:gd name="connsiteY424" fmla="*/ 3390313 h 4559737"/>
              <a:gd name="connsiteX425" fmla="*/ 5460557 w 8074386"/>
              <a:gd name="connsiteY425" fmla="*/ 3422424 h 4559737"/>
              <a:gd name="connsiteX426" fmla="*/ 5394330 w 8074386"/>
              <a:gd name="connsiteY426" fmla="*/ 3362215 h 4559737"/>
              <a:gd name="connsiteX427" fmla="*/ 2773114 w 8074386"/>
              <a:gd name="connsiteY427" fmla="*/ 3334860 h 4559737"/>
              <a:gd name="connsiteX428" fmla="*/ 2801996 w 8074386"/>
              <a:gd name="connsiteY428" fmla="*/ 3348570 h 4559737"/>
              <a:gd name="connsiteX429" fmla="*/ 2802680 w 8074386"/>
              <a:gd name="connsiteY429" fmla="*/ 3356598 h 4559737"/>
              <a:gd name="connsiteX430" fmla="*/ 2522896 w 8074386"/>
              <a:gd name="connsiteY430" fmla="*/ 3390564 h 4559737"/>
              <a:gd name="connsiteX431" fmla="*/ 2364512 w 8074386"/>
              <a:gd name="connsiteY431" fmla="*/ 3418222 h 4559737"/>
              <a:gd name="connsiteX432" fmla="*/ 2329614 w 8074386"/>
              <a:gd name="connsiteY432" fmla="*/ 3398960 h 4559737"/>
              <a:gd name="connsiteX433" fmla="*/ 2372779 w 8074386"/>
              <a:gd name="connsiteY433" fmla="*/ 3385171 h 4559737"/>
              <a:gd name="connsiteX434" fmla="*/ 2379651 w 8074386"/>
              <a:gd name="connsiteY434" fmla="*/ 3400758 h 4559737"/>
              <a:gd name="connsiteX435" fmla="*/ 2773114 w 8074386"/>
              <a:gd name="connsiteY435" fmla="*/ 3334860 h 4559737"/>
              <a:gd name="connsiteX436" fmla="*/ 2360136 w 8074386"/>
              <a:gd name="connsiteY436" fmla="*/ 3326584 h 4559737"/>
              <a:gd name="connsiteX437" fmla="*/ 2361856 w 8074386"/>
              <a:gd name="connsiteY437" fmla="*/ 3333780 h 4559737"/>
              <a:gd name="connsiteX438" fmla="*/ 2359598 w 8074386"/>
              <a:gd name="connsiteY438" fmla="*/ 3365191 h 4559737"/>
              <a:gd name="connsiteX439" fmla="*/ 2318510 w 8074386"/>
              <a:gd name="connsiteY439" fmla="*/ 3370143 h 4559737"/>
              <a:gd name="connsiteX440" fmla="*/ 2309852 w 8074386"/>
              <a:gd name="connsiteY440" fmla="*/ 3346206 h 4559737"/>
              <a:gd name="connsiteX441" fmla="*/ 6109198 w 8074386"/>
              <a:gd name="connsiteY441" fmla="*/ 3326090 h 4559737"/>
              <a:gd name="connsiteX442" fmla="*/ 5948644 w 8074386"/>
              <a:gd name="connsiteY442" fmla="*/ 3345357 h 4559737"/>
              <a:gd name="connsiteX443" fmla="*/ 5948644 w 8074386"/>
              <a:gd name="connsiteY443" fmla="*/ 3371045 h 4559737"/>
              <a:gd name="connsiteX444" fmla="*/ 6057820 w 8074386"/>
              <a:gd name="connsiteY444" fmla="*/ 3364624 h 4559737"/>
              <a:gd name="connsiteX445" fmla="*/ 6199109 w 8074386"/>
              <a:gd name="connsiteY445" fmla="*/ 3371045 h 4559737"/>
              <a:gd name="connsiteX446" fmla="*/ 6128465 w 8074386"/>
              <a:gd name="connsiteY446" fmla="*/ 3326091 h 4559737"/>
              <a:gd name="connsiteX447" fmla="*/ 5916532 w 8074386"/>
              <a:gd name="connsiteY447" fmla="*/ 3326090 h 4559737"/>
              <a:gd name="connsiteX448" fmla="*/ 5858733 w 8074386"/>
              <a:gd name="connsiteY448" fmla="*/ 3326090 h 4559737"/>
              <a:gd name="connsiteX449" fmla="*/ 5865157 w 8074386"/>
              <a:gd name="connsiteY449" fmla="*/ 3351780 h 4559737"/>
              <a:gd name="connsiteX450" fmla="*/ 5916533 w 8074386"/>
              <a:gd name="connsiteY450" fmla="*/ 3351780 h 4559737"/>
              <a:gd name="connsiteX451" fmla="*/ 3512921 w 8074386"/>
              <a:gd name="connsiteY451" fmla="*/ 3325379 h 4559737"/>
              <a:gd name="connsiteX452" fmla="*/ 3195747 w 8074386"/>
              <a:gd name="connsiteY452" fmla="*/ 3378348 h 4559737"/>
              <a:gd name="connsiteX453" fmla="*/ 3169747 w 8074386"/>
              <a:gd name="connsiteY453" fmla="*/ 3384561 h 4559737"/>
              <a:gd name="connsiteX454" fmla="*/ 3176623 w 8074386"/>
              <a:gd name="connsiteY454" fmla="*/ 3413339 h 4559737"/>
              <a:gd name="connsiteX455" fmla="*/ 3196123 w 8074386"/>
              <a:gd name="connsiteY455" fmla="*/ 3408679 h 4559737"/>
              <a:gd name="connsiteX456" fmla="*/ 3533175 w 8074386"/>
              <a:gd name="connsiteY456" fmla="*/ 3381381 h 4559737"/>
              <a:gd name="connsiteX457" fmla="*/ 3600863 w 8074386"/>
              <a:gd name="connsiteY457" fmla="*/ 3319575 h 4559737"/>
              <a:gd name="connsiteX458" fmla="*/ 3550580 w 8074386"/>
              <a:gd name="connsiteY458" fmla="*/ 3339195 h 4559737"/>
              <a:gd name="connsiteX459" fmla="*/ 3570833 w 8074386"/>
              <a:gd name="connsiteY459" fmla="*/ 3395200 h 4559737"/>
              <a:gd name="connsiteX460" fmla="*/ 3621117 w 8074386"/>
              <a:gd name="connsiteY460" fmla="*/ 3375579 h 4559737"/>
              <a:gd name="connsiteX461" fmla="*/ 3810971 w 8074386"/>
              <a:gd name="connsiteY461" fmla="*/ 3307399 h 4559737"/>
              <a:gd name="connsiteX462" fmla="*/ 3664524 w 8074386"/>
              <a:gd name="connsiteY462" fmla="*/ 3327182 h 4559737"/>
              <a:gd name="connsiteX463" fmla="*/ 3640241 w 8074386"/>
              <a:gd name="connsiteY463" fmla="*/ 3340588 h 4559737"/>
              <a:gd name="connsiteX464" fmla="*/ 3647118 w 8074386"/>
              <a:gd name="connsiteY464" fmla="*/ 3369366 h 4559737"/>
              <a:gd name="connsiteX465" fmla="*/ 3793566 w 8074386"/>
              <a:gd name="connsiteY465" fmla="*/ 3349586 h 4559737"/>
              <a:gd name="connsiteX466" fmla="*/ 3817847 w 8074386"/>
              <a:gd name="connsiteY466" fmla="*/ 3336177 h 4559737"/>
              <a:gd name="connsiteX467" fmla="*/ 3879179 w 8074386"/>
              <a:gd name="connsiteY467" fmla="*/ 3306434 h 4559737"/>
              <a:gd name="connsiteX468" fmla="*/ 3850349 w 8074386"/>
              <a:gd name="connsiteY468" fmla="*/ 3328412 h 4559737"/>
              <a:gd name="connsiteX469" fmla="*/ 3857225 w 8074386"/>
              <a:gd name="connsiteY469" fmla="*/ 3357190 h 4559737"/>
              <a:gd name="connsiteX470" fmla="*/ 4001952 w 8074386"/>
              <a:gd name="connsiteY470" fmla="*/ 3330214 h 4559737"/>
              <a:gd name="connsiteX471" fmla="*/ 4012513 w 8074386"/>
              <a:gd name="connsiteY471" fmla="*/ 3326094 h 4559737"/>
              <a:gd name="connsiteX472" fmla="*/ 4000314 w 8074386"/>
              <a:gd name="connsiteY472" fmla="*/ 3324084 h 4559737"/>
              <a:gd name="connsiteX473" fmla="*/ 1283817 w 8074386"/>
              <a:gd name="connsiteY473" fmla="*/ 3279547 h 4559737"/>
              <a:gd name="connsiteX474" fmla="*/ 1282182 w 8074386"/>
              <a:gd name="connsiteY474" fmla="*/ 3302887 h 4559737"/>
              <a:gd name="connsiteX475" fmla="*/ 1239250 w 8074386"/>
              <a:gd name="connsiteY475" fmla="*/ 3328671 h 4559737"/>
              <a:gd name="connsiteX476" fmla="*/ 1246109 w 8074386"/>
              <a:gd name="connsiteY476" fmla="*/ 3357375 h 4559737"/>
              <a:gd name="connsiteX477" fmla="*/ 1223004 w 8074386"/>
              <a:gd name="connsiteY477" fmla="*/ 3370133 h 4559737"/>
              <a:gd name="connsiteX478" fmla="*/ 1219564 w 8074386"/>
              <a:gd name="connsiteY478" fmla="*/ 3355743 h 4559737"/>
              <a:gd name="connsiteX479" fmla="*/ 1253034 w 8074386"/>
              <a:gd name="connsiteY479" fmla="*/ 3294508 h 4559737"/>
              <a:gd name="connsiteX480" fmla="*/ 2917752 w 8074386"/>
              <a:gd name="connsiteY480" fmla="*/ 3276029 h 4559737"/>
              <a:gd name="connsiteX481" fmla="*/ 2823862 w 8074386"/>
              <a:gd name="connsiteY481" fmla="*/ 3279991 h 4559737"/>
              <a:gd name="connsiteX482" fmla="*/ 2831419 w 8074386"/>
              <a:gd name="connsiteY482" fmla="*/ 3303606 h 4559737"/>
              <a:gd name="connsiteX483" fmla="*/ 2923939 w 8074386"/>
              <a:gd name="connsiteY483" fmla="*/ 3283587 h 4559737"/>
              <a:gd name="connsiteX484" fmla="*/ 5465031 w 8074386"/>
              <a:gd name="connsiteY484" fmla="*/ 3269557 h 4559737"/>
              <a:gd name="connsiteX485" fmla="*/ 5464853 w 8074386"/>
              <a:gd name="connsiteY485" fmla="*/ 3269670 h 4559737"/>
              <a:gd name="connsiteX486" fmla="*/ 5468291 w 8074386"/>
              <a:gd name="connsiteY486" fmla="*/ 3284059 h 4559737"/>
              <a:gd name="connsiteX487" fmla="*/ 5466348 w 8074386"/>
              <a:gd name="connsiteY487" fmla="*/ 3306397 h 4559737"/>
              <a:gd name="connsiteX488" fmla="*/ 5510731 w 8074386"/>
              <a:gd name="connsiteY488" fmla="*/ 3311641 h 4559737"/>
              <a:gd name="connsiteX489" fmla="*/ 5666067 w 8074386"/>
              <a:gd name="connsiteY489" fmla="*/ 3326091 h 4559737"/>
              <a:gd name="connsiteX490" fmla="*/ 5691757 w 8074386"/>
              <a:gd name="connsiteY490" fmla="*/ 3319669 h 4559737"/>
              <a:gd name="connsiteX491" fmla="*/ 5691756 w 8074386"/>
              <a:gd name="connsiteY491" fmla="*/ 3293980 h 4559737"/>
              <a:gd name="connsiteX492" fmla="*/ 5607996 w 8074386"/>
              <a:gd name="connsiteY492" fmla="*/ 3284084 h 4559737"/>
              <a:gd name="connsiteX493" fmla="*/ 5541891 w 8074386"/>
              <a:gd name="connsiteY493" fmla="*/ 3304501 h 4559737"/>
              <a:gd name="connsiteX494" fmla="*/ 5542258 w 8074386"/>
              <a:gd name="connsiteY494" fmla="*/ 3276799 h 4559737"/>
              <a:gd name="connsiteX495" fmla="*/ 5523174 w 8074386"/>
              <a:gd name="connsiteY495" fmla="*/ 3274713 h 4559737"/>
              <a:gd name="connsiteX496" fmla="*/ 5471395 w 8074386"/>
              <a:gd name="connsiteY496" fmla="*/ 3269896 h 4559737"/>
              <a:gd name="connsiteX497" fmla="*/ 3038471 w 8074386"/>
              <a:gd name="connsiteY497" fmla="*/ 3261691 h 4559737"/>
              <a:gd name="connsiteX498" fmla="*/ 3011128 w 8074386"/>
              <a:gd name="connsiteY498" fmla="*/ 3266045 h 4559737"/>
              <a:gd name="connsiteX499" fmla="*/ 3018000 w 8074386"/>
              <a:gd name="connsiteY499" fmla="*/ 3281631 h 4559737"/>
              <a:gd name="connsiteX500" fmla="*/ 3045343 w 8074386"/>
              <a:gd name="connsiteY500" fmla="*/ 3277278 h 4559737"/>
              <a:gd name="connsiteX501" fmla="*/ 1519925 w 8074386"/>
              <a:gd name="connsiteY501" fmla="*/ 3261159 h 4559737"/>
              <a:gd name="connsiteX502" fmla="*/ 1526801 w 8074386"/>
              <a:gd name="connsiteY502" fmla="*/ 3289937 h 4559737"/>
              <a:gd name="connsiteX503" fmla="*/ 1448003 w 8074386"/>
              <a:gd name="connsiteY503" fmla="*/ 3317773 h 4559737"/>
              <a:gd name="connsiteX504" fmla="*/ 1404958 w 8074386"/>
              <a:gd name="connsiteY504" fmla="*/ 3301435 h 4559737"/>
              <a:gd name="connsiteX505" fmla="*/ 1386810 w 8074386"/>
              <a:gd name="connsiteY505" fmla="*/ 3279140 h 4559737"/>
              <a:gd name="connsiteX506" fmla="*/ 5800934 w 8074386"/>
              <a:gd name="connsiteY506" fmla="*/ 3255447 h 4559737"/>
              <a:gd name="connsiteX507" fmla="*/ 5743134 w 8074386"/>
              <a:gd name="connsiteY507" fmla="*/ 3261869 h 4559737"/>
              <a:gd name="connsiteX508" fmla="*/ 5743135 w 8074386"/>
              <a:gd name="connsiteY508" fmla="*/ 3287558 h 4559737"/>
              <a:gd name="connsiteX509" fmla="*/ 5800933 w 8074386"/>
              <a:gd name="connsiteY509" fmla="*/ 3281134 h 4559737"/>
              <a:gd name="connsiteX510" fmla="*/ 7348679 w 8074386"/>
              <a:gd name="connsiteY510" fmla="*/ 3249025 h 4559737"/>
              <a:gd name="connsiteX511" fmla="*/ 7355101 w 8074386"/>
              <a:gd name="connsiteY511" fmla="*/ 3300402 h 4559737"/>
              <a:gd name="connsiteX512" fmla="*/ 7175280 w 8074386"/>
              <a:gd name="connsiteY512" fmla="*/ 3422423 h 4559737"/>
              <a:gd name="connsiteX513" fmla="*/ 7226658 w 8074386"/>
              <a:gd name="connsiteY513" fmla="*/ 3422423 h 4559737"/>
              <a:gd name="connsiteX514" fmla="*/ 7233079 w 8074386"/>
              <a:gd name="connsiteY514" fmla="*/ 3467379 h 4559737"/>
              <a:gd name="connsiteX515" fmla="*/ 7040415 w 8074386"/>
              <a:gd name="connsiteY515" fmla="*/ 3493067 h 4559737"/>
              <a:gd name="connsiteX516" fmla="*/ 7046837 w 8074386"/>
              <a:gd name="connsiteY516" fmla="*/ 3518756 h 4559737"/>
              <a:gd name="connsiteX517" fmla="*/ 7130325 w 8074386"/>
              <a:gd name="connsiteY517" fmla="*/ 3512335 h 4559737"/>
              <a:gd name="connsiteX518" fmla="*/ 7265191 w 8074386"/>
              <a:gd name="connsiteY518" fmla="*/ 3518755 h 4559737"/>
              <a:gd name="connsiteX519" fmla="*/ 7265191 w 8074386"/>
              <a:gd name="connsiteY519" fmla="*/ 3493068 h 4559737"/>
              <a:gd name="connsiteX520" fmla="*/ 7348679 w 8074386"/>
              <a:gd name="connsiteY520" fmla="*/ 3512335 h 4559737"/>
              <a:gd name="connsiteX521" fmla="*/ 7329413 w 8074386"/>
              <a:gd name="connsiteY521" fmla="*/ 3563711 h 4559737"/>
              <a:gd name="connsiteX522" fmla="*/ 7271612 w 8074386"/>
              <a:gd name="connsiteY522" fmla="*/ 3544446 h 4559737"/>
              <a:gd name="connsiteX523" fmla="*/ 7245923 w 8074386"/>
              <a:gd name="connsiteY523" fmla="*/ 3563711 h 4559737"/>
              <a:gd name="connsiteX524" fmla="*/ 7245922 w 8074386"/>
              <a:gd name="connsiteY524" fmla="*/ 3570134 h 4559737"/>
              <a:gd name="connsiteX525" fmla="*/ 7053259 w 8074386"/>
              <a:gd name="connsiteY525" fmla="*/ 3570134 h 4559737"/>
              <a:gd name="connsiteX526" fmla="*/ 6944082 w 8074386"/>
              <a:gd name="connsiteY526" fmla="*/ 3576555 h 4559737"/>
              <a:gd name="connsiteX527" fmla="*/ 6867015 w 8074386"/>
              <a:gd name="connsiteY527" fmla="*/ 3640777 h 4559737"/>
              <a:gd name="connsiteX528" fmla="*/ 6841327 w 8074386"/>
              <a:gd name="connsiteY528" fmla="*/ 3640778 h 4559737"/>
              <a:gd name="connsiteX529" fmla="*/ 6796371 w 8074386"/>
              <a:gd name="connsiteY529" fmla="*/ 3544445 h 4559737"/>
              <a:gd name="connsiteX530" fmla="*/ 6834904 w 8074386"/>
              <a:gd name="connsiteY530" fmla="*/ 3403157 h 4559737"/>
              <a:gd name="connsiteX531" fmla="*/ 6834904 w 8074386"/>
              <a:gd name="connsiteY531" fmla="*/ 3383889 h 4559737"/>
              <a:gd name="connsiteX532" fmla="*/ 6860594 w 8074386"/>
              <a:gd name="connsiteY532" fmla="*/ 3377468 h 4559737"/>
              <a:gd name="connsiteX533" fmla="*/ 6873438 w 8074386"/>
              <a:gd name="connsiteY533" fmla="*/ 3454535 h 4559737"/>
              <a:gd name="connsiteX534" fmla="*/ 7066103 w 8074386"/>
              <a:gd name="connsiteY534" fmla="*/ 3435268 h 4559737"/>
              <a:gd name="connsiteX535" fmla="*/ 7066102 w 8074386"/>
              <a:gd name="connsiteY535" fmla="*/ 3416001 h 4559737"/>
              <a:gd name="connsiteX536" fmla="*/ 7136747 w 8074386"/>
              <a:gd name="connsiteY536" fmla="*/ 3351780 h 4559737"/>
              <a:gd name="connsiteX537" fmla="*/ 7136747 w 8074386"/>
              <a:gd name="connsiteY537" fmla="*/ 3326090 h 4559737"/>
              <a:gd name="connsiteX538" fmla="*/ 6719305 w 8074386"/>
              <a:gd name="connsiteY538" fmla="*/ 3345357 h 4559737"/>
              <a:gd name="connsiteX539" fmla="*/ 6712883 w 8074386"/>
              <a:gd name="connsiteY539" fmla="*/ 3268290 h 4559737"/>
              <a:gd name="connsiteX540" fmla="*/ 6738572 w 8074386"/>
              <a:gd name="connsiteY540" fmla="*/ 3261869 h 4559737"/>
              <a:gd name="connsiteX541" fmla="*/ 6937661 w 8074386"/>
              <a:gd name="connsiteY541" fmla="*/ 3293981 h 4559737"/>
              <a:gd name="connsiteX542" fmla="*/ 7014725 w 8074386"/>
              <a:gd name="connsiteY542" fmla="*/ 3261869 h 4559737"/>
              <a:gd name="connsiteX543" fmla="*/ 7021149 w 8074386"/>
              <a:gd name="connsiteY543" fmla="*/ 3287557 h 4559737"/>
              <a:gd name="connsiteX544" fmla="*/ 7072525 w 8074386"/>
              <a:gd name="connsiteY544" fmla="*/ 3255446 h 4559737"/>
              <a:gd name="connsiteX545" fmla="*/ 7213814 w 8074386"/>
              <a:gd name="connsiteY545" fmla="*/ 3319669 h 4559737"/>
              <a:gd name="connsiteX546" fmla="*/ 7348679 w 8074386"/>
              <a:gd name="connsiteY546" fmla="*/ 3249025 h 4559737"/>
              <a:gd name="connsiteX547" fmla="*/ 3390175 w 8074386"/>
              <a:gd name="connsiteY547" fmla="*/ 3246694 h 4559737"/>
              <a:gd name="connsiteX548" fmla="*/ 3325813 w 8074386"/>
              <a:gd name="connsiteY548" fmla="*/ 3251339 h 4559737"/>
              <a:gd name="connsiteX549" fmla="*/ 3310675 w 8074386"/>
              <a:gd name="connsiteY549" fmla="*/ 3268804 h 4559737"/>
              <a:gd name="connsiteX550" fmla="*/ 3388918 w 8074386"/>
              <a:gd name="connsiteY550" fmla="*/ 3260292 h 4559737"/>
              <a:gd name="connsiteX551" fmla="*/ 5184209 w 8074386"/>
              <a:gd name="connsiteY551" fmla="*/ 3245462 h 4559737"/>
              <a:gd name="connsiteX552" fmla="*/ 5133926 w 8074386"/>
              <a:gd name="connsiteY552" fmla="*/ 3265084 h 4559737"/>
              <a:gd name="connsiteX553" fmla="*/ 5136160 w 8074386"/>
              <a:gd name="connsiteY553" fmla="*/ 3274428 h 4559737"/>
              <a:gd name="connsiteX554" fmla="*/ 5195779 w 8074386"/>
              <a:gd name="connsiteY554" fmla="*/ 3269008 h 4559737"/>
              <a:gd name="connsiteX555" fmla="*/ 2931521 w 8074386"/>
              <a:gd name="connsiteY555" fmla="*/ 3242508 h 4559737"/>
              <a:gd name="connsiteX556" fmla="*/ 2882168 w 8074386"/>
              <a:gd name="connsiteY556" fmla="*/ 3248739 h 4559737"/>
              <a:gd name="connsiteX557" fmla="*/ 2888355 w 8074386"/>
              <a:gd name="connsiteY557" fmla="*/ 3256297 h 4559737"/>
              <a:gd name="connsiteX558" fmla="*/ 2932206 w 8074386"/>
              <a:gd name="connsiteY558" fmla="*/ 3250536 h 4559737"/>
              <a:gd name="connsiteX559" fmla="*/ 3505806 w 8074386"/>
              <a:gd name="connsiteY559" fmla="*/ 3238350 h 4559737"/>
              <a:gd name="connsiteX560" fmla="*/ 3489736 w 8074386"/>
              <a:gd name="connsiteY560" fmla="*/ 3239509 h 4559737"/>
              <a:gd name="connsiteX561" fmla="*/ 3520823 w 8074386"/>
              <a:gd name="connsiteY561" fmla="*/ 3247392 h 4559737"/>
              <a:gd name="connsiteX562" fmla="*/ 3535056 w 8074386"/>
              <a:gd name="connsiteY562" fmla="*/ 3246097 h 4559737"/>
              <a:gd name="connsiteX563" fmla="*/ 7509235 w 8074386"/>
              <a:gd name="connsiteY563" fmla="*/ 3236181 h 4559737"/>
              <a:gd name="connsiteX564" fmla="*/ 7515656 w 8074386"/>
              <a:gd name="connsiteY564" fmla="*/ 3287558 h 4559737"/>
              <a:gd name="connsiteX565" fmla="*/ 7406479 w 8074386"/>
              <a:gd name="connsiteY565" fmla="*/ 3300401 h 4559737"/>
              <a:gd name="connsiteX566" fmla="*/ 7400057 w 8074386"/>
              <a:gd name="connsiteY566" fmla="*/ 3249025 h 4559737"/>
              <a:gd name="connsiteX567" fmla="*/ 2146146 w 8074386"/>
              <a:gd name="connsiteY567" fmla="*/ 3230382 h 4559737"/>
              <a:gd name="connsiteX568" fmla="*/ 2162279 w 8074386"/>
              <a:gd name="connsiteY568" fmla="*/ 3274991 h 4559737"/>
              <a:gd name="connsiteX569" fmla="*/ 1997674 w 8074386"/>
              <a:gd name="connsiteY569" fmla="*/ 3276295 h 4559737"/>
              <a:gd name="connsiteX570" fmla="*/ 1978173 w 8074386"/>
              <a:gd name="connsiteY570" fmla="*/ 3280955 h 4559737"/>
              <a:gd name="connsiteX571" fmla="*/ 1901887 w 8074386"/>
              <a:gd name="connsiteY571" fmla="*/ 3306789 h 4559737"/>
              <a:gd name="connsiteX572" fmla="*/ 1881636 w 8074386"/>
              <a:gd name="connsiteY572" fmla="*/ 3250784 h 4559737"/>
              <a:gd name="connsiteX573" fmla="*/ 1907636 w 8074386"/>
              <a:gd name="connsiteY573" fmla="*/ 3244572 h 4559737"/>
              <a:gd name="connsiteX574" fmla="*/ 2050928 w 8074386"/>
              <a:gd name="connsiteY574" fmla="*/ 3233149 h 4559737"/>
              <a:gd name="connsiteX575" fmla="*/ 2063925 w 8074386"/>
              <a:gd name="connsiteY575" fmla="*/ 3231309 h 4559737"/>
              <a:gd name="connsiteX576" fmla="*/ 2725181 w 8074386"/>
              <a:gd name="connsiteY576" fmla="*/ 3227759 h 4559737"/>
              <a:gd name="connsiteX577" fmla="*/ 2732053 w 8074386"/>
              <a:gd name="connsiteY577" fmla="*/ 3243345 h 4559737"/>
              <a:gd name="connsiteX578" fmla="*/ 2688202 w 8074386"/>
              <a:gd name="connsiteY578" fmla="*/ 3249106 h 4559737"/>
              <a:gd name="connsiteX579" fmla="*/ 2679394 w 8074386"/>
              <a:gd name="connsiteY579" fmla="*/ 3249857 h 4559737"/>
              <a:gd name="connsiteX580" fmla="*/ 2666580 w 8074386"/>
              <a:gd name="connsiteY580" fmla="*/ 3249721 h 4559737"/>
              <a:gd name="connsiteX581" fmla="*/ 2646631 w 8074386"/>
              <a:gd name="connsiteY581" fmla="*/ 3249113 h 4559737"/>
              <a:gd name="connsiteX582" fmla="*/ 2631976 w 8074386"/>
              <a:gd name="connsiteY582" fmla="*/ 3239749 h 4559737"/>
              <a:gd name="connsiteX583" fmla="*/ 5250734 w 8074386"/>
              <a:gd name="connsiteY583" fmla="*/ 3224140 h 4559737"/>
              <a:gd name="connsiteX584" fmla="*/ 5215834 w 8074386"/>
              <a:gd name="connsiteY584" fmla="*/ 3237153 h 4559737"/>
              <a:gd name="connsiteX585" fmla="*/ 5216515 w 8074386"/>
              <a:gd name="connsiteY585" fmla="*/ 3242602 h 4559737"/>
              <a:gd name="connsiteX586" fmla="*/ 5211424 w 8074386"/>
              <a:gd name="connsiteY586" fmla="*/ 3242602 h 4559737"/>
              <a:gd name="connsiteX587" fmla="*/ 5220172 w 8074386"/>
              <a:gd name="connsiteY587" fmla="*/ 3266791 h 4559737"/>
              <a:gd name="connsiteX588" fmla="*/ 5274314 w 8074386"/>
              <a:gd name="connsiteY588" fmla="*/ 3261869 h 4559737"/>
              <a:gd name="connsiteX589" fmla="*/ 2408866 w 8074386"/>
              <a:gd name="connsiteY589" fmla="*/ 3222138 h 4559737"/>
              <a:gd name="connsiteX590" fmla="*/ 2418200 w 8074386"/>
              <a:gd name="connsiteY590" fmla="*/ 3224492 h 4559737"/>
              <a:gd name="connsiteX591" fmla="*/ 2429545 w 8074386"/>
              <a:gd name="connsiteY591" fmla="*/ 3271973 h 4559737"/>
              <a:gd name="connsiteX592" fmla="*/ 2405262 w 8074386"/>
              <a:gd name="connsiteY592" fmla="*/ 3285381 h 4559737"/>
              <a:gd name="connsiteX593" fmla="*/ 2341602 w 8074386"/>
              <a:gd name="connsiteY593" fmla="*/ 3277776 h 4559737"/>
              <a:gd name="connsiteX594" fmla="*/ 2354980 w 8074386"/>
              <a:gd name="connsiteY594" fmla="*/ 3305002 h 4559737"/>
              <a:gd name="connsiteX595" fmla="*/ 2194780 w 8074386"/>
              <a:gd name="connsiteY595" fmla="*/ 3267226 h 4559737"/>
              <a:gd name="connsiteX596" fmla="*/ 2188280 w 8074386"/>
              <a:gd name="connsiteY596" fmla="*/ 3268778 h 4559737"/>
              <a:gd name="connsiteX597" fmla="*/ 2181404 w 8074386"/>
              <a:gd name="connsiteY597" fmla="*/ 3240000 h 4559737"/>
              <a:gd name="connsiteX598" fmla="*/ 2199925 w 8074386"/>
              <a:gd name="connsiteY598" fmla="*/ 3229774 h 4559737"/>
              <a:gd name="connsiteX599" fmla="*/ 2294185 w 8074386"/>
              <a:gd name="connsiteY599" fmla="*/ 3228710 h 4559737"/>
              <a:gd name="connsiteX600" fmla="*/ 2307563 w 8074386"/>
              <a:gd name="connsiteY600" fmla="*/ 3255934 h 4559737"/>
              <a:gd name="connsiteX601" fmla="*/ 2334496 w 8074386"/>
              <a:gd name="connsiteY601" fmla="*/ 3225905 h 4559737"/>
              <a:gd name="connsiteX602" fmla="*/ 2372385 w 8074386"/>
              <a:gd name="connsiteY602" fmla="*/ 3262815 h 4559737"/>
              <a:gd name="connsiteX603" fmla="*/ 4439431 w 8074386"/>
              <a:gd name="connsiteY603" fmla="*/ 3216914 h 4559737"/>
              <a:gd name="connsiteX604" fmla="*/ 4407320 w 8074386"/>
              <a:gd name="connsiteY604" fmla="*/ 3223335 h 4559737"/>
              <a:gd name="connsiteX605" fmla="*/ 4398203 w 8074386"/>
              <a:gd name="connsiteY605" fmla="*/ 3227243 h 4559737"/>
              <a:gd name="connsiteX606" fmla="*/ 4394360 w 8074386"/>
              <a:gd name="connsiteY606" fmla="*/ 3229695 h 4559737"/>
              <a:gd name="connsiteX607" fmla="*/ 4392372 w 8074386"/>
              <a:gd name="connsiteY607" fmla="*/ 3229742 h 4559737"/>
              <a:gd name="connsiteX608" fmla="*/ 4373603 w 8074386"/>
              <a:gd name="connsiteY608" fmla="*/ 3237786 h 4559737"/>
              <a:gd name="connsiteX609" fmla="*/ 4367227 w 8074386"/>
              <a:gd name="connsiteY609" fmla="*/ 3255090 h 4559737"/>
              <a:gd name="connsiteX610" fmla="*/ 4378412 w 8074386"/>
              <a:gd name="connsiteY610" fmla="*/ 3258506 h 4559737"/>
              <a:gd name="connsiteX611" fmla="*/ 4365646 w 8074386"/>
              <a:gd name="connsiteY611" fmla="*/ 3259382 h 4559737"/>
              <a:gd name="connsiteX612" fmla="*/ 4362921 w 8074386"/>
              <a:gd name="connsiteY612" fmla="*/ 3266778 h 4559737"/>
              <a:gd name="connsiteX613" fmla="*/ 4403630 w 8074386"/>
              <a:gd name="connsiteY613" fmla="*/ 3257052 h 4559737"/>
              <a:gd name="connsiteX614" fmla="*/ 4426958 w 8074386"/>
              <a:gd name="connsiteY614" fmla="*/ 3252761 h 4559737"/>
              <a:gd name="connsiteX615" fmla="*/ 4395064 w 8074386"/>
              <a:gd name="connsiteY615" fmla="*/ 3256788 h 4559737"/>
              <a:gd name="connsiteX616" fmla="*/ 4427340 w 8074386"/>
              <a:gd name="connsiteY616" fmla="*/ 3246477 h 4559737"/>
              <a:gd name="connsiteX617" fmla="*/ 4429267 w 8074386"/>
              <a:gd name="connsiteY617" fmla="*/ 3246135 h 4559737"/>
              <a:gd name="connsiteX618" fmla="*/ 6205530 w 8074386"/>
              <a:gd name="connsiteY618" fmla="*/ 3216914 h 4559737"/>
              <a:gd name="connsiteX619" fmla="*/ 6211954 w 8074386"/>
              <a:gd name="connsiteY619" fmla="*/ 3268290 h 4559737"/>
              <a:gd name="connsiteX620" fmla="*/ 6244065 w 8074386"/>
              <a:gd name="connsiteY620" fmla="*/ 3268290 h 4559737"/>
              <a:gd name="connsiteX621" fmla="*/ 6327553 w 8074386"/>
              <a:gd name="connsiteY621" fmla="*/ 3281135 h 4559737"/>
              <a:gd name="connsiteX622" fmla="*/ 6353240 w 8074386"/>
              <a:gd name="connsiteY622" fmla="*/ 3255447 h 4559737"/>
              <a:gd name="connsiteX623" fmla="*/ 6462418 w 8074386"/>
              <a:gd name="connsiteY623" fmla="*/ 3268290 h 4559737"/>
              <a:gd name="connsiteX624" fmla="*/ 6545907 w 8074386"/>
              <a:gd name="connsiteY624" fmla="*/ 3255447 h 4559737"/>
              <a:gd name="connsiteX625" fmla="*/ 6539484 w 8074386"/>
              <a:gd name="connsiteY625" fmla="*/ 3229758 h 4559737"/>
              <a:gd name="connsiteX626" fmla="*/ 6455996 w 8074386"/>
              <a:gd name="connsiteY626" fmla="*/ 3236181 h 4559737"/>
              <a:gd name="connsiteX627" fmla="*/ 6205530 w 8074386"/>
              <a:gd name="connsiteY627" fmla="*/ 3216914 h 4559737"/>
              <a:gd name="connsiteX628" fmla="*/ 3139259 w 8074386"/>
              <a:gd name="connsiteY628" fmla="*/ 3208621 h 4559737"/>
              <a:gd name="connsiteX629" fmla="*/ 3089904 w 8074386"/>
              <a:gd name="connsiteY629" fmla="*/ 3214851 h 4559737"/>
              <a:gd name="connsiteX630" fmla="*/ 3096776 w 8074386"/>
              <a:gd name="connsiteY630" fmla="*/ 3230438 h 4559737"/>
              <a:gd name="connsiteX631" fmla="*/ 3146130 w 8074386"/>
              <a:gd name="connsiteY631" fmla="*/ 3224208 h 4559737"/>
              <a:gd name="connsiteX632" fmla="*/ 3211309 w 8074386"/>
              <a:gd name="connsiteY632" fmla="*/ 3208542 h 4559737"/>
              <a:gd name="connsiteX633" fmla="*/ 3161954 w 8074386"/>
              <a:gd name="connsiteY633" fmla="*/ 3214771 h 4559737"/>
              <a:gd name="connsiteX634" fmla="*/ 3168142 w 8074386"/>
              <a:gd name="connsiteY634" fmla="*/ 3222331 h 4559737"/>
              <a:gd name="connsiteX635" fmla="*/ 3211993 w 8074386"/>
              <a:gd name="connsiteY635" fmla="*/ 3216570 h 4559737"/>
              <a:gd name="connsiteX636" fmla="*/ 2889750 w 8074386"/>
              <a:gd name="connsiteY636" fmla="*/ 3207660 h 4559737"/>
              <a:gd name="connsiteX637" fmla="*/ 2852773 w 8074386"/>
              <a:gd name="connsiteY637" fmla="*/ 3229007 h 4559737"/>
              <a:gd name="connsiteX638" fmla="*/ 2803246 w 8074386"/>
              <a:gd name="connsiteY638" fmla="*/ 3233231 h 4559737"/>
              <a:gd name="connsiteX639" fmla="*/ 2796375 w 8074386"/>
              <a:gd name="connsiteY639" fmla="*/ 3217644 h 4559737"/>
              <a:gd name="connsiteX640" fmla="*/ 6070666 w 8074386"/>
              <a:gd name="connsiteY640" fmla="*/ 3204069 h 4559737"/>
              <a:gd name="connsiteX641" fmla="*/ 6077088 w 8074386"/>
              <a:gd name="connsiteY641" fmla="*/ 3255446 h 4559737"/>
              <a:gd name="connsiteX642" fmla="*/ 6186263 w 8074386"/>
              <a:gd name="connsiteY642" fmla="*/ 3242602 h 4559737"/>
              <a:gd name="connsiteX643" fmla="*/ 6179842 w 8074386"/>
              <a:gd name="connsiteY643" fmla="*/ 3216914 h 4559737"/>
              <a:gd name="connsiteX644" fmla="*/ 6154153 w 8074386"/>
              <a:gd name="connsiteY644" fmla="*/ 3216914 h 4559737"/>
              <a:gd name="connsiteX645" fmla="*/ 6070666 w 8074386"/>
              <a:gd name="connsiteY645" fmla="*/ 3204069 h 4559737"/>
              <a:gd name="connsiteX646" fmla="*/ 3255159 w 8074386"/>
              <a:gd name="connsiteY646" fmla="*/ 3202780 h 4559737"/>
              <a:gd name="connsiteX647" fmla="*/ 3233148 w 8074386"/>
              <a:gd name="connsiteY647" fmla="*/ 3204657 h 4559737"/>
              <a:gd name="connsiteX648" fmla="*/ 3240020 w 8074386"/>
              <a:gd name="connsiteY648" fmla="*/ 3220245 h 4559737"/>
              <a:gd name="connsiteX649" fmla="*/ 3262031 w 8074386"/>
              <a:gd name="connsiteY649" fmla="*/ 3218368 h 4559737"/>
              <a:gd name="connsiteX650" fmla="*/ 2557918 w 8074386"/>
              <a:gd name="connsiteY650" fmla="*/ 3195667 h 4559737"/>
              <a:gd name="connsiteX651" fmla="*/ 2554576 w 8074386"/>
              <a:gd name="connsiteY651" fmla="*/ 3196912 h 4559737"/>
              <a:gd name="connsiteX652" fmla="*/ 2553109 w 8074386"/>
              <a:gd name="connsiteY652" fmla="*/ 3196816 h 4559737"/>
              <a:gd name="connsiteX653" fmla="*/ 3336221 w 8074386"/>
              <a:gd name="connsiteY653" fmla="*/ 3193427 h 4559737"/>
              <a:gd name="connsiteX654" fmla="*/ 3326524 w 8074386"/>
              <a:gd name="connsiteY654" fmla="*/ 3194673 h 4559737"/>
              <a:gd name="connsiteX655" fmla="*/ 3332712 w 8074386"/>
              <a:gd name="connsiteY655" fmla="*/ 3202232 h 4559737"/>
              <a:gd name="connsiteX656" fmla="*/ 3354724 w 8074386"/>
              <a:gd name="connsiteY656" fmla="*/ 3200356 h 4559737"/>
              <a:gd name="connsiteX657" fmla="*/ 3361623 w 8074386"/>
              <a:gd name="connsiteY657" fmla="*/ 3200155 h 4559737"/>
              <a:gd name="connsiteX658" fmla="*/ 5929377 w 8074386"/>
              <a:gd name="connsiteY658" fmla="*/ 3191226 h 4559737"/>
              <a:gd name="connsiteX659" fmla="*/ 5929377 w 8074386"/>
              <a:gd name="connsiteY659" fmla="*/ 3216914 h 4559737"/>
              <a:gd name="connsiteX660" fmla="*/ 5987177 w 8074386"/>
              <a:gd name="connsiteY660" fmla="*/ 3236181 h 4559737"/>
              <a:gd name="connsiteX661" fmla="*/ 6019287 w 8074386"/>
              <a:gd name="connsiteY661" fmla="*/ 3236181 h 4559737"/>
              <a:gd name="connsiteX662" fmla="*/ 6012866 w 8074386"/>
              <a:gd name="connsiteY662" fmla="*/ 3210491 h 4559737"/>
              <a:gd name="connsiteX663" fmla="*/ 5929377 w 8074386"/>
              <a:gd name="connsiteY663" fmla="*/ 3191226 h 4559737"/>
              <a:gd name="connsiteX664" fmla="*/ 2789481 w 8074386"/>
              <a:gd name="connsiteY664" fmla="*/ 3175197 h 4559737"/>
              <a:gd name="connsiteX665" fmla="*/ 2790684 w 8074386"/>
              <a:gd name="connsiteY665" fmla="*/ 3178524 h 4559737"/>
              <a:gd name="connsiteX666" fmla="*/ 2766568 w 8074386"/>
              <a:gd name="connsiteY666" fmla="*/ 3187042 h 4559737"/>
              <a:gd name="connsiteX667" fmla="*/ 2765843 w 8074386"/>
              <a:gd name="connsiteY667" fmla="*/ 3184012 h 4559737"/>
              <a:gd name="connsiteX668" fmla="*/ 6310743 w 8074386"/>
              <a:gd name="connsiteY668" fmla="*/ 3126814 h 4559737"/>
              <a:gd name="connsiteX669" fmla="*/ 6308286 w 8074386"/>
              <a:gd name="connsiteY669" fmla="*/ 3127003 h 4559737"/>
              <a:gd name="connsiteX670" fmla="*/ 6314708 w 8074386"/>
              <a:gd name="connsiteY670" fmla="*/ 3152692 h 4559737"/>
              <a:gd name="connsiteX671" fmla="*/ 6391774 w 8074386"/>
              <a:gd name="connsiteY671" fmla="*/ 3146270 h 4559737"/>
              <a:gd name="connsiteX672" fmla="*/ 6391775 w 8074386"/>
              <a:gd name="connsiteY672" fmla="*/ 3131233 h 4559737"/>
              <a:gd name="connsiteX673" fmla="*/ 6317366 w 8074386"/>
              <a:gd name="connsiteY673" fmla="*/ 3128368 h 4559737"/>
              <a:gd name="connsiteX674" fmla="*/ 2882733 w 8074386"/>
              <a:gd name="connsiteY674" fmla="*/ 3125371 h 4559737"/>
              <a:gd name="connsiteX675" fmla="*/ 2889605 w 8074386"/>
              <a:gd name="connsiteY675" fmla="*/ 3140959 h 4559737"/>
              <a:gd name="connsiteX676" fmla="*/ 2796400 w 8074386"/>
              <a:gd name="connsiteY676" fmla="*/ 3152950 h 4559737"/>
              <a:gd name="connsiteX677" fmla="*/ 2789529 w 8074386"/>
              <a:gd name="connsiteY677" fmla="*/ 3137363 h 4559737"/>
              <a:gd name="connsiteX678" fmla="*/ 7122142 w 8074386"/>
              <a:gd name="connsiteY678" fmla="*/ 3115620 h 4559737"/>
              <a:gd name="connsiteX679" fmla="*/ 7122976 w 8074386"/>
              <a:gd name="connsiteY679" fmla="*/ 3117510 h 4559737"/>
              <a:gd name="connsiteX680" fmla="*/ 7108955 w 8074386"/>
              <a:gd name="connsiteY680" fmla="*/ 3117352 h 4559737"/>
              <a:gd name="connsiteX681" fmla="*/ 6109198 w 8074386"/>
              <a:gd name="connsiteY681" fmla="*/ 3094892 h 4559737"/>
              <a:gd name="connsiteX682" fmla="*/ 6032132 w 8074386"/>
              <a:gd name="connsiteY682" fmla="*/ 3107736 h 4559737"/>
              <a:gd name="connsiteX683" fmla="*/ 6039746 w 8074386"/>
              <a:gd name="connsiteY683" fmla="*/ 3118613 h 4559737"/>
              <a:gd name="connsiteX684" fmla="*/ 6106670 w 8074386"/>
              <a:gd name="connsiteY684" fmla="*/ 3118959 h 4559737"/>
              <a:gd name="connsiteX685" fmla="*/ 6043132 w 8074386"/>
              <a:gd name="connsiteY685" fmla="*/ 3123451 h 4559737"/>
              <a:gd name="connsiteX686" fmla="*/ 6054609 w 8074386"/>
              <a:gd name="connsiteY686" fmla="*/ 3139847 h 4559737"/>
              <a:gd name="connsiteX687" fmla="*/ 6122042 w 8074386"/>
              <a:gd name="connsiteY687" fmla="*/ 3171958 h 4559737"/>
              <a:gd name="connsiteX688" fmla="*/ 5981389 w 8074386"/>
              <a:gd name="connsiteY688" fmla="*/ 3084118 h 4559737"/>
              <a:gd name="connsiteX689" fmla="*/ 5942221 w 8074386"/>
              <a:gd name="connsiteY689" fmla="*/ 3088471 h 4559737"/>
              <a:gd name="connsiteX690" fmla="*/ 5948644 w 8074386"/>
              <a:gd name="connsiteY690" fmla="*/ 3114159 h 4559737"/>
              <a:gd name="connsiteX691" fmla="*/ 6000021 w 8074386"/>
              <a:gd name="connsiteY691" fmla="*/ 3107736 h 4559737"/>
              <a:gd name="connsiteX692" fmla="*/ 6000021 w 8074386"/>
              <a:gd name="connsiteY692" fmla="*/ 3084582 h 4559737"/>
              <a:gd name="connsiteX693" fmla="*/ 6885550 w 8074386"/>
              <a:gd name="connsiteY693" fmla="*/ 3071104 h 4559737"/>
              <a:gd name="connsiteX694" fmla="*/ 6872828 w 8074386"/>
              <a:gd name="connsiteY694" fmla="*/ 3073366 h 4559737"/>
              <a:gd name="connsiteX695" fmla="*/ 6882283 w 8074386"/>
              <a:gd name="connsiteY695" fmla="*/ 3088494 h 4559737"/>
              <a:gd name="connsiteX696" fmla="*/ 6892421 w 8074386"/>
              <a:gd name="connsiteY696" fmla="*/ 3086690 h 4559737"/>
              <a:gd name="connsiteX697" fmla="*/ 922991 w 8074386"/>
              <a:gd name="connsiteY697" fmla="*/ 3048141 h 4559737"/>
              <a:gd name="connsiteX698" fmla="*/ 930759 w 8074386"/>
              <a:gd name="connsiteY698" fmla="*/ 3063650 h 4559737"/>
              <a:gd name="connsiteX699" fmla="*/ 898764 w 8074386"/>
              <a:gd name="connsiteY699" fmla="*/ 3066379 h 4559737"/>
              <a:gd name="connsiteX700" fmla="*/ 891167 w 8074386"/>
              <a:gd name="connsiteY700" fmla="*/ 3052876 h 4559737"/>
              <a:gd name="connsiteX701" fmla="*/ 5329481 w 8074386"/>
              <a:gd name="connsiteY701" fmla="*/ 3044240 h 4559737"/>
              <a:gd name="connsiteX702" fmla="*/ 5325746 w 8074386"/>
              <a:gd name="connsiteY702" fmla="*/ 3044407 h 4559737"/>
              <a:gd name="connsiteX703" fmla="*/ 5330221 w 8074386"/>
              <a:gd name="connsiteY703" fmla="*/ 3046287 h 4559737"/>
              <a:gd name="connsiteX704" fmla="*/ 6134802 w 8074386"/>
              <a:gd name="connsiteY704" fmla="*/ 3042129 h 4559737"/>
              <a:gd name="connsiteX705" fmla="*/ 6090950 w 8074386"/>
              <a:gd name="connsiteY705" fmla="*/ 3047890 h 4559737"/>
              <a:gd name="connsiteX706" fmla="*/ 6090993 w 8074386"/>
              <a:gd name="connsiteY706" fmla="*/ 3048391 h 4559737"/>
              <a:gd name="connsiteX707" fmla="*/ 6134887 w 8074386"/>
              <a:gd name="connsiteY707" fmla="*/ 3043515 h 4559737"/>
              <a:gd name="connsiteX708" fmla="*/ 6135620 w 8074386"/>
              <a:gd name="connsiteY708" fmla="*/ 3043128 h 4559737"/>
              <a:gd name="connsiteX709" fmla="*/ 516092 w 8074386"/>
              <a:gd name="connsiteY709" fmla="*/ 3038363 h 4559737"/>
              <a:gd name="connsiteX710" fmla="*/ 549454 w 8074386"/>
              <a:gd name="connsiteY710" fmla="*/ 3051691 h 4559737"/>
              <a:gd name="connsiteX711" fmla="*/ 550139 w 8074386"/>
              <a:gd name="connsiteY711" fmla="*/ 3059719 h 4559737"/>
              <a:gd name="connsiteX712" fmla="*/ 224649 w 8074386"/>
              <a:gd name="connsiteY712" fmla="*/ 3097583 h 4559737"/>
              <a:gd name="connsiteX713" fmla="*/ 40276 w 8074386"/>
              <a:gd name="connsiteY713" fmla="*/ 3127457 h 4559737"/>
              <a:gd name="connsiteX714" fmla="*/ 0 w 8074386"/>
              <a:gd name="connsiteY714" fmla="*/ 3108653 h 4559737"/>
              <a:gd name="connsiteX715" fmla="*/ 50335 w 8074386"/>
              <a:gd name="connsiteY715" fmla="*/ 3094253 h 4559737"/>
              <a:gd name="connsiteX716" fmla="*/ 58104 w 8074386"/>
              <a:gd name="connsiteY716" fmla="*/ 3109763 h 4559737"/>
              <a:gd name="connsiteX717" fmla="*/ 516092 w 8074386"/>
              <a:gd name="connsiteY717" fmla="*/ 3038363 h 4559737"/>
              <a:gd name="connsiteX718" fmla="*/ 1407258 w 8074386"/>
              <a:gd name="connsiteY718" fmla="*/ 2982585 h 4559737"/>
              <a:gd name="connsiteX719" fmla="*/ 1415025 w 8074386"/>
              <a:gd name="connsiteY719" fmla="*/ 2998096 h 4559737"/>
              <a:gd name="connsiteX720" fmla="*/ 1357606 w 8074386"/>
              <a:gd name="connsiteY720" fmla="*/ 3005013 h 4559737"/>
              <a:gd name="connsiteX721" fmla="*/ 1390799 w 8074386"/>
              <a:gd name="connsiteY721" fmla="*/ 3016335 h 4559737"/>
              <a:gd name="connsiteX722" fmla="*/ 1339779 w 8074386"/>
              <a:gd name="connsiteY722" fmla="*/ 3022707 h 4559737"/>
              <a:gd name="connsiteX723" fmla="*/ 1333380 w 8074386"/>
              <a:gd name="connsiteY723" fmla="*/ 3023253 h 4559737"/>
              <a:gd name="connsiteX724" fmla="*/ 1248483 w 8074386"/>
              <a:gd name="connsiteY724" fmla="*/ 3010276 h 4559737"/>
              <a:gd name="connsiteX725" fmla="*/ 1298818 w 8074386"/>
              <a:gd name="connsiteY725" fmla="*/ 2995876 h 4559737"/>
              <a:gd name="connsiteX726" fmla="*/ 7451433 w 8074386"/>
              <a:gd name="connsiteY726" fmla="*/ 2979293 h 4559737"/>
              <a:gd name="connsiteX727" fmla="*/ 7509235 w 8074386"/>
              <a:gd name="connsiteY727" fmla="*/ 2979293 h 4559737"/>
              <a:gd name="connsiteX728" fmla="*/ 7515655 w 8074386"/>
              <a:gd name="connsiteY728" fmla="*/ 3030671 h 4559737"/>
              <a:gd name="connsiteX729" fmla="*/ 7406479 w 8074386"/>
              <a:gd name="connsiteY729" fmla="*/ 3037092 h 4559737"/>
              <a:gd name="connsiteX730" fmla="*/ 7451433 w 8074386"/>
              <a:gd name="connsiteY730" fmla="*/ 2979293 h 4559737"/>
              <a:gd name="connsiteX731" fmla="*/ 684927 w 8074386"/>
              <a:gd name="connsiteY731" fmla="*/ 2977469 h 4559737"/>
              <a:gd name="connsiteX732" fmla="*/ 575802 w 8074386"/>
              <a:gd name="connsiteY732" fmla="*/ 2982730 h 4559737"/>
              <a:gd name="connsiteX733" fmla="*/ 584255 w 8074386"/>
              <a:gd name="connsiteY733" fmla="*/ 3006269 h 4559737"/>
              <a:gd name="connsiteX734" fmla="*/ 692010 w 8074386"/>
              <a:gd name="connsiteY734" fmla="*/ 2984952 h 4559737"/>
              <a:gd name="connsiteX735" fmla="*/ 1606481 w 8074386"/>
              <a:gd name="connsiteY735" fmla="*/ 2975704 h 4559737"/>
              <a:gd name="connsiteX736" fmla="*/ 1665269 w 8074386"/>
              <a:gd name="connsiteY736" fmla="*/ 2984843 h 4559737"/>
              <a:gd name="connsiteX737" fmla="*/ 1607850 w 8074386"/>
              <a:gd name="connsiteY737" fmla="*/ 2991761 h 4559737"/>
              <a:gd name="connsiteX738" fmla="*/ 825361 w 8074386"/>
              <a:gd name="connsiteY738" fmla="*/ 2961449 h 4559737"/>
              <a:gd name="connsiteX739" fmla="*/ 793536 w 8074386"/>
              <a:gd name="connsiteY739" fmla="*/ 2966185 h 4559737"/>
              <a:gd name="connsiteX740" fmla="*/ 801306 w 8074386"/>
              <a:gd name="connsiteY740" fmla="*/ 2981695 h 4559737"/>
              <a:gd name="connsiteX741" fmla="*/ 833129 w 8074386"/>
              <a:gd name="connsiteY741" fmla="*/ 2976960 h 4559737"/>
              <a:gd name="connsiteX742" fmla="*/ 7644099 w 8074386"/>
              <a:gd name="connsiteY742" fmla="*/ 2960026 h 4559737"/>
              <a:gd name="connsiteX743" fmla="*/ 7656943 w 8074386"/>
              <a:gd name="connsiteY743" fmla="*/ 2960026 h 4559737"/>
              <a:gd name="connsiteX744" fmla="*/ 7708321 w 8074386"/>
              <a:gd name="connsiteY744" fmla="*/ 3004981 h 4559737"/>
              <a:gd name="connsiteX745" fmla="*/ 7599144 w 8074386"/>
              <a:gd name="connsiteY745" fmla="*/ 3017826 h 4559737"/>
              <a:gd name="connsiteX746" fmla="*/ 7592723 w 8074386"/>
              <a:gd name="connsiteY746" fmla="*/ 2966448 h 4559737"/>
              <a:gd name="connsiteX747" fmla="*/ 4379347 w 8074386"/>
              <a:gd name="connsiteY747" fmla="*/ 2957316 h 4559737"/>
              <a:gd name="connsiteX748" fmla="*/ 4359560 w 8074386"/>
              <a:gd name="connsiteY748" fmla="*/ 2959004 h 4559737"/>
              <a:gd name="connsiteX749" fmla="*/ 4360194 w 8074386"/>
              <a:gd name="connsiteY749" fmla="*/ 2966449 h 4559737"/>
              <a:gd name="connsiteX750" fmla="*/ 4367080 w 8074386"/>
              <a:gd name="connsiteY750" fmla="*/ 2966449 h 4559737"/>
              <a:gd name="connsiteX751" fmla="*/ 4381328 w 8074386"/>
              <a:gd name="connsiteY751" fmla="*/ 2965233 h 4559737"/>
              <a:gd name="connsiteX752" fmla="*/ 2186698 w 8074386"/>
              <a:gd name="connsiteY752" fmla="*/ 2955765 h 4559737"/>
              <a:gd name="connsiteX753" fmla="*/ 2208894 w 8074386"/>
              <a:gd name="connsiteY753" fmla="*/ 2961365 h 4559737"/>
              <a:gd name="connsiteX754" fmla="*/ 2118636 w 8074386"/>
              <a:gd name="connsiteY754" fmla="*/ 2972495 h 4559737"/>
              <a:gd name="connsiteX755" fmla="*/ 2112680 w 8074386"/>
              <a:gd name="connsiteY755" fmla="*/ 2960599 h 4559737"/>
              <a:gd name="connsiteX756" fmla="*/ 2158126 w 8074386"/>
              <a:gd name="connsiteY756" fmla="*/ 2959106 h 4559737"/>
              <a:gd name="connsiteX757" fmla="*/ 2135505 w 8074386"/>
              <a:gd name="connsiteY757" fmla="*/ 2945760 h 4559737"/>
              <a:gd name="connsiteX758" fmla="*/ 2131332 w 8074386"/>
              <a:gd name="connsiteY758" fmla="*/ 2947240 h 4559737"/>
              <a:gd name="connsiteX759" fmla="*/ 2107242 w 8074386"/>
              <a:gd name="connsiteY759" fmla="*/ 2949743 h 4559737"/>
              <a:gd name="connsiteX760" fmla="*/ 2106969 w 8074386"/>
              <a:gd name="connsiteY760" fmla="*/ 2949199 h 4559737"/>
              <a:gd name="connsiteX761" fmla="*/ 701384 w 8074386"/>
              <a:gd name="connsiteY761" fmla="*/ 2943719 h 4559737"/>
              <a:gd name="connsiteX762" fmla="*/ 643965 w 8074386"/>
              <a:gd name="connsiteY762" fmla="*/ 2950637 h 4559737"/>
              <a:gd name="connsiteX763" fmla="*/ 651049 w 8074386"/>
              <a:gd name="connsiteY763" fmla="*/ 2958119 h 4559737"/>
              <a:gd name="connsiteX764" fmla="*/ 702069 w 8074386"/>
              <a:gd name="connsiteY764" fmla="*/ 2951748 h 4559737"/>
              <a:gd name="connsiteX765" fmla="*/ 4288592 w 8074386"/>
              <a:gd name="connsiteY765" fmla="*/ 2936181 h 4559737"/>
              <a:gd name="connsiteX766" fmla="*/ 4274622 w 8074386"/>
              <a:gd name="connsiteY766" fmla="*/ 2937944 h 4559737"/>
              <a:gd name="connsiteX767" fmla="*/ 4280808 w 8074386"/>
              <a:gd name="connsiteY767" fmla="*/ 2945503 h 4559737"/>
              <a:gd name="connsiteX768" fmla="*/ 4324659 w 8074386"/>
              <a:gd name="connsiteY768" fmla="*/ 2939742 h 4559737"/>
              <a:gd name="connsiteX769" fmla="*/ 4324627 w 8074386"/>
              <a:gd name="connsiteY769" fmla="*/ 2939368 h 4559737"/>
              <a:gd name="connsiteX770" fmla="*/ 4319817 w 8074386"/>
              <a:gd name="connsiteY770" fmla="*/ 2939154 h 4559737"/>
              <a:gd name="connsiteX771" fmla="*/ 1615855 w 8074386"/>
              <a:gd name="connsiteY771" fmla="*/ 2934473 h 4559737"/>
              <a:gd name="connsiteX772" fmla="*/ 1583861 w 8074386"/>
              <a:gd name="connsiteY772" fmla="*/ 2937201 h 4559737"/>
              <a:gd name="connsiteX773" fmla="*/ 1591630 w 8074386"/>
              <a:gd name="connsiteY773" fmla="*/ 2952712 h 4559737"/>
              <a:gd name="connsiteX774" fmla="*/ 1617224 w 8074386"/>
              <a:gd name="connsiteY774" fmla="*/ 2950529 h 4559737"/>
              <a:gd name="connsiteX775" fmla="*/ 461885 w 8074386"/>
              <a:gd name="connsiteY775" fmla="*/ 2931797 h 4559737"/>
              <a:gd name="connsiteX776" fmla="*/ 469653 w 8074386"/>
              <a:gd name="connsiteY776" fmla="*/ 2947307 h 4559737"/>
              <a:gd name="connsiteX777" fmla="*/ 418633 w 8074386"/>
              <a:gd name="connsiteY777" fmla="*/ 2953679 h 4559737"/>
              <a:gd name="connsiteX778" fmla="*/ 408398 w 8074386"/>
              <a:gd name="connsiteY778" fmla="*/ 2954552 h 4559737"/>
              <a:gd name="connsiteX779" fmla="*/ 393475 w 8074386"/>
              <a:gd name="connsiteY779" fmla="*/ 2954593 h 4559737"/>
              <a:gd name="connsiteX780" fmla="*/ 370341 w 8074386"/>
              <a:gd name="connsiteY780" fmla="*/ 2954259 h 4559737"/>
              <a:gd name="connsiteX781" fmla="*/ 353445 w 8074386"/>
              <a:gd name="connsiteY781" fmla="*/ 2945087 h 4559737"/>
              <a:gd name="connsiteX782" fmla="*/ 4933560 w 8074386"/>
              <a:gd name="connsiteY782" fmla="*/ 2930272 h 4559737"/>
              <a:gd name="connsiteX783" fmla="*/ 4930210 w 8074386"/>
              <a:gd name="connsiteY783" fmla="*/ 2930661 h 4559737"/>
              <a:gd name="connsiteX784" fmla="*/ 4933937 w 8074386"/>
              <a:gd name="connsiteY784" fmla="*/ 2931127 h 4559737"/>
              <a:gd name="connsiteX785" fmla="*/ 2340383 w 8074386"/>
              <a:gd name="connsiteY785" fmla="*/ 2929288 h 4559737"/>
              <a:gd name="connsiteX786" fmla="*/ 2381991 w 8074386"/>
              <a:gd name="connsiteY786" fmla="*/ 2939787 h 4559737"/>
              <a:gd name="connsiteX787" fmla="*/ 2277562 w 8074386"/>
              <a:gd name="connsiteY787" fmla="*/ 2947194 h 4559737"/>
              <a:gd name="connsiteX788" fmla="*/ 2279364 w 8074386"/>
              <a:gd name="connsiteY788" fmla="*/ 2944725 h 4559737"/>
              <a:gd name="connsiteX789" fmla="*/ 2258166 w 8074386"/>
              <a:gd name="connsiteY789" fmla="*/ 2932960 h 4559737"/>
              <a:gd name="connsiteX790" fmla="*/ 835421 w 8074386"/>
              <a:gd name="connsiteY790" fmla="*/ 2928246 h 4559737"/>
              <a:gd name="connsiteX791" fmla="*/ 752405 w 8074386"/>
              <a:gd name="connsiteY791" fmla="*/ 2937346 h 4559737"/>
              <a:gd name="connsiteX792" fmla="*/ 759488 w 8074386"/>
              <a:gd name="connsiteY792" fmla="*/ 2944829 h 4559737"/>
              <a:gd name="connsiteX793" fmla="*/ 842504 w 8074386"/>
              <a:gd name="connsiteY793" fmla="*/ 2935728 h 4559737"/>
              <a:gd name="connsiteX794" fmla="*/ 2441741 w 8074386"/>
              <a:gd name="connsiteY794" fmla="*/ 2926616 h 4559737"/>
              <a:gd name="connsiteX795" fmla="*/ 2447141 w 8074386"/>
              <a:gd name="connsiteY795" fmla="*/ 2932320 h 4559737"/>
              <a:gd name="connsiteX796" fmla="*/ 2401360 w 8074386"/>
              <a:gd name="connsiteY796" fmla="*/ 2937836 h 4559737"/>
              <a:gd name="connsiteX797" fmla="*/ 2438996 w 8074386"/>
              <a:gd name="connsiteY797" fmla="*/ 2927069 h 4559737"/>
              <a:gd name="connsiteX798" fmla="*/ 1517989 w 8074386"/>
              <a:gd name="connsiteY798" fmla="*/ 2920580 h 4559737"/>
              <a:gd name="connsiteX799" fmla="*/ 1159304 w 8074386"/>
              <a:gd name="connsiteY799" fmla="*/ 2947123 h 4559737"/>
              <a:gd name="connsiteX800" fmla="*/ 1141477 w 8074386"/>
              <a:gd name="connsiteY800" fmla="*/ 2964817 h 4559737"/>
              <a:gd name="connsiteX801" fmla="*/ 1499476 w 8074386"/>
              <a:gd name="connsiteY801" fmla="*/ 2930246 h 4559737"/>
              <a:gd name="connsiteX802" fmla="*/ 1525073 w 8074386"/>
              <a:gd name="connsiteY802" fmla="*/ 2928063 h 4559737"/>
              <a:gd name="connsiteX803" fmla="*/ 653340 w 8074386"/>
              <a:gd name="connsiteY803" fmla="*/ 2909405 h 4559737"/>
              <a:gd name="connsiteX804" fmla="*/ 610089 w 8074386"/>
              <a:gd name="connsiteY804" fmla="*/ 2931288 h 4559737"/>
              <a:gd name="connsiteX805" fmla="*/ 552497 w 8074386"/>
              <a:gd name="connsiteY805" fmla="*/ 2936199 h 4559737"/>
              <a:gd name="connsiteX806" fmla="*/ 544729 w 8074386"/>
              <a:gd name="connsiteY806" fmla="*/ 2920688 h 4559737"/>
              <a:gd name="connsiteX807" fmla="*/ 943177 w 8074386"/>
              <a:gd name="connsiteY807" fmla="*/ 2906927 h 4559737"/>
              <a:gd name="connsiteX808" fmla="*/ 885757 w 8074386"/>
              <a:gd name="connsiteY808" fmla="*/ 2913845 h 4559737"/>
              <a:gd name="connsiteX809" fmla="*/ 893525 w 8074386"/>
              <a:gd name="connsiteY809" fmla="*/ 2929356 h 4559737"/>
              <a:gd name="connsiteX810" fmla="*/ 950943 w 8074386"/>
              <a:gd name="connsiteY810" fmla="*/ 2922437 h 4559737"/>
              <a:gd name="connsiteX811" fmla="*/ 1026876 w 8074386"/>
              <a:gd name="connsiteY811" fmla="*/ 2905855 h 4559737"/>
              <a:gd name="connsiteX812" fmla="*/ 969457 w 8074386"/>
              <a:gd name="connsiteY812" fmla="*/ 2912772 h 4559737"/>
              <a:gd name="connsiteX813" fmla="*/ 976540 w 8074386"/>
              <a:gd name="connsiteY813" fmla="*/ 2920255 h 4559737"/>
              <a:gd name="connsiteX814" fmla="*/ 1027561 w 8074386"/>
              <a:gd name="connsiteY814" fmla="*/ 2913883 h 4559737"/>
              <a:gd name="connsiteX815" fmla="*/ 2141769 w 8074386"/>
              <a:gd name="connsiteY815" fmla="*/ 2903777 h 4559737"/>
              <a:gd name="connsiteX816" fmla="*/ 2090748 w 8074386"/>
              <a:gd name="connsiteY816" fmla="*/ 2910149 h 4559737"/>
              <a:gd name="connsiteX817" fmla="*/ 2091433 w 8074386"/>
              <a:gd name="connsiteY817" fmla="*/ 2918177 h 4559737"/>
              <a:gd name="connsiteX818" fmla="*/ 2148852 w 8074386"/>
              <a:gd name="connsiteY818" fmla="*/ 2911260 h 4559737"/>
              <a:gd name="connsiteX819" fmla="*/ 1077897 w 8074386"/>
              <a:gd name="connsiteY819" fmla="*/ 2899482 h 4559737"/>
              <a:gd name="connsiteX820" fmla="*/ 1052300 w 8074386"/>
              <a:gd name="connsiteY820" fmla="*/ 2901665 h 4559737"/>
              <a:gd name="connsiteX821" fmla="*/ 1060069 w 8074386"/>
              <a:gd name="connsiteY821" fmla="*/ 2917176 h 4559737"/>
              <a:gd name="connsiteX822" fmla="*/ 1085664 w 8074386"/>
              <a:gd name="connsiteY822" fmla="*/ 2914993 h 4559737"/>
              <a:gd name="connsiteX823" fmla="*/ 1767548 w 8074386"/>
              <a:gd name="connsiteY823" fmla="*/ 2899299 h 4559737"/>
              <a:gd name="connsiteX824" fmla="*/ 1709958 w 8074386"/>
              <a:gd name="connsiteY824" fmla="*/ 2904210 h 4559737"/>
              <a:gd name="connsiteX825" fmla="*/ 1575409 w 8074386"/>
              <a:gd name="connsiteY825" fmla="*/ 2913662 h 4559737"/>
              <a:gd name="connsiteX826" fmla="*/ 1724981 w 8074386"/>
              <a:gd name="connsiteY826" fmla="*/ 2929211 h 4559737"/>
              <a:gd name="connsiteX827" fmla="*/ 1782401 w 8074386"/>
              <a:gd name="connsiteY827" fmla="*/ 2922292 h 4559737"/>
              <a:gd name="connsiteX828" fmla="*/ 1742637 w 8074386"/>
              <a:gd name="connsiteY828" fmla="*/ 2909510 h 4559737"/>
              <a:gd name="connsiteX829" fmla="*/ 1767721 w 8074386"/>
              <a:gd name="connsiteY829" fmla="*/ 2901306 h 4559737"/>
              <a:gd name="connsiteX830" fmla="*/ 7303724 w 8074386"/>
              <a:gd name="connsiteY830" fmla="*/ 2895805 h 4559737"/>
              <a:gd name="connsiteX831" fmla="*/ 7220235 w 8074386"/>
              <a:gd name="connsiteY831" fmla="*/ 2902226 h 4559737"/>
              <a:gd name="connsiteX832" fmla="*/ 7226658 w 8074386"/>
              <a:gd name="connsiteY832" fmla="*/ 2927916 h 4559737"/>
              <a:gd name="connsiteX833" fmla="*/ 7310146 w 8074386"/>
              <a:gd name="connsiteY833" fmla="*/ 2921494 h 4559737"/>
              <a:gd name="connsiteX834" fmla="*/ 7412901 w 8074386"/>
              <a:gd name="connsiteY834" fmla="*/ 2882960 h 4559737"/>
              <a:gd name="connsiteX835" fmla="*/ 7361525 w 8074386"/>
              <a:gd name="connsiteY835" fmla="*/ 2889382 h 4559737"/>
              <a:gd name="connsiteX836" fmla="*/ 7361525 w 8074386"/>
              <a:gd name="connsiteY836" fmla="*/ 2915070 h 4559737"/>
              <a:gd name="connsiteX837" fmla="*/ 7419324 w 8074386"/>
              <a:gd name="connsiteY837" fmla="*/ 2908649 h 4559737"/>
              <a:gd name="connsiteX838" fmla="*/ 1933407 w 8074386"/>
              <a:gd name="connsiteY838" fmla="*/ 2879091 h 4559737"/>
              <a:gd name="connsiteX839" fmla="*/ 1883072 w 8074386"/>
              <a:gd name="connsiteY839" fmla="*/ 2893492 h 4559737"/>
              <a:gd name="connsiteX840" fmla="*/ 1824968 w 8074386"/>
              <a:gd name="connsiteY840" fmla="*/ 2892381 h 4559737"/>
              <a:gd name="connsiteX841" fmla="*/ 1800913 w 8074386"/>
              <a:gd name="connsiteY841" fmla="*/ 2912627 h 4559737"/>
              <a:gd name="connsiteX842" fmla="*/ 1966771 w 8074386"/>
              <a:gd name="connsiteY842" fmla="*/ 2892419 h 4559737"/>
              <a:gd name="connsiteX843" fmla="*/ 1269353 w 8074386"/>
              <a:gd name="connsiteY843" fmla="*/ 2877091 h 4559737"/>
              <a:gd name="connsiteX844" fmla="*/ 1160912 w 8074386"/>
              <a:gd name="connsiteY844" fmla="*/ 2890382 h 4559737"/>
              <a:gd name="connsiteX845" fmla="*/ 1167996 w 8074386"/>
              <a:gd name="connsiteY845" fmla="*/ 2897864 h 4559737"/>
              <a:gd name="connsiteX846" fmla="*/ 1193592 w 8074386"/>
              <a:gd name="connsiteY846" fmla="*/ 2895681 h 4559737"/>
              <a:gd name="connsiteX847" fmla="*/ 1277119 w 8074386"/>
              <a:gd name="connsiteY847" fmla="*/ 2892602 h 4559737"/>
              <a:gd name="connsiteX848" fmla="*/ 3921985 w 8074386"/>
              <a:gd name="connsiteY848" fmla="*/ 2871952 h 4559737"/>
              <a:gd name="connsiteX849" fmla="*/ 3908747 w 8074386"/>
              <a:gd name="connsiteY849" fmla="*/ 2872493 h 4559737"/>
              <a:gd name="connsiteX850" fmla="*/ 3896204 w 8074386"/>
              <a:gd name="connsiteY850" fmla="*/ 2873226 h 4559737"/>
              <a:gd name="connsiteX851" fmla="*/ 3872320 w 8074386"/>
              <a:gd name="connsiteY851" fmla="*/ 2873724 h 4559737"/>
              <a:gd name="connsiteX852" fmla="*/ 3874278 w 8074386"/>
              <a:gd name="connsiteY852" fmla="*/ 2889382 h 4559737"/>
              <a:gd name="connsiteX853" fmla="*/ 3925655 w 8074386"/>
              <a:gd name="connsiteY853" fmla="*/ 2882961 h 4559737"/>
              <a:gd name="connsiteX854" fmla="*/ 1416871 w 8074386"/>
              <a:gd name="connsiteY854" fmla="*/ 2868555 h 4559737"/>
              <a:gd name="connsiteX855" fmla="*/ 1410472 w 8074386"/>
              <a:gd name="connsiteY855" fmla="*/ 2869101 h 4559737"/>
              <a:gd name="connsiteX856" fmla="*/ 1418240 w 8074386"/>
              <a:gd name="connsiteY856" fmla="*/ 2884610 h 4559737"/>
              <a:gd name="connsiteX857" fmla="*/ 1469260 w 8074386"/>
              <a:gd name="connsiteY857" fmla="*/ 2878239 h 4559737"/>
              <a:gd name="connsiteX858" fmla="*/ 1416871 w 8074386"/>
              <a:gd name="connsiteY858" fmla="*/ 2868555 h 4559737"/>
              <a:gd name="connsiteX859" fmla="*/ 2241756 w 8074386"/>
              <a:gd name="connsiteY859" fmla="*/ 2866949 h 4559737"/>
              <a:gd name="connsiteX860" fmla="*/ 2100808 w 8074386"/>
              <a:gd name="connsiteY860" fmla="*/ 2876945 h 4559737"/>
              <a:gd name="connsiteX861" fmla="*/ 2049786 w 8074386"/>
              <a:gd name="connsiteY861" fmla="*/ 2883318 h 4559737"/>
              <a:gd name="connsiteX862" fmla="*/ 2050471 w 8074386"/>
              <a:gd name="connsiteY862" fmla="*/ 2891347 h 4559737"/>
              <a:gd name="connsiteX863" fmla="*/ 2076069 w 8074386"/>
              <a:gd name="connsiteY863" fmla="*/ 2889163 h 4559737"/>
              <a:gd name="connsiteX864" fmla="*/ 2166681 w 8074386"/>
              <a:gd name="connsiteY864" fmla="*/ 2893566 h 4559737"/>
              <a:gd name="connsiteX865" fmla="*/ 2242440 w 8074386"/>
              <a:gd name="connsiteY865" fmla="*/ 2874977 h 4559737"/>
              <a:gd name="connsiteX866" fmla="*/ 2402398 w 8074386"/>
              <a:gd name="connsiteY866" fmla="*/ 2862252 h 4559737"/>
              <a:gd name="connsiteX867" fmla="*/ 2299860 w 8074386"/>
              <a:gd name="connsiteY867" fmla="*/ 2868058 h 4559737"/>
              <a:gd name="connsiteX868" fmla="*/ 2274435 w 8074386"/>
              <a:gd name="connsiteY868" fmla="*/ 2872248 h 4559737"/>
              <a:gd name="connsiteX869" fmla="*/ 2275120 w 8074386"/>
              <a:gd name="connsiteY869" fmla="*/ 2880276 h 4559737"/>
              <a:gd name="connsiteX870" fmla="*/ 2411005 w 8074386"/>
              <a:gd name="connsiteY870" fmla="*/ 2872582 h 4559737"/>
              <a:gd name="connsiteX871" fmla="*/ 1860452 w 8074386"/>
              <a:gd name="connsiteY871" fmla="*/ 2854988 h 4559737"/>
              <a:gd name="connsiteX872" fmla="*/ 1835027 w 8074386"/>
              <a:gd name="connsiteY872" fmla="*/ 2859177 h 4559737"/>
              <a:gd name="connsiteX873" fmla="*/ 1842795 w 8074386"/>
              <a:gd name="connsiteY873" fmla="*/ 2874688 h 4559737"/>
              <a:gd name="connsiteX874" fmla="*/ 1868221 w 8074386"/>
              <a:gd name="connsiteY874" fmla="*/ 2870499 h 4559737"/>
              <a:gd name="connsiteX875" fmla="*/ 1660031 w 8074386"/>
              <a:gd name="connsiteY875" fmla="*/ 2847820 h 4559737"/>
              <a:gd name="connsiteX876" fmla="*/ 1602440 w 8074386"/>
              <a:gd name="connsiteY876" fmla="*/ 2852731 h 4559737"/>
              <a:gd name="connsiteX877" fmla="*/ 1609523 w 8074386"/>
              <a:gd name="connsiteY877" fmla="*/ 2860213 h 4559737"/>
              <a:gd name="connsiteX878" fmla="*/ 1660715 w 8074386"/>
              <a:gd name="connsiteY878" fmla="*/ 2855848 h 4559737"/>
              <a:gd name="connsiteX879" fmla="*/ 1852684 w 8074386"/>
              <a:gd name="connsiteY879" fmla="*/ 2839477 h 4559737"/>
              <a:gd name="connsiteX880" fmla="*/ 1801663 w 8074386"/>
              <a:gd name="connsiteY880" fmla="*/ 2845850 h 4559737"/>
              <a:gd name="connsiteX881" fmla="*/ 1802347 w 8074386"/>
              <a:gd name="connsiteY881" fmla="*/ 2853878 h 4559737"/>
              <a:gd name="connsiteX882" fmla="*/ 1859767 w 8074386"/>
              <a:gd name="connsiteY882" fmla="*/ 2846959 h 4559737"/>
              <a:gd name="connsiteX883" fmla="*/ 3867855 w 8074386"/>
              <a:gd name="connsiteY883" fmla="*/ 2838005 h 4559737"/>
              <a:gd name="connsiteX884" fmla="*/ 3870770 w 8074386"/>
              <a:gd name="connsiteY884" fmla="*/ 2861330 h 4559737"/>
              <a:gd name="connsiteX885" fmla="*/ 3918132 w 8074386"/>
              <a:gd name="connsiteY885" fmla="*/ 2860391 h 4559737"/>
              <a:gd name="connsiteX886" fmla="*/ 3914416 w 8074386"/>
              <a:gd name="connsiteY886" fmla="*/ 2849244 h 4559737"/>
              <a:gd name="connsiteX887" fmla="*/ 3880699 w 8074386"/>
              <a:gd name="connsiteY887" fmla="*/ 2838006 h 4559737"/>
              <a:gd name="connsiteX888" fmla="*/ 2019399 w 8074386"/>
              <a:gd name="connsiteY888" fmla="*/ 2829304 h 4559737"/>
              <a:gd name="connsiteX889" fmla="*/ 1968379 w 8074386"/>
              <a:gd name="connsiteY889" fmla="*/ 2835676 h 4559737"/>
              <a:gd name="connsiteX890" fmla="*/ 1969063 w 8074386"/>
              <a:gd name="connsiteY890" fmla="*/ 2843705 h 4559737"/>
              <a:gd name="connsiteX891" fmla="*/ 2026483 w 8074386"/>
              <a:gd name="connsiteY891" fmla="*/ 2836787 h 4559737"/>
              <a:gd name="connsiteX892" fmla="*/ 1336146 w 8074386"/>
              <a:gd name="connsiteY892" fmla="*/ 2828941 h 4559737"/>
              <a:gd name="connsiteX893" fmla="*/ 1278557 w 8074386"/>
              <a:gd name="connsiteY893" fmla="*/ 2833853 h 4559737"/>
              <a:gd name="connsiteX894" fmla="*/ 1285639 w 8074386"/>
              <a:gd name="connsiteY894" fmla="*/ 2841334 h 4559737"/>
              <a:gd name="connsiteX895" fmla="*/ 1336830 w 8074386"/>
              <a:gd name="connsiteY895" fmla="*/ 2836970 h 4559737"/>
              <a:gd name="connsiteX896" fmla="*/ 1677687 w 8074386"/>
              <a:gd name="connsiteY896" fmla="*/ 2828119 h 4559737"/>
              <a:gd name="connsiteX897" fmla="*/ 1626667 w 8074386"/>
              <a:gd name="connsiteY897" fmla="*/ 2834491 h 4559737"/>
              <a:gd name="connsiteX898" fmla="*/ 1627351 w 8074386"/>
              <a:gd name="connsiteY898" fmla="*/ 2842519 h 4559737"/>
              <a:gd name="connsiteX899" fmla="*/ 1678371 w 8074386"/>
              <a:gd name="connsiteY899" fmla="*/ 2836147 h 4559737"/>
              <a:gd name="connsiteX900" fmla="*/ 646323 w 8074386"/>
              <a:gd name="connsiteY900" fmla="*/ 2827117 h 4559737"/>
              <a:gd name="connsiteX901" fmla="*/ 654092 w 8074386"/>
              <a:gd name="connsiteY901" fmla="*/ 2842627 h 4559737"/>
              <a:gd name="connsiteX902" fmla="*/ 545650 w 8074386"/>
              <a:gd name="connsiteY902" fmla="*/ 2855918 h 4559737"/>
              <a:gd name="connsiteX903" fmla="*/ 537884 w 8074386"/>
              <a:gd name="connsiteY903" fmla="*/ 2840407 h 4559737"/>
              <a:gd name="connsiteX904" fmla="*/ 6218376 w 8074386"/>
              <a:gd name="connsiteY904" fmla="*/ 2825161 h 4559737"/>
              <a:gd name="connsiteX905" fmla="*/ 6192686 w 8074386"/>
              <a:gd name="connsiteY905" fmla="*/ 2831583 h 4559737"/>
              <a:gd name="connsiteX906" fmla="*/ 6196165 w 8074386"/>
              <a:gd name="connsiteY906" fmla="*/ 2859411 h 4559737"/>
              <a:gd name="connsiteX907" fmla="*/ 6222694 w 8074386"/>
              <a:gd name="connsiteY907" fmla="*/ 2859710 h 4559737"/>
              <a:gd name="connsiteX908" fmla="*/ 5505513 w 8074386"/>
              <a:gd name="connsiteY908" fmla="*/ 2825161 h 4559737"/>
              <a:gd name="connsiteX909" fmla="*/ 5499091 w 8074386"/>
              <a:gd name="connsiteY909" fmla="*/ 2825162 h 4559737"/>
              <a:gd name="connsiteX910" fmla="*/ 5527188 w 8074386"/>
              <a:gd name="connsiteY910" fmla="*/ 2872926 h 4559737"/>
              <a:gd name="connsiteX911" fmla="*/ 5527974 w 8074386"/>
              <a:gd name="connsiteY911" fmla="*/ 2873609 h 4559737"/>
              <a:gd name="connsiteX912" fmla="*/ 5580009 w 8074386"/>
              <a:gd name="connsiteY912" fmla="*/ 2873631 h 4559737"/>
              <a:gd name="connsiteX913" fmla="*/ 5636725 w 8074386"/>
              <a:gd name="connsiteY913" fmla="*/ 2872774 h 4559737"/>
              <a:gd name="connsiteX914" fmla="*/ 5649778 w 8074386"/>
              <a:gd name="connsiteY914" fmla="*/ 2863184 h 4559737"/>
              <a:gd name="connsiteX915" fmla="*/ 5601577 w 8074386"/>
              <a:gd name="connsiteY915" fmla="*/ 2847028 h 4559737"/>
              <a:gd name="connsiteX916" fmla="*/ 5591689 w 8074386"/>
              <a:gd name="connsiteY916" fmla="*/ 2851485 h 4559737"/>
              <a:gd name="connsiteX917" fmla="*/ 5582214 w 8074386"/>
              <a:gd name="connsiteY917" fmla="*/ 2841286 h 4559737"/>
              <a:gd name="connsiteX918" fmla="*/ 5540433 w 8074386"/>
              <a:gd name="connsiteY918" fmla="*/ 2829977 h 4559737"/>
              <a:gd name="connsiteX919" fmla="*/ 5505513 w 8074386"/>
              <a:gd name="connsiteY919" fmla="*/ 2825161 h 4559737"/>
              <a:gd name="connsiteX920" fmla="*/ 4477964 w 8074386"/>
              <a:gd name="connsiteY920" fmla="*/ 2825161 h 4559737"/>
              <a:gd name="connsiteX921" fmla="*/ 4394475 w 8074386"/>
              <a:gd name="connsiteY921" fmla="*/ 2838005 h 4559737"/>
              <a:gd name="connsiteX922" fmla="*/ 4394476 w 8074386"/>
              <a:gd name="connsiteY922" fmla="*/ 2863694 h 4559737"/>
              <a:gd name="connsiteX923" fmla="*/ 4463112 w 8074386"/>
              <a:gd name="connsiteY923" fmla="*/ 2877742 h 4559737"/>
              <a:gd name="connsiteX924" fmla="*/ 4512952 w 8074386"/>
              <a:gd name="connsiteY924" fmla="*/ 2887401 h 4559737"/>
              <a:gd name="connsiteX925" fmla="*/ 4560375 w 8074386"/>
              <a:gd name="connsiteY925" fmla="*/ 2885023 h 4559737"/>
              <a:gd name="connsiteX926" fmla="*/ 4542185 w 8074386"/>
              <a:gd name="connsiteY926" fmla="*/ 2858877 h 4559737"/>
              <a:gd name="connsiteX927" fmla="*/ 4524337 w 8074386"/>
              <a:gd name="connsiteY927" fmla="*/ 2849508 h 4559737"/>
              <a:gd name="connsiteX928" fmla="*/ 4411692 w 8074386"/>
              <a:gd name="connsiteY928" fmla="*/ 2855886 h 4559737"/>
              <a:gd name="connsiteX929" fmla="*/ 4411007 w 8074386"/>
              <a:gd name="connsiteY929" fmla="*/ 2847858 h 4559737"/>
              <a:gd name="connsiteX930" fmla="*/ 4490378 w 8074386"/>
              <a:gd name="connsiteY930" fmla="*/ 2838695 h 4559737"/>
              <a:gd name="connsiteX931" fmla="*/ 4507113 w 8074386"/>
              <a:gd name="connsiteY931" fmla="*/ 2840465 h 4559737"/>
              <a:gd name="connsiteX932" fmla="*/ 1818806 w 8074386"/>
              <a:gd name="connsiteY932" fmla="*/ 2820129 h 4559737"/>
              <a:gd name="connsiteX933" fmla="*/ 1793212 w 8074386"/>
              <a:gd name="connsiteY933" fmla="*/ 2822311 h 4559737"/>
              <a:gd name="connsiteX934" fmla="*/ 1794581 w 8074386"/>
              <a:gd name="connsiteY934" fmla="*/ 2838367 h 4559737"/>
              <a:gd name="connsiteX935" fmla="*/ 1826575 w 8074386"/>
              <a:gd name="connsiteY935" fmla="*/ 2835638 h 4559737"/>
              <a:gd name="connsiteX936" fmla="*/ 5274315 w 8074386"/>
              <a:gd name="connsiteY936" fmla="*/ 2818738 h 4559737"/>
              <a:gd name="connsiteX937" fmla="*/ 5287561 w 8074386"/>
              <a:gd name="connsiteY937" fmla="*/ 2839611 h 4559737"/>
              <a:gd name="connsiteX938" fmla="*/ 5298425 w 8074386"/>
              <a:gd name="connsiteY938" fmla="*/ 2845371 h 4559737"/>
              <a:gd name="connsiteX939" fmla="*/ 5299859 w 8074386"/>
              <a:gd name="connsiteY939" fmla="*/ 2845163 h 4559737"/>
              <a:gd name="connsiteX940" fmla="*/ 5382856 w 8074386"/>
              <a:gd name="connsiteY940" fmla="*/ 2834839 h 4559737"/>
              <a:gd name="connsiteX941" fmla="*/ 5469507 w 8074386"/>
              <a:gd name="connsiteY941" fmla="*/ 2825035 h 4559737"/>
              <a:gd name="connsiteX942" fmla="*/ 1644494 w 8074386"/>
              <a:gd name="connsiteY942" fmla="*/ 2816798 h 4559737"/>
              <a:gd name="connsiteX943" fmla="*/ 1561479 w 8074386"/>
              <a:gd name="connsiteY943" fmla="*/ 2825899 h 4559737"/>
              <a:gd name="connsiteX944" fmla="*/ 1568564 w 8074386"/>
              <a:gd name="connsiteY944" fmla="*/ 2833381 h 4559737"/>
              <a:gd name="connsiteX945" fmla="*/ 1645179 w 8074386"/>
              <a:gd name="connsiteY945" fmla="*/ 2824826 h 4559737"/>
              <a:gd name="connsiteX946" fmla="*/ 4612829 w 8074386"/>
              <a:gd name="connsiteY946" fmla="*/ 2812315 h 4559737"/>
              <a:gd name="connsiteX947" fmla="*/ 4555030 w 8074386"/>
              <a:gd name="connsiteY947" fmla="*/ 2818738 h 4559737"/>
              <a:gd name="connsiteX948" fmla="*/ 4561453 w 8074386"/>
              <a:gd name="connsiteY948" fmla="*/ 2844427 h 4559737"/>
              <a:gd name="connsiteX949" fmla="*/ 4612830 w 8074386"/>
              <a:gd name="connsiteY949" fmla="*/ 2838005 h 4559737"/>
              <a:gd name="connsiteX950" fmla="*/ 2069051 w 8074386"/>
              <a:gd name="connsiteY950" fmla="*/ 2806875 h 4559737"/>
              <a:gd name="connsiteX951" fmla="*/ 1986034 w 8074386"/>
              <a:gd name="connsiteY951" fmla="*/ 2815976 h 4559737"/>
              <a:gd name="connsiteX952" fmla="*/ 1993118 w 8074386"/>
              <a:gd name="connsiteY952" fmla="*/ 2823459 h 4559737"/>
              <a:gd name="connsiteX953" fmla="*/ 2069736 w 8074386"/>
              <a:gd name="connsiteY953" fmla="*/ 2814903 h 4559737"/>
              <a:gd name="connsiteX954" fmla="*/ 2268274 w 8074386"/>
              <a:gd name="connsiteY954" fmla="*/ 2799995 h 4559737"/>
              <a:gd name="connsiteX955" fmla="*/ 2210854 w 8074386"/>
              <a:gd name="connsiteY955" fmla="*/ 2806913 h 4559737"/>
              <a:gd name="connsiteX956" fmla="*/ 2217939 w 8074386"/>
              <a:gd name="connsiteY956" fmla="*/ 2814395 h 4559737"/>
              <a:gd name="connsiteX957" fmla="*/ 2268958 w 8074386"/>
              <a:gd name="connsiteY957" fmla="*/ 2808023 h 4559737"/>
              <a:gd name="connsiteX958" fmla="*/ 2375258 w 8074386"/>
              <a:gd name="connsiteY958" fmla="*/ 2794914 h 4559737"/>
              <a:gd name="connsiteX959" fmla="*/ 2351803 w 8074386"/>
              <a:gd name="connsiteY959" fmla="*/ 2796915 h 4559737"/>
              <a:gd name="connsiteX960" fmla="*/ 2294382 w 8074386"/>
              <a:gd name="connsiteY960" fmla="*/ 2803833 h 4559737"/>
              <a:gd name="connsiteX961" fmla="*/ 2301467 w 8074386"/>
              <a:gd name="connsiteY961" fmla="*/ 2811316 h 4559737"/>
              <a:gd name="connsiteX962" fmla="*/ 2380930 w 8074386"/>
              <a:gd name="connsiteY962" fmla="*/ 2813819 h 4559737"/>
              <a:gd name="connsiteX963" fmla="*/ 1977583 w 8074386"/>
              <a:gd name="connsiteY963" fmla="*/ 2792438 h 4559737"/>
              <a:gd name="connsiteX964" fmla="*/ 1920163 w 8074386"/>
              <a:gd name="connsiteY964" fmla="*/ 2799355 h 4559737"/>
              <a:gd name="connsiteX965" fmla="*/ 1844916 w 8074386"/>
              <a:gd name="connsiteY965" fmla="*/ 2823967 h 4559737"/>
              <a:gd name="connsiteX966" fmla="*/ 1885363 w 8074386"/>
              <a:gd name="connsiteY966" fmla="*/ 2844777 h 4559737"/>
              <a:gd name="connsiteX967" fmla="*/ 1910788 w 8074386"/>
              <a:gd name="connsiteY967" fmla="*/ 2840587 h 4559737"/>
              <a:gd name="connsiteX968" fmla="*/ 1977583 w 8074386"/>
              <a:gd name="connsiteY968" fmla="*/ 2792438 h 4559737"/>
              <a:gd name="connsiteX969" fmla="*/ 4253288 w 8074386"/>
              <a:gd name="connsiteY969" fmla="*/ 2784092 h 4559737"/>
              <a:gd name="connsiteX970" fmla="*/ 4222493 w 8074386"/>
              <a:gd name="connsiteY970" fmla="*/ 2785117 h 4559737"/>
              <a:gd name="connsiteX971" fmla="*/ 4227498 w 8074386"/>
              <a:gd name="connsiteY971" fmla="*/ 2825161 h 4559737"/>
              <a:gd name="connsiteX972" fmla="*/ 4278876 w 8074386"/>
              <a:gd name="connsiteY972" fmla="*/ 2825161 h 4559737"/>
              <a:gd name="connsiteX973" fmla="*/ 4261214 w 8074386"/>
              <a:gd name="connsiteY973" fmla="*/ 2786627 h 4559737"/>
              <a:gd name="connsiteX974" fmla="*/ 1738082 w 8074386"/>
              <a:gd name="connsiteY974" fmla="*/ 2780515 h 4559737"/>
              <a:gd name="connsiteX975" fmla="*/ 1661466 w 8074386"/>
              <a:gd name="connsiteY975" fmla="*/ 2789069 h 4559737"/>
              <a:gd name="connsiteX976" fmla="*/ 1662151 w 8074386"/>
              <a:gd name="connsiteY976" fmla="*/ 2797098 h 4559737"/>
              <a:gd name="connsiteX977" fmla="*/ 1745167 w 8074386"/>
              <a:gd name="connsiteY977" fmla="*/ 2787998 h 4559737"/>
              <a:gd name="connsiteX978" fmla="*/ 5100827 w 8074386"/>
              <a:gd name="connsiteY978" fmla="*/ 2774782 h 4559737"/>
              <a:gd name="connsiteX979" fmla="*/ 5071184 w 8074386"/>
              <a:gd name="connsiteY979" fmla="*/ 2776020 h 4559737"/>
              <a:gd name="connsiteX980" fmla="*/ 4604755 w 8074386"/>
              <a:gd name="connsiteY980" fmla="*/ 2776752 h 4559737"/>
              <a:gd name="connsiteX981" fmla="*/ 4602470 w 8074386"/>
              <a:gd name="connsiteY981" fmla="*/ 2777406 h 4559737"/>
              <a:gd name="connsiteX982" fmla="*/ 4619252 w 8074386"/>
              <a:gd name="connsiteY982" fmla="*/ 2781811 h 4559737"/>
              <a:gd name="connsiteX983" fmla="*/ 4747696 w 8074386"/>
              <a:gd name="connsiteY983" fmla="*/ 2793049 h 4559737"/>
              <a:gd name="connsiteX984" fmla="*/ 4805496 w 8074386"/>
              <a:gd name="connsiteY984" fmla="*/ 2793050 h 4559737"/>
              <a:gd name="connsiteX985" fmla="*/ 4805495 w 8074386"/>
              <a:gd name="connsiteY985" fmla="*/ 2799471 h 4559737"/>
              <a:gd name="connsiteX986" fmla="*/ 4779806 w 8074386"/>
              <a:gd name="connsiteY986" fmla="*/ 2855666 h 4559737"/>
              <a:gd name="connsiteX987" fmla="*/ 4762212 w 8074386"/>
              <a:gd name="connsiteY987" fmla="*/ 2861897 h 4559737"/>
              <a:gd name="connsiteX988" fmla="*/ 4764654 w 8074386"/>
              <a:gd name="connsiteY988" fmla="*/ 2862768 h 4559737"/>
              <a:gd name="connsiteX989" fmla="*/ 4783954 w 8074386"/>
              <a:gd name="connsiteY989" fmla="*/ 2875205 h 4559737"/>
              <a:gd name="connsiteX990" fmla="*/ 4814813 w 8074386"/>
              <a:gd name="connsiteY990" fmla="*/ 2874171 h 4559737"/>
              <a:gd name="connsiteX991" fmla="*/ 4811917 w 8074386"/>
              <a:gd name="connsiteY991" fmla="*/ 2870117 h 4559737"/>
              <a:gd name="connsiteX992" fmla="*/ 4863295 w 8074386"/>
              <a:gd name="connsiteY992" fmla="*/ 2812316 h 4559737"/>
              <a:gd name="connsiteX993" fmla="*/ 4888983 w 8074386"/>
              <a:gd name="connsiteY993" fmla="*/ 2812315 h 4559737"/>
              <a:gd name="connsiteX994" fmla="*/ 4895406 w 8074386"/>
              <a:gd name="connsiteY994" fmla="*/ 2863693 h 4559737"/>
              <a:gd name="connsiteX995" fmla="*/ 4891451 w 8074386"/>
              <a:gd name="connsiteY995" fmla="*/ 2871603 h 4559737"/>
              <a:gd name="connsiteX996" fmla="*/ 4931069 w 8074386"/>
              <a:gd name="connsiteY996" fmla="*/ 2870276 h 4559737"/>
              <a:gd name="connsiteX997" fmla="*/ 4933306 w 8074386"/>
              <a:gd name="connsiteY997" fmla="*/ 2862286 h 4559737"/>
              <a:gd name="connsiteX998" fmla="*/ 4933244 w 8074386"/>
              <a:gd name="connsiteY998" fmla="*/ 2861564 h 4559737"/>
              <a:gd name="connsiteX999" fmla="*/ 4933615 w 8074386"/>
              <a:gd name="connsiteY999" fmla="*/ 2861183 h 4559737"/>
              <a:gd name="connsiteX1000" fmla="*/ 4938756 w 8074386"/>
              <a:gd name="connsiteY1000" fmla="*/ 2842821 h 4559737"/>
              <a:gd name="connsiteX1001" fmla="*/ 4972471 w 8074386"/>
              <a:gd name="connsiteY1001" fmla="*/ 2825161 h 4559737"/>
              <a:gd name="connsiteX1002" fmla="*/ 5030272 w 8074386"/>
              <a:gd name="connsiteY1002" fmla="*/ 2844426 h 4559737"/>
              <a:gd name="connsiteX1003" fmla="*/ 5055960 w 8074386"/>
              <a:gd name="connsiteY1003" fmla="*/ 2818739 h 4559737"/>
              <a:gd name="connsiteX1004" fmla="*/ 5055961 w 8074386"/>
              <a:gd name="connsiteY1004" fmla="*/ 2844427 h 4559737"/>
              <a:gd name="connsiteX1005" fmla="*/ 5107337 w 8074386"/>
              <a:gd name="connsiteY1005" fmla="*/ 2812315 h 4559737"/>
              <a:gd name="connsiteX1006" fmla="*/ 5165137 w 8074386"/>
              <a:gd name="connsiteY1006" fmla="*/ 2805894 h 4559737"/>
              <a:gd name="connsiteX1007" fmla="*/ 5171560 w 8074386"/>
              <a:gd name="connsiteY1007" fmla="*/ 2857271 h 4559737"/>
              <a:gd name="connsiteX1008" fmla="*/ 5248626 w 8074386"/>
              <a:gd name="connsiteY1008" fmla="*/ 2825162 h 4559737"/>
              <a:gd name="connsiteX1009" fmla="*/ 5248627 w 8074386"/>
              <a:gd name="connsiteY1009" fmla="*/ 2799471 h 4559737"/>
              <a:gd name="connsiteX1010" fmla="*/ 5229360 w 8074386"/>
              <a:gd name="connsiteY1010" fmla="*/ 2799471 h 4559737"/>
              <a:gd name="connsiteX1011" fmla="*/ 5149962 w 8074386"/>
              <a:gd name="connsiteY1011" fmla="*/ 2788328 h 4559737"/>
              <a:gd name="connsiteX1012" fmla="*/ 5144348 w 8074386"/>
              <a:gd name="connsiteY1012" fmla="*/ 2791056 h 4559737"/>
              <a:gd name="connsiteX1013" fmla="*/ 5143008 w 8074386"/>
              <a:gd name="connsiteY1013" fmla="*/ 2787352 h 4559737"/>
              <a:gd name="connsiteX1014" fmla="*/ 5137843 w 8074386"/>
              <a:gd name="connsiteY1014" fmla="*/ 2786627 h 4559737"/>
              <a:gd name="connsiteX1015" fmla="*/ 7265191 w 8074386"/>
              <a:gd name="connsiteY1015" fmla="*/ 2767360 h 4559737"/>
              <a:gd name="connsiteX1016" fmla="*/ 7233079 w 8074386"/>
              <a:gd name="connsiteY1016" fmla="*/ 2773783 h 4559737"/>
              <a:gd name="connsiteX1017" fmla="*/ 7239503 w 8074386"/>
              <a:gd name="connsiteY1017" fmla="*/ 2825161 h 4559737"/>
              <a:gd name="connsiteX1018" fmla="*/ 7271613 w 8074386"/>
              <a:gd name="connsiteY1018" fmla="*/ 2818738 h 4559737"/>
              <a:gd name="connsiteX1019" fmla="*/ 2201034 w 8074386"/>
              <a:gd name="connsiteY1019" fmla="*/ 2767318 h 4559737"/>
              <a:gd name="connsiteX1020" fmla="*/ 2194633 w 8074386"/>
              <a:gd name="connsiteY1020" fmla="*/ 2767864 h 4559737"/>
              <a:gd name="connsiteX1021" fmla="*/ 2202402 w 8074386"/>
              <a:gd name="connsiteY1021" fmla="*/ 2783374 h 4559737"/>
              <a:gd name="connsiteX1022" fmla="*/ 2253422 w 8074386"/>
              <a:gd name="connsiteY1022" fmla="*/ 2777002 h 4559737"/>
              <a:gd name="connsiteX1023" fmla="*/ 2201034 w 8074386"/>
              <a:gd name="connsiteY1023" fmla="*/ 2767318 h 4559737"/>
              <a:gd name="connsiteX1024" fmla="*/ 757054 w 8074386"/>
              <a:gd name="connsiteY1024" fmla="*/ 2765112 h 4559737"/>
              <a:gd name="connsiteX1025" fmla="*/ 764822 w 8074386"/>
              <a:gd name="connsiteY1025" fmla="*/ 2780623 h 4559737"/>
              <a:gd name="connsiteX1026" fmla="*/ 689061 w 8074386"/>
              <a:gd name="connsiteY1026" fmla="*/ 2799213 h 4559737"/>
              <a:gd name="connsiteX1027" fmla="*/ 655699 w 8074386"/>
              <a:gd name="connsiteY1027" fmla="*/ 2785886 h 4559737"/>
              <a:gd name="connsiteX1028" fmla="*/ 706034 w 8074386"/>
              <a:gd name="connsiteY1028" fmla="*/ 2771484 h 4559737"/>
              <a:gd name="connsiteX1029" fmla="*/ 2103850 w 8074386"/>
              <a:gd name="connsiteY1029" fmla="*/ 2761454 h 4559737"/>
              <a:gd name="connsiteX1030" fmla="*/ 2052831 w 8074386"/>
              <a:gd name="connsiteY1030" fmla="*/ 2767826 h 4559737"/>
              <a:gd name="connsiteX1031" fmla="*/ 2053514 w 8074386"/>
              <a:gd name="connsiteY1031" fmla="*/ 2775854 h 4559737"/>
              <a:gd name="connsiteX1032" fmla="*/ 2110935 w 8074386"/>
              <a:gd name="connsiteY1032" fmla="*/ 2768936 h 4559737"/>
              <a:gd name="connsiteX1033" fmla="*/ 1929538 w 8074386"/>
              <a:gd name="connsiteY1033" fmla="*/ 2758123 h 4559737"/>
              <a:gd name="connsiteX1034" fmla="*/ 1944389 w 8074386"/>
              <a:gd name="connsiteY1034" fmla="*/ 2781117 h 4559737"/>
              <a:gd name="connsiteX1035" fmla="*/ 2020835 w 8074386"/>
              <a:gd name="connsiteY1035" fmla="*/ 2770555 h 4559737"/>
              <a:gd name="connsiteX1036" fmla="*/ 1929538 w 8074386"/>
              <a:gd name="connsiteY1036" fmla="*/ 2758123 h 4559737"/>
              <a:gd name="connsiteX1037" fmla="*/ 4983402 w 8074386"/>
              <a:gd name="connsiteY1037" fmla="*/ 2753774 h 4559737"/>
              <a:gd name="connsiteX1038" fmla="*/ 4972439 w 8074386"/>
              <a:gd name="connsiteY1038" fmla="*/ 2765495 h 4559737"/>
              <a:gd name="connsiteX1039" fmla="*/ 4987527 w 8074386"/>
              <a:gd name="connsiteY1039" fmla="*/ 2763677 h 4559737"/>
              <a:gd name="connsiteX1040" fmla="*/ 5017426 w 8074386"/>
              <a:gd name="connsiteY1040" fmla="*/ 2748094 h 4559737"/>
              <a:gd name="connsiteX1041" fmla="*/ 5017427 w 8074386"/>
              <a:gd name="connsiteY1041" fmla="*/ 2754515 h 4559737"/>
              <a:gd name="connsiteX1042" fmla="*/ 5014816 w 8074386"/>
              <a:gd name="connsiteY1042" fmla="*/ 2760390 h 4559737"/>
              <a:gd name="connsiteX1043" fmla="*/ 5029859 w 8074386"/>
              <a:gd name="connsiteY1043" fmla="*/ 2758578 h 4559737"/>
              <a:gd name="connsiteX1044" fmla="*/ 5025979 w 8074386"/>
              <a:gd name="connsiteY1044" fmla="*/ 2750831 h 4559737"/>
              <a:gd name="connsiteX1045" fmla="*/ 7483545 w 8074386"/>
              <a:gd name="connsiteY1045" fmla="*/ 2748094 h 4559737"/>
              <a:gd name="connsiteX1046" fmla="*/ 7374369 w 8074386"/>
              <a:gd name="connsiteY1046" fmla="*/ 2786627 h 4559737"/>
              <a:gd name="connsiteX1047" fmla="*/ 7380790 w 8074386"/>
              <a:gd name="connsiteY1047" fmla="*/ 2812315 h 4559737"/>
              <a:gd name="connsiteX1048" fmla="*/ 7489967 w 8074386"/>
              <a:gd name="connsiteY1048" fmla="*/ 2825161 h 4559737"/>
              <a:gd name="connsiteX1049" fmla="*/ 4648555 w 8074386"/>
              <a:gd name="connsiteY1049" fmla="*/ 2746617 h 4559737"/>
              <a:gd name="connsiteX1050" fmla="*/ 4655638 w 8074386"/>
              <a:gd name="connsiteY1050" fmla="*/ 2754100 h 4559737"/>
              <a:gd name="connsiteX1051" fmla="*/ 4598218 w 8074386"/>
              <a:gd name="connsiteY1051" fmla="*/ 2761017 h 4559737"/>
              <a:gd name="connsiteX1052" fmla="*/ 4597534 w 8074386"/>
              <a:gd name="connsiteY1052" fmla="*/ 2752989 h 4559737"/>
              <a:gd name="connsiteX1053" fmla="*/ 1837385 w 8074386"/>
              <a:gd name="connsiteY1053" fmla="*/ 2735658 h 4559737"/>
              <a:gd name="connsiteX1054" fmla="*/ 1805390 w 8074386"/>
              <a:gd name="connsiteY1054" fmla="*/ 2738386 h 4559737"/>
              <a:gd name="connsiteX1055" fmla="*/ 1721861 w 8074386"/>
              <a:gd name="connsiteY1055" fmla="*/ 2741466 h 4559737"/>
              <a:gd name="connsiteX1056" fmla="*/ 1696951 w 8074386"/>
              <a:gd name="connsiteY1056" fmla="*/ 2751677 h 4559737"/>
              <a:gd name="connsiteX1057" fmla="*/ 1587825 w 8074386"/>
              <a:gd name="connsiteY1057" fmla="*/ 2756938 h 4559737"/>
              <a:gd name="connsiteX1058" fmla="*/ 1504982 w 8074386"/>
              <a:gd name="connsiteY1058" fmla="*/ 2768047 h 4559737"/>
              <a:gd name="connsiteX1059" fmla="*/ 1512067 w 8074386"/>
              <a:gd name="connsiteY1059" fmla="*/ 2775529 h 4559737"/>
              <a:gd name="connsiteX1060" fmla="*/ 1595081 w 8074386"/>
              <a:gd name="connsiteY1060" fmla="*/ 2766428 h 4559737"/>
              <a:gd name="connsiteX1061" fmla="*/ 1845154 w 8074386"/>
              <a:gd name="connsiteY1061" fmla="*/ 2751168 h 4559737"/>
              <a:gd name="connsiteX1062" fmla="*/ 1314963 w 8074386"/>
              <a:gd name="connsiteY1062" fmla="*/ 2731688 h 4559737"/>
              <a:gd name="connsiteX1063" fmla="*/ 1380321 w 8074386"/>
              <a:gd name="connsiteY1063" fmla="*/ 2742288 h 4559737"/>
              <a:gd name="connsiteX1064" fmla="*/ 1271709 w 8074386"/>
              <a:gd name="connsiteY1064" fmla="*/ 2753571 h 4559737"/>
              <a:gd name="connsiteX1065" fmla="*/ 1263942 w 8074386"/>
              <a:gd name="connsiteY1065" fmla="*/ 2738061 h 4559737"/>
              <a:gd name="connsiteX1066" fmla="*/ 6924815 w 8074386"/>
              <a:gd name="connsiteY1066" fmla="*/ 2728827 h 4559737"/>
              <a:gd name="connsiteX1067" fmla="*/ 6565174 w 8074386"/>
              <a:gd name="connsiteY1067" fmla="*/ 2741671 h 4559737"/>
              <a:gd name="connsiteX1068" fmla="*/ 6539483 w 8074386"/>
              <a:gd name="connsiteY1068" fmla="*/ 2741672 h 4559737"/>
              <a:gd name="connsiteX1069" fmla="*/ 6545907 w 8074386"/>
              <a:gd name="connsiteY1069" fmla="*/ 2767360 h 4559737"/>
              <a:gd name="connsiteX1070" fmla="*/ 6905549 w 8074386"/>
              <a:gd name="connsiteY1070" fmla="*/ 2780206 h 4559737"/>
              <a:gd name="connsiteX1071" fmla="*/ 1972106 w 8074386"/>
              <a:gd name="connsiteY1071" fmla="*/ 2728212 h 4559737"/>
              <a:gd name="connsiteX1072" fmla="*/ 1863667 w 8074386"/>
              <a:gd name="connsiteY1072" fmla="*/ 2741503 h 4559737"/>
              <a:gd name="connsiteX1073" fmla="*/ 1870750 w 8074386"/>
              <a:gd name="connsiteY1073" fmla="*/ 2748986 h 4559737"/>
              <a:gd name="connsiteX1074" fmla="*/ 1896345 w 8074386"/>
              <a:gd name="connsiteY1074" fmla="*/ 2746802 h 4559737"/>
              <a:gd name="connsiteX1075" fmla="*/ 1979873 w 8074386"/>
              <a:gd name="connsiteY1075" fmla="*/ 2743723 h 4559737"/>
              <a:gd name="connsiteX1076" fmla="*/ 2062204 w 8074386"/>
              <a:gd name="connsiteY1076" fmla="*/ 2726594 h 4559737"/>
              <a:gd name="connsiteX1077" fmla="*/ 2030209 w 8074386"/>
              <a:gd name="connsiteY1077" fmla="*/ 2729323 h 4559737"/>
              <a:gd name="connsiteX1078" fmla="*/ 2037293 w 8074386"/>
              <a:gd name="connsiteY1078" fmla="*/ 2736806 h 4559737"/>
              <a:gd name="connsiteX1079" fmla="*/ 2120994 w 8074386"/>
              <a:gd name="connsiteY1079" fmla="*/ 2735733 h 4559737"/>
              <a:gd name="connsiteX1080" fmla="*/ 2120309 w 8074386"/>
              <a:gd name="connsiteY1080" fmla="*/ 2727705 h 4559737"/>
              <a:gd name="connsiteX1081" fmla="*/ 4555519 w 8074386"/>
              <a:gd name="connsiteY1081" fmla="*/ 2724404 h 4559737"/>
              <a:gd name="connsiteX1082" fmla="*/ 4506066 w 8074386"/>
              <a:gd name="connsiteY1082" fmla="*/ 2738551 h 4559737"/>
              <a:gd name="connsiteX1083" fmla="*/ 4474243 w 8074386"/>
              <a:gd name="connsiteY1083" fmla="*/ 2743286 h 4559737"/>
              <a:gd name="connsiteX1084" fmla="*/ 4420998 w 8074386"/>
              <a:gd name="connsiteY1084" fmla="*/ 2743334 h 4559737"/>
              <a:gd name="connsiteX1085" fmla="*/ 4418715 w 8074386"/>
              <a:gd name="connsiteY1085" fmla="*/ 2754102 h 4559737"/>
              <a:gd name="connsiteX1086" fmla="*/ 4490808 w 8074386"/>
              <a:gd name="connsiteY1086" fmla="*/ 2748094 h 4559737"/>
              <a:gd name="connsiteX1087" fmla="*/ 4592386 w 8074386"/>
              <a:gd name="connsiteY1087" fmla="*/ 2774759 h 4559737"/>
              <a:gd name="connsiteX1088" fmla="*/ 4837718 w 8074386"/>
              <a:gd name="connsiteY1088" fmla="*/ 2772940 h 4559737"/>
              <a:gd name="connsiteX1089" fmla="*/ 4913651 w 8074386"/>
              <a:gd name="connsiteY1089" fmla="*/ 2756356 h 4559737"/>
              <a:gd name="connsiteX1090" fmla="*/ 4908250 w 8074386"/>
              <a:gd name="connsiteY1090" fmla="*/ 2750653 h 4559737"/>
              <a:gd name="connsiteX1091" fmla="*/ 4908250 w 8074386"/>
              <a:gd name="connsiteY1091" fmla="*/ 2754516 h 4559737"/>
              <a:gd name="connsiteX1092" fmla="*/ 4892562 w 8074386"/>
              <a:gd name="connsiteY1092" fmla="*/ 2750624 h 4559737"/>
              <a:gd name="connsiteX1093" fmla="*/ 4855547 w 8074386"/>
              <a:gd name="connsiteY1093" fmla="*/ 2755247 h 4559737"/>
              <a:gd name="connsiteX1094" fmla="*/ 4830636 w 8074386"/>
              <a:gd name="connsiteY1094" fmla="*/ 2765458 h 4559737"/>
              <a:gd name="connsiteX1095" fmla="*/ 4759048 w 8074386"/>
              <a:gd name="connsiteY1095" fmla="*/ 2757411 h 4559737"/>
              <a:gd name="connsiteX1096" fmla="*/ 4739852 w 8074386"/>
              <a:gd name="connsiteY1096" fmla="*/ 2759048 h 4559737"/>
              <a:gd name="connsiteX1097" fmla="*/ 4764078 w 8074386"/>
              <a:gd name="connsiteY1097" fmla="*/ 2740809 h 4559737"/>
              <a:gd name="connsiteX1098" fmla="*/ 4756994 w 8074386"/>
              <a:gd name="connsiteY1098" fmla="*/ 2733326 h 4559737"/>
              <a:gd name="connsiteX1099" fmla="*/ 4737798 w 8074386"/>
              <a:gd name="connsiteY1099" fmla="*/ 2734964 h 4559737"/>
              <a:gd name="connsiteX1100" fmla="*/ 4689505 w 8074386"/>
              <a:gd name="connsiteY1100" fmla="*/ 2735544 h 4559737"/>
              <a:gd name="connsiteX1101" fmla="*/ 4674453 w 8074386"/>
              <a:gd name="connsiteY1101" fmla="*/ 2727372 h 4559737"/>
              <a:gd name="connsiteX1102" fmla="*/ 4674181 w 8074386"/>
              <a:gd name="connsiteY1102" fmla="*/ 2727945 h 4559737"/>
              <a:gd name="connsiteX1103" fmla="*/ 4675051 w 8074386"/>
              <a:gd name="connsiteY1103" fmla="*/ 2735292 h 4559737"/>
              <a:gd name="connsiteX1104" fmla="*/ 4616188 w 8074386"/>
              <a:gd name="connsiteY1104" fmla="*/ 2749707 h 4559737"/>
              <a:gd name="connsiteX1105" fmla="*/ 4604987 w 8074386"/>
              <a:gd name="connsiteY1105" fmla="*/ 2744906 h 4559737"/>
              <a:gd name="connsiteX1106" fmla="*/ 4565538 w 8074386"/>
              <a:gd name="connsiteY1106" fmla="*/ 2755718 h 4559737"/>
              <a:gd name="connsiteX1107" fmla="*/ 4556576 w 8074386"/>
              <a:gd name="connsiteY1107" fmla="*/ 2724752 h 4559737"/>
              <a:gd name="connsiteX1108" fmla="*/ 6263330 w 8074386"/>
              <a:gd name="connsiteY1108" fmla="*/ 2715983 h 4559737"/>
              <a:gd name="connsiteX1109" fmla="*/ 6096354 w 8074386"/>
              <a:gd name="connsiteY1109" fmla="*/ 2735251 h 4559737"/>
              <a:gd name="connsiteX1110" fmla="*/ 6128465 w 8074386"/>
              <a:gd name="connsiteY1110" fmla="*/ 2786627 h 4559737"/>
              <a:gd name="connsiteX1111" fmla="*/ 6179842 w 8074386"/>
              <a:gd name="connsiteY1111" fmla="*/ 2754516 h 4559737"/>
              <a:gd name="connsiteX1112" fmla="*/ 6237642 w 8074386"/>
              <a:gd name="connsiteY1112" fmla="*/ 2773783 h 4559737"/>
              <a:gd name="connsiteX1113" fmla="*/ 1190302 w 8074386"/>
              <a:gd name="connsiteY1113" fmla="*/ 2705930 h 4559737"/>
              <a:gd name="connsiteX1114" fmla="*/ 1126482 w 8074386"/>
              <a:gd name="connsiteY1114" fmla="*/ 2713393 h 4559737"/>
              <a:gd name="connsiteX1115" fmla="*/ 1049354 w 8074386"/>
              <a:gd name="connsiteY1115" fmla="*/ 2715927 h 4559737"/>
              <a:gd name="connsiteX1116" fmla="*/ 1031525 w 8074386"/>
              <a:gd name="connsiteY1116" fmla="*/ 2733621 h 4559737"/>
              <a:gd name="connsiteX1117" fmla="*/ 1190987 w 8074386"/>
              <a:gd name="connsiteY1117" fmla="*/ 2713958 h 4559737"/>
              <a:gd name="connsiteX1118" fmla="*/ 4430722 w 8074386"/>
              <a:gd name="connsiteY1118" fmla="*/ 2704621 h 4559737"/>
              <a:gd name="connsiteX1119" fmla="*/ 4429163 w 8074386"/>
              <a:gd name="connsiteY1119" fmla="*/ 2704806 h 4559737"/>
              <a:gd name="connsiteX1120" fmla="*/ 4428726 w 8074386"/>
              <a:gd name="connsiteY1120" fmla="*/ 2706866 h 4559737"/>
              <a:gd name="connsiteX1121" fmla="*/ 4432425 w 8074386"/>
              <a:gd name="connsiteY1121" fmla="*/ 2706420 h 4559737"/>
              <a:gd name="connsiteX1122" fmla="*/ 2130185 w 8074386"/>
              <a:gd name="connsiteY1122" fmla="*/ 2692356 h 4559737"/>
              <a:gd name="connsiteX1123" fmla="*/ 2130198 w 8074386"/>
              <a:gd name="connsiteY1123" fmla="*/ 2692494 h 4559737"/>
              <a:gd name="connsiteX1124" fmla="*/ 2130899 w 8074386"/>
              <a:gd name="connsiteY1124" fmla="*/ 2692434 h 4559737"/>
              <a:gd name="connsiteX1125" fmla="*/ 5909315 w 8074386"/>
              <a:gd name="connsiteY1125" fmla="*/ 2691007 h 4559737"/>
              <a:gd name="connsiteX1126" fmla="*/ 5874758 w 8074386"/>
              <a:gd name="connsiteY1126" fmla="*/ 2709697 h 4559737"/>
              <a:gd name="connsiteX1127" fmla="*/ 5820201 w 8074386"/>
              <a:gd name="connsiteY1127" fmla="*/ 2738387 h 4559737"/>
              <a:gd name="connsiteX1128" fmla="*/ 5820201 w 8074386"/>
              <a:gd name="connsiteY1128" fmla="*/ 2741671 h 4559737"/>
              <a:gd name="connsiteX1129" fmla="*/ 5961489 w 8074386"/>
              <a:gd name="connsiteY1129" fmla="*/ 2748094 h 4559737"/>
              <a:gd name="connsiteX1130" fmla="*/ 6012866 w 8074386"/>
              <a:gd name="connsiteY1130" fmla="*/ 2741672 h 4559737"/>
              <a:gd name="connsiteX1131" fmla="*/ 6012867 w 8074386"/>
              <a:gd name="connsiteY1131" fmla="*/ 2715983 h 4559737"/>
              <a:gd name="connsiteX1132" fmla="*/ 5987176 w 8074386"/>
              <a:gd name="connsiteY1132" fmla="*/ 2715984 h 4559737"/>
              <a:gd name="connsiteX1133" fmla="*/ 5922955 w 8074386"/>
              <a:gd name="connsiteY1133" fmla="*/ 2706350 h 4559737"/>
              <a:gd name="connsiteX1134" fmla="*/ 5510814 w 8074386"/>
              <a:gd name="connsiteY1134" fmla="*/ 2687746 h 4559737"/>
              <a:gd name="connsiteX1135" fmla="*/ 5490515 w 8074386"/>
              <a:gd name="connsiteY1135" fmla="*/ 2692771 h 4559737"/>
              <a:gd name="connsiteX1136" fmla="*/ 5511936 w 8074386"/>
              <a:gd name="connsiteY1136" fmla="*/ 2696716 h 4559737"/>
              <a:gd name="connsiteX1137" fmla="*/ 2053903 w 8074386"/>
              <a:gd name="connsiteY1137" fmla="*/ 2685650 h 4559737"/>
              <a:gd name="connsiteX1138" fmla="*/ 1988393 w 8074386"/>
              <a:gd name="connsiteY1138" fmla="*/ 2692456 h 4559737"/>
              <a:gd name="connsiteX1139" fmla="*/ 1847444 w 8074386"/>
              <a:gd name="connsiteY1139" fmla="*/ 2702454 h 4559737"/>
              <a:gd name="connsiteX1140" fmla="*/ 1919031 w 8074386"/>
              <a:gd name="connsiteY1140" fmla="*/ 2710501 h 4559737"/>
              <a:gd name="connsiteX1141" fmla="*/ 1938228 w 8074386"/>
              <a:gd name="connsiteY1141" fmla="*/ 2708864 h 4559737"/>
              <a:gd name="connsiteX1142" fmla="*/ 2097688 w 8074386"/>
              <a:gd name="connsiteY1142" fmla="*/ 2689201 h 4559737"/>
              <a:gd name="connsiteX1143" fmla="*/ 2097675 w 8074386"/>
              <a:gd name="connsiteY1143" fmla="*/ 2689053 h 4559737"/>
              <a:gd name="connsiteX1144" fmla="*/ 6340396 w 8074386"/>
              <a:gd name="connsiteY1144" fmla="*/ 2683872 h 4559737"/>
              <a:gd name="connsiteX1145" fmla="*/ 6282598 w 8074386"/>
              <a:gd name="connsiteY1145" fmla="*/ 2690295 h 4559737"/>
              <a:gd name="connsiteX1146" fmla="*/ 6321131 w 8074386"/>
              <a:gd name="connsiteY1146" fmla="*/ 2741671 h 4559737"/>
              <a:gd name="connsiteX1147" fmla="*/ 6295441 w 8074386"/>
              <a:gd name="connsiteY1147" fmla="*/ 2760939 h 4559737"/>
              <a:gd name="connsiteX1148" fmla="*/ 6295441 w 8074386"/>
              <a:gd name="connsiteY1148" fmla="*/ 2767360 h 4559737"/>
              <a:gd name="connsiteX1149" fmla="*/ 6353241 w 8074386"/>
              <a:gd name="connsiteY1149" fmla="*/ 2767360 h 4559737"/>
              <a:gd name="connsiteX1150" fmla="*/ 6488107 w 8074386"/>
              <a:gd name="connsiteY1150" fmla="*/ 2773783 h 4559737"/>
              <a:gd name="connsiteX1151" fmla="*/ 6340396 w 8074386"/>
              <a:gd name="connsiteY1151" fmla="*/ 2683872 h 4559737"/>
              <a:gd name="connsiteX1152" fmla="*/ 1665363 w 8074386"/>
              <a:gd name="connsiteY1152" fmla="*/ 2683613 h 4559737"/>
              <a:gd name="connsiteX1153" fmla="*/ 1614344 w 8074386"/>
              <a:gd name="connsiteY1153" fmla="*/ 2689986 h 4559737"/>
              <a:gd name="connsiteX1154" fmla="*/ 1615029 w 8074386"/>
              <a:gd name="connsiteY1154" fmla="*/ 2698013 h 4559737"/>
              <a:gd name="connsiteX1155" fmla="*/ 1672448 w 8074386"/>
              <a:gd name="connsiteY1155" fmla="*/ 2691095 h 4559737"/>
              <a:gd name="connsiteX1156" fmla="*/ 5539653 w 8074386"/>
              <a:gd name="connsiteY1156" fmla="*/ 2680833 h 4559737"/>
              <a:gd name="connsiteX1157" fmla="*/ 5544046 w 8074386"/>
              <a:gd name="connsiteY1157" fmla="*/ 2715983 h 4559737"/>
              <a:gd name="connsiteX1158" fmla="*/ 5595424 w 8074386"/>
              <a:gd name="connsiteY1158" fmla="*/ 2709561 h 4559737"/>
              <a:gd name="connsiteX1159" fmla="*/ 5592070 w 8074386"/>
              <a:gd name="connsiteY1159" fmla="*/ 2682737 h 4559737"/>
              <a:gd name="connsiteX1160" fmla="*/ 5664701 w 8074386"/>
              <a:gd name="connsiteY1160" fmla="*/ 2679079 h 4559737"/>
              <a:gd name="connsiteX1161" fmla="*/ 5655074 w 8074386"/>
              <a:gd name="connsiteY1161" fmla="*/ 2683025 h 4559737"/>
              <a:gd name="connsiteX1162" fmla="*/ 5655245 w 8074386"/>
              <a:gd name="connsiteY1162" fmla="*/ 2685031 h 4559737"/>
              <a:gd name="connsiteX1163" fmla="*/ 5621393 w 8074386"/>
              <a:gd name="connsiteY1163" fmla="*/ 2683802 h 4559737"/>
              <a:gd name="connsiteX1164" fmla="*/ 5621112 w 8074386"/>
              <a:gd name="connsiteY1164" fmla="*/ 2683872 h 4559737"/>
              <a:gd name="connsiteX1165" fmla="*/ 5621112 w 8074386"/>
              <a:gd name="connsiteY1165" fmla="*/ 2709560 h 4559737"/>
              <a:gd name="connsiteX1166" fmla="*/ 5696868 w 8074386"/>
              <a:gd name="connsiteY1166" fmla="*/ 2716448 h 4559737"/>
              <a:gd name="connsiteX1167" fmla="*/ 5773822 w 8074386"/>
              <a:gd name="connsiteY1167" fmla="*/ 2688998 h 4559737"/>
              <a:gd name="connsiteX1168" fmla="*/ 1548471 w 8074386"/>
              <a:gd name="connsiteY1168" fmla="*/ 2673365 h 4559737"/>
              <a:gd name="connsiteX1169" fmla="*/ 1465457 w 8074386"/>
              <a:gd name="connsiteY1169" fmla="*/ 2682466 h 4559737"/>
              <a:gd name="connsiteX1170" fmla="*/ 1472540 w 8074386"/>
              <a:gd name="connsiteY1170" fmla="*/ 2689948 h 4559737"/>
              <a:gd name="connsiteX1171" fmla="*/ 1549156 w 8074386"/>
              <a:gd name="connsiteY1171" fmla="*/ 2681393 h 4559737"/>
              <a:gd name="connsiteX1172" fmla="*/ 1200360 w 8074386"/>
              <a:gd name="connsiteY1172" fmla="*/ 2672726 h 4559737"/>
              <a:gd name="connsiteX1173" fmla="*/ 1247721 w 8074386"/>
              <a:gd name="connsiteY1173" fmla="*/ 2699011 h 4559737"/>
              <a:gd name="connsiteX1174" fmla="*/ 1213093 w 8074386"/>
              <a:gd name="connsiteY1174" fmla="*/ 2746440 h 4559737"/>
              <a:gd name="connsiteX1175" fmla="*/ 1213606 w 8074386"/>
              <a:gd name="connsiteY1175" fmla="*/ 2752461 h 4559737"/>
              <a:gd name="connsiteX1176" fmla="*/ 1188181 w 8074386"/>
              <a:gd name="connsiteY1176" fmla="*/ 2756651 h 4559737"/>
              <a:gd name="connsiteX1177" fmla="*/ 1173329 w 8074386"/>
              <a:gd name="connsiteY1177" fmla="*/ 2733658 h 4559737"/>
              <a:gd name="connsiteX1178" fmla="*/ 981874 w 8074386"/>
              <a:gd name="connsiteY1178" fmla="*/ 2756049 h 4559737"/>
              <a:gd name="connsiteX1179" fmla="*/ 982387 w 8074386"/>
              <a:gd name="connsiteY1179" fmla="*/ 2762070 h 4559737"/>
              <a:gd name="connsiteX1180" fmla="*/ 913709 w 8074386"/>
              <a:gd name="connsiteY1180" fmla="*/ 2788142 h 4559737"/>
              <a:gd name="connsiteX1181" fmla="*/ 914395 w 8074386"/>
              <a:gd name="connsiteY1181" fmla="*/ 2796171 h 4559737"/>
              <a:gd name="connsiteX1182" fmla="*/ 1329815 w 8074386"/>
              <a:gd name="connsiteY1182" fmla="*/ 2754681 h 4559737"/>
              <a:gd name="connsiteX1183" fmla="*/ 1338266 w 8074386"/>
              <a:gd name="connsiteY1183" fmla="*/ 2778219 h 4559737"/>
              <a:gd name="connsiteX1184" fmla="*/ 1312842 w 8074386"/>
              <a:gd name="connsiteY1184" fmla="*/ 2782409 h 4559737"/>
              <a:gd name="connsiteX1185" fmla="*/ 1113617 w 8074386"/>
              <a:gd name="connsiteY1185" fmla="*/ 2789290 h 4559737"/>
              <a:gd name="connsiteX1186" fmla="*/ 1037688 w 8074386"/>
              <a:gd name="connsiteY1186" fmla="*/ 2805873 h 4559737"/>
              <a:gd name="connsiteX1187" fmla="*/ 1030603 w 8074386"/>
              <a:gd name="connsiteY1187" fmla="*/ 2798391 h 4559737"/>
              <a:gd name="connsiteX1188" fmla="*/ 980268 w 8074386"/>
              <a:gd name="connsiteY1188" fmla="*/ 2812791 h 4559737"/>
              <a:gd name="connsiteX1189" fmla="*/ 837778 w 8074386"/>
              <a:gd name="connsiteY1189" fmla="*/ 2804726 h 4559737"/>
              <a:gd name="connsiteX1190" fmla="*/ 705283 w 8074386"/>
              <a:gd name="connsiteY1190" fmla="*/ 2838262 h 4559737"/>
              <a:gd name="connsiteX1191" fmla="*/ 697515 w 8074386"/>
              <a:gd name="connsiteY1191" fmla="*/ 2822752 h 4559737"/>
              <a:gd name="connsiteX1192" fmla="*/ 873435 w 8074386"/>
              <a:gd name="connsiteY1192" fmla="*/ 2769339 h 4559737"/>
              <a:gd name="connsiteX1193" fmla="*/ 822242 w 8074386"/>
              <a:gd name="connsiteY1193" fmla="*/ 2773704 h 4559737"/>
              <a:gd name="connsiteX1194" fmla="*/ 814646 w 8074386"/>
              <a:gd name="connsiteY1194" fmla="*/ 2760201 h 4559737"/>
              <a:gd name="connsiteX1195" fmla="*/ 1005928 w 8074386"/>
              <a:gd name="connsiteY1195" fmla="*/ 2735803 h 4559737"/>
              <a:gd name="connsiteX1196" fmla="*/ 998845 w 8074386"/>
              <a:gd name="connsiteY1196" fmla="*/ 2728321 h 4559737"/>
              <a:gd name="connsiteX1197" fmla="*/ 915831 w 8074386"/>
              <a:gd name="connsiteY1197" fmla="*/ 2737421 h 4559737"/>
              <a:gd name="connsiteX1198" fmla="*/ 781282 w 8074386"/>
              <a:gd name="connsiteY1198" fmla="*/ 2746874 h 4559737"/>
              <a:gd name="connsiteX1199" fmla="*/ 781966 w 8074386"/>
              <a:gd name="connsiteY1199" fmla="*/ 2754902 h 4559737"/>
              <a:gd name="connsiteX1200" fmla="*/ 698267 w 8074386"/>
              <a:gd name="connsiteY1200" fmla="*/ 2755974 h 4559737"/>
              <a:gd name="connsiteX1201" fmla="*/ 716094 w 8074386"/>
              <a:gd name="connsiteY1201" fmla="*/ 2738281 h 4559737"/>
              <a:gd name="connsiteX1202" fmla="*/ 774197 w 8074386"/>
              <a:gd name="connsiteY1202" fmla="*/ 2739391 h 4559737"/>
              <a:gd name="connsiteX1203" fmla="*/ 799280 w 8074386"/>
              <a:gd name="connsiteY1203" fmla="*/ 2731187 h 4559737"/>
              <a:gd name="connsiteX1204" fmla="*/ 799109 w 8074386"/>
              <a:gd name="connsiteY1204" fmla="*/ 2729180 h 4559737"/>
              <a:gd name="connsiteX1205" fmla="*/ 991078 w 8074386"/>
              <a:gd name="connsiteY1205" fmla="*/ 2712810 h 4559737"/>
              <a:gd name="connsiteX1206" fmla="*/ 1099689 w 8074386"/>
              <a:gd name="connsiteY1206" fmla="*/ 2701527 h 4559737"/>
              <a:gd name="connsiteX1207" fmla="*/ 1174766 w 8074386"/>
              <a:gd name="connsiteY1207" fmla="*/ 2674908 h 4559737"/>
              <a:gd name="connsiteX1208" fmla="*/ 1772956 w 8074386"/>
              <a:gd name="connsiteY1208" fmla="*/ 2669908 h 4559737"/>
              <a:gd name="connsiteX1209" fmla="*/ 1773805 w 8074386"/>
              <a:gd name="connsiteY1209" fmla="*/ 2670322 h 4559737"/>
              <a:gd name="connsiteX1210" fmla="*/ 1722783 w 8074386"/>
              <a:gd name="connsiteY1210" fmla="*/ 2676696 h 4559737"/>
              <a:gd name="connsiteX1211" fmla="*/ 1730552 w 8074386"/>
              <a:gd name="connsiteY1211" fmla="*/ 2692206 h 4559737"/>
              <a:gd name="connsiteX1212" fmla="*/ 1743350 w 8074386"/>
              <a:gd name="connsiteY1212" fmla="*/ 2691114 h 4559737"/>
              <a:gd name="connsiteX1213" fmla="*/ 1846760 w 8074386"/>
              <a:gd name="connsiteY1213" fmla="*/ 2694426 h 4559737"/>
              <a:gd name="connsiteX1214" fmla="*/ 1846589 w 8074386"/>
              <a:gd name="connsiteY1214" fmla="*/ 2692419 h 4559737"/>
              <a:gd name="connsiteX1215" fmla="*/ 1863245 w 8074386"/>
              <a:gd name="connsiteY1215" fmla="*/ 2679879 h 4559737"/>
              <a:gd name="connsiteX1216" fmla="*/ 1889635 w 8074386"/>
              <a:gd name="connsiteY1216" fmla="*/ 2675082 h 4559737"/>
              <a:gd name="connsiteX1217" fmla="*/ 1851393 w 8074386"/>
              <a:gd name="connsiteY1217" fmla="*/ 2672961 h 4559737"/>
              <a:gd name="connsiteX1218" fmla="*/ 1830051 w 8074386"/>
              <a:gd name="connsiteY1218" fmla="*/ 2672130 h 4559737"/>
              <a:gd name="connsiteX1219" fmla="*/ 1780889 w 8074386"/>
              <a:gd name="connsiteY1219" fmla="*/ 2677805 h 4559737"/>
              <a:gd name="connsiteX1220" fmla="*/ 1788245 w 8074386"/>
              <a:gd name="connsiteY1220" fmla="*/ 2670504 h 4559737"/>
              <a:gd name="connsiteX1221" fmla="*/ 3749350 w 8074386"/>
              <a:gd name="connsiteY1221" fmla="*/ 2669392 h 4559737"/>
              <a:gd name="connsiteX1222" fmla="*/ 3709767 w 8074386"/>
              <a:gd name="connsiteY1222" fmla="*/ 2671491 h 4559737"/>
              <a:gd name="connsiteX1223" fmla="*/ 3710752 w 8074386"/>
              <a:gd name="connsiteY1223" fmla="*/ 2679368 h 4559737"/>
              <a:gd name="connsiteX1224" fmla="*/ 3751976 w 8074386"/>
              <a:gd name="connsiteY1224" fmla="*/ 2676815 h 4559737"/>
              <a:gd name="connsiteX1225" fmla="*/ 1614215 w 8074386"/>
              <a:gd name="connsiteY1225" fmla="*/ 2664755 h 4559737"/>
              <a:gd name="connsiteX1226" fmla="*/ 1573897 w 8074386"/>
              <a:gd name="connsiteY1226" fmla="*/ 2669175 h 4559737"/>
              <a:gd name="connsiteX1227" fmla="*/ 1580979 w 8074386"/>
              <a:gd name="connsiteY1227" fmla="*/ 2676658 h 4559737"/>
              <a:gd name="connsiteX1228" fmla="*/ 1657597 w 8074386"/>
              <a:gd name="connsiteY1228" fmla="*/ 2668102 h 4559737"/>
              <a:gd name="connsiteX1229" fmla="*/ 1657407 w 8074386"/>
              <a:gd name="connsiteY1229" fmla="*/ 2665882 h 4559737"/>
              <a:gd name="connsiteX1230" fmla="*/ 5589001 w 8074386"/>
              <a:gd name="connsiteY1230" fmla="*/ 2658183 h 4559737"/>
              <a:gd name="connsiteX1231" fmla="*/ 5582965 w 8074386"/>
              <a:gd name="connsiteY1231" fmla="*/ 2658937 h 4559737"/>
              <a:gd name="connsiteX1232" fmla="*/ 5589207 w 8074386"/>
              <a:gd name="connsiteY1232" fmla="*/ 2659830 h 4559737"/>
              <a:gd name="connsiteX1233" fmla="*/ 6475262 w 8074386"/>
              <a:gd name="connsiteY1233" fmla="*/ 2645339 h 4559737"/>
              <a:gd name="connsiteX1234" fmla="*/ 6449574 w 8074386"/>
              <a:gd name="connsiteY1234" fmla="*/ 2645340 h 4559737"/>
              <a:gd name="connsiteX1235" fmla="*/ 6449574 w 8074386"/>
              <a:gd name="connsiteY1235" fmla="*/ 2696717 h 4559737"/>
              <a:gd name="connsiteX1236" fmla="*/ 6481686 w 8074386"/>
              <a:gd name="connsiteY1236" fmla="*/ 2696717 h 4559737"/>
              <a:gd name="connsiteX1237" fmla="*/ 5920945 w 8074386"/>
              <a:gd name="connsiteY1237" fmla="*/ 2625582 h 4559737"/>
              <a:gd name="connsiteX1238" fmla="*/ 5916532 w 8074386"/>
              <a:gd name="connsiteY1238" fmla="*/ 2626072 h 4559737"/>
              <a:gd name="connsiteX1239" fmla="*/ 5916951 w 8074386"/>
              <a:gd name="connsiteY1239" fmla="*/ 2627743 h 4559737"/>
              <a:gd name="connsiteX1240" fmla="*/ 5657584 w 8074386"/>
              <a:gd name="connsiteY1240" fmla="*/ 2570642 h 4559737"/>
              <a:gd name="connsiteX1241" fmla="*/ 5632863 w 8074386"/>
              <a:gd name="connsiteY1241" fmla="*/ 2573730 h 4559737"/>
              <a:gd name="connsiteX1242" fmla="*/ 5633547 w 8074386"/>
              <a:gd name="connsiteY1242" fmla="*/ 2581758 h 4559737"/>
              <a:gd name="connsiteX1243" fmla="*/ 5647839 w 8074386"/>
              <a:gd name="connsiteY1243" fmla="*/ 2584651 h 4559737"/>
              <a:gd name="connsiteX1244" fmla="*/ 4299492 w 8074386"/>
              <a:gd name="connsiteY1244" fmla="*/ 2519036 h 4559737"/>
              <a:gd name="connsiteX1245" fmla="*/ 4291312 w 8074386"/>
              <a:gd name="connsiteY1245" fmla="*/ 2520006 h 4559737"/>
              <a:gd name="connsiteX1246" fmla="*/ 4299634 w 8074386"/>
              <a:gd name="connsiteY1246" fmla="*/ 2519640 h 4559737"/>
              <a:gd name="connsiteX1247" fmla="*/ 6462418 w 8074386"/>
              <a:gd name="connsiteY1247" fmla="*/ 2516896 h 4559737"/>
              <a:gd name="connsiteX1248" fmla="*/ 6462418 w 8074386"/>
              <a:gd name="connsiteY1248" fmla="*/ 2568273 h 4559737"/>
              <a:gd name="connsiteX1249" fmla="*/ 6404620 w 8074386"/>
              <a:gd name="connsiteY1249" fmla="*/ 2523318 h 4559737"/>
              <a:gd name="connsiteX1250" fmla="*/ 5961263 w 8074386"/>
              <a:gd name="connsiteY1250" fmla="*/ 2515093 h 4559737"/>
              <a:gd name="connsiteX1251" fmla="*/ 5961489 w 8074386"/>
              <a:gd name="connsiteY1251" fmla="*/ 2516897 h 4559737"/>
              <a:gd name="connsiteX1252" fmla="*/ 5932763 w 8074386"/>
              <a:gd name="connsiteY1252" fmla="*/ 2520087 h 4559737"/>
              <a:gd name="connsiteX1253" fmla="*/ 5937046 w 8074386"/>
              <a:gd name="connsiteY1253" fmla="*/ 2516518 h 4559737"/>
              <a:gd name="connsiteX1254" fmla="*/ 8035853 w 8074386"/>
              <a:gd name="connsiteY1254" fmla="*/ 2510474 h 4559737"/>
              <a:gd name="connsiteX1255" fmla="*/ 8074386 w 8074386"/>
              <a:gd name="connsiteY1255" fmla="*/ 2581117 h 4559737"/>
              <a:gd name="connsiteX1256" fmla="*/ 8023009 w 8074386"/>
              <a:gd name="connsiteY1256" fmla="*/ 2613229 h 4559737"/>
              <a:gd name="connsiteX1257" fmla="*/ 8016587 w 8074386"/>
              <a:gd name="connsiteY1257" fmla="*/ 2561852 h 4559737"/>
              <a:gd name="connsiteX1258" fmla="*/ 7554189 w 8074386"/>
              <a:gd name="connsiteY1258" fmla="*/ 2664605 h 4559737"/>
              <a:gd name="connsiteX1259" fmla="*/ 7522079 w 8074386"/>
              <a:gd name="connsiteY1259" fmla="*/ 2613229 h 4559737"/>
              <a:gd name="connsiteX1260" fmla="*/ 7522079 w 8074386"/>
              <a:gd name="connsiteY1260" fmla="*/ 2587540 h 4559737"/>
              <a:gd name="connsiteX1261" fmla="*/ 7849609 w 8074386"/>
              <a:gd name="connsiteY1261" fmla="*/ 2555429 h 4559737"/>
              <a:gd name="connsiteX1262" fmla="*/ 2489619 w 8074386"/>
              <a:gd name="connsiteY1262" fmla="*/ 2509299 h 4559737"/>
              <a:gd name="connsiteX1263" fmla="*/ 2420815 w 8074386"/>
              <a:gd name="connsiteY1263" fmla="*/ 2510506 h 4559737"/>
              <a:gd name="connsiteX1264" fmla="*/ 2423893 w 8074386"/>
              <a:gd name="connsiteY1264" fmla="*/ 2523637 h 4559737"/>
              <a:gd name="connsiteX1265" fmla="*/ 2469425 w 8074386"/>
              <a:gd name="connsiteY1265" fmla="*/ 2537768 h 4559737"/>
              <a:gd name="connsiteX1266" fmla="*/ 2506352 w 8074386"/>
              <a:gd name="connsiteY1266" fmla="*/ 2542585 h 4559737"/>
              <a:gd name="connsiteX1267" fmla="*/ 2499931 w 8074386"/>
              <a:gd name="connsiteY1267" fmla="*/ 2516897 h 4559737"/>
              <a:gd name="connsiteX1268" fmla="*/ 5030751 w 8074386"/>
              <a:gd name="connsiteY1268" fmla="*/ 2499516 h 4559737"/>
              <a:gd name="connsiteX1269" fmla="*/ 4973489 w 8074386"/>
              <a:gd name="connsiteY1269" fmla="*/ 2514130 h 4559737"/>
              <a:gd name="connsiteX1270" fmla="*/ 5027679 w 8074386"/>
              <a:gd name="connsiteY1270" fmla="*/ 2514012 h 4559737"/>
              <a:gd name="connsiteX1271" fmla="*/ 2331925 w 8074386"/>
              <a:gd name="connsiteY1271" fmla="*/ 2498680 h 4559737"/>
              <a:gd name="connsiteX1272" fmla="*/ 2299610 w 8074386"/>
              <a:gd name="connsiteY1272" fmla="*/ 2509954 h 4559737"/>
              <a:gd name="connsiteX1273" fmla="*/ 2259238 w 8074386"/>
              <a:gd name="connsiteY1273" fmla="*/ 2566874 h 4559737"/>
              <a:gd name="connsiteX1274" fmla="*/ 2260976 w 8074386"/>
              <a:gd name="connsiteY1274" fmla="*/ 2581566 h 4559737"/>
              <a:gd name="connsiteX1275" fmla="*/ 2286655 w 8074386"/>
              <a:gd name="connsiteY1275" fmla="*/ 2571078 h 4559737"/>
              <a:gd name="connsiteX1276" fmla="*/ 2331925 w 8074386"/>
              <a:gd name="connsiteY1276" fmla="*/ 2498680 h 4559737"/>
              <a:gd name="connsiteX1277" fmla="*/ 6738572 w 8074386"/>
              <a:gd name="connsiteY1277" fmla="*/ 2491206 h 4559737"/>
              <a:gd name="connsiteX1278" fmla="*/ 6822061 w 8074386"/>
              <a:gd name="connsiteY1278" fmla="*/ 2555429 h 4559737"/>
              <a:gd name="connsiteX1279" fmla="*/ 6770683 w 8074386"/>
              <a:gd name="connsiteY1279" fmla="*/ 2587540 h 4559737"/>
              <a:gd name="connsiteX1280" fmla="*/ 6661506 w 8074386"/>
              <a:gd name="connsiteY1280" fmla="*/ 2600384 h 4559737"/>
              <a:gd name="connsiteX1281" fmla="*/ 6655085 w 8074386"/>
              <a:gd name="connsiteY1281" fmla="*/ 2549006 h 4559737"/>
              <a:gd name="connsiteX1282" fmla="*/ 6712884 w 8074386"/>
              <a:gd name="connsiteY1282" fmla="*/ 2542585 h 4559737"/>
              <a:gd name="connsiteX1283" fmla="*/ 6680773 w 8074386"/>
              <a:gd name="connsiteY1283" fmla="*/ 2497629 h 4559737"/>
              <a:gd name="connsiteX1284" fmla="*/ 6732149 w 8074386"/>
              <a:gd name="connsiteY1284" fmla="*/ 2491207 h 4559737"/>
              <a:gd name="connsiteX1285" fmla="*/ 4174810 w 8074386"/>
              <a:gd name="connsiteY1285" fmla="*/ 2489103 h 4559737"/>
              <a:gd name="connsiteX1286" fmla="*/ 4175679 w 8074386"/>
              <a:gd name="connsiteY1286" fmla="*/ 2496448 h 4559737"/>
              <a:gd name="connsiteX1287" fmla="*/ 4168368 w 8074386"/>
              <a:gd name="connsiteY1287" fmla="*/ 2519551 h 4559737"/>
              <a:gd name="connsiteX1288" fmla="*/ 4179423 w 8074386"/>
              <a:gd name="connsiteY1288" fmla="*/ 2521116 h 4559737"/>
              <a:gd name="connsiteX1289" fmla="*/ 4188966 w 8074386"/>
              <a:gd name="connsiteY1289" fmla="*/ 2523317 h 4559737"/>
              <a:gd name="connsiteX1290" fmla="*/ 4188857 w 8074386"/>
              <a:gd name="connsiteY1290" fmla="*/ 2522452 h 4559737"/>
              <a:gd name="connsiteX1291" fmla="*/ 4199741 w 8074386"/>
              <a:gd name="connsiteY1291" fmla="*/ 2523992 h 4559737"/>
              <a:gd name="connsiteX1292" fmla="*/ 4205557 w 8074386"/>
              <a:gd name="connsiteY1292" fmla="*/ 2523762 h 4559737"/>
              <a:gd name="connsiteX1293" fmla="*/ 4283837 w 8074386"/>
              <a:gd name="connsiteY1293" fmla="*/ 2520333 h 4559737"/>
              <a:gd name="connsiteX1294" fmla="*/ 4238456 w 8074386"/>
              <a:gd name="connsiteY1294" fmla="*/ 2515088 h 4559737"/>
              <a:gd name="connsiteX1295" fmla="*/ 4174810 w 8074386"/>
              <a:gd name="connsiteY1295" fmla="*/ 2489103 h 4559737"/>
              <a:gd name="connsiteX1296" fmla="*/ 5667197 w 8074386"/>
              <a:gd name="connsiteY1296" fmla="*/ 2473242 h 4559737"/>
              <a:gd name="connsiteX1297" fmla="*/ 5628781 w 8074386"/>
              <a:gd name="connsiteY1297" fmla="*/ 2497252 h 4559737"/>
              <a:gd name="connsiteX1298" fmla="*/ 5626008 w 8074386"/>
              <a:gd name="connsiteY1298" fmla="*/ 2497945 h 4559737"/>
              <a:gd name="connsiteX1299" fmla="*/ 5621112 w 8074386"/>
              <a:gd name="connsiteY1299" fmla="*/ 2478362 h 4559737"/>
              <a:gd name="connsiteX1300" fmla="*/ 5686660 w 8074386"/>
              <a:gd name="connsiteY1300" fmla="*/ 2472292 h 4559737"/>
              <a:gd name="connsiteX1301" fmla="*/ 5791343 w 8074386"/>
              <a:gd name="connsiteY1301" fmla="*/ 2477050 h 4559737"/>
              <a:gd name="connsiteX1302" fmla="*/ 5789336 w 8074386"/>
              <a:gd name="connsiteY1302" fmla="*/ 2484408 h 4559737"/>
              <a:gd name="connsiteX1303" fmla="*/ 5809457 w 8074386"/>
              <a:gd name="connsiteY1303" fmla="*/ 2527524 h 4559737"/>
              <a:gd name="connsiteX1304" fmla="*/ 5727226 w 8074386"/>
              <a:gd name="connsiteY1304" fmla="*/ 2516915 h 4559737"/>
              <a:gd name="connsiteX1305" fmla="*/ 7143169 w 8074386"/>
              <a:gd name="connsiteY1305" fmla="*/ 2471941 h 4559737"/>
              <a:gd name="connsiteX1306" fmla="*/ 7175280 w 8074386"/>
              <a:gd name="connsiteY1306" fmla="*/ 2471941 h 4559737"/>
              <a:gd name="connsiteX1307" fmla="*/ 7181703 w 8074386"/>
              <a:gd name="connsiteY1307" fmla="*/ 2516897 h 4559737"/>
              <a:gd name="connsiteX1308" fmla="*/ 7149591 w 8074386"/>
              <a:gd name="connsiteY1308" fmla="*/ 2523318 h 4559737"/>
              <a:gd name="connsiteX1309" fmla="*/ 5455383 w 8074386"/>
              <a:gd name="connsiteY1309" fmla="*/ 2465141 h 4559737"/>
              <a:gd name="connsiteX1310" fmla="*/ 5461804 w 8074386"/>
              <a:gd name="connsiteY1310" fmla="*/ 2490829 h 4559737"/>
              <a:gd name="connsiteX1311" fmla="*/ 5459720 w 8074386"/>
              <a:gd name="connsiteY1311" fmla="*/ 2490989 h 4559737"/>
              <a:gd name="connsiteX1312" fmla="*/ 5417209 w 8074386"/>
              <a:gd name="connsiteY1312" fmla="*/ 2479968 h 4559737"/>
              <a:gd name="connsiteX1313" fmla="*/ 5412389 w 8074386"/>
              <a:gd name="connsiteY1313" fmla="*/ 2468724 h 4559737"/>
              <a:gd name="connsiteX1314" fmla="*/ 5511936 w 8074386"/>
              <a:gd name="connsiteY1314" fmla="*/ 2456681 h 4559737"/>
              <a:gd name="connsiteX1315" fmla="*/ 5511936 w 8074386"/>
              <a:gd name="connsiteY1315" fmla="*/ 2482527 h 4559737"/>
              <a:gd name="connsiteX1316" fmla="*/ 5487493 w 8074386"/>
              <a:gd name="connsiteY1316" fmla="*/ 2484408 h 4559737"/>
              <a:gd name="connsiteX1317" fmla="*/ 5487493 w 8074386"/>
              <a:gd name="connsiteY1317" fmla="*/ 2458718 h 4559737"/>
              <a:gd name="connsiteX1318" fmla="*/ 3873217 w 8074386"/>
              <a:gd name="connsiteY1318" fmla="*/ 2442864 h 4559737"/>
              <a:gd name="connsiteX1319" fmla="*/ 3813484 w 8074386"/>
              <a:gd name="connsiteY1319" fmla="*/ 2449936 h 4559737"/>
              <a:gd name="connsiteX1320" fmla="*/ 3817538 w 8074386"/>
              <a:gd name="connsiteY1320" fmla="*/ 2461397 h 4559737"/>
              <a:gd name="connsiteX1321" fmla="*/ 3840202 w 8074386"/>
              <a:gd name="connsiteY1321" fmla="*/ 2465140 h 4559737"/>
              <a:gd name="connsiteX1322" fmla="*/ 3860389 w 8074386"/>
              <a:gd name="connsiteY1322" fmla="*/ 2474180 h 4559737"/>
              <a:gd name="connsiteX1323" fmla="*/ 3876695 w 8074386"/>
              <a:gd name="connsiteY1323" fmla="*/ 2472250 h 4559737"/>
              <a:gd name="connsiteX1324" fmla="*/ 3463258 w 8074386"/>
              <a:gd name="connsiteY1324" fmla="*/ 2439830 h 4559737"/>
              <a:gd name="connsiteX1325" fmla="*/ 3463258 w 8074386"/>
              <a:gd name="connsiteY1325" fmla="*/ 2465518 h 4559737"/>
              <a:gd name="connsiteX1326" fmla="*/ 3411879 w 8074386"/>
              <a:gd name="connsiteY1326" fmla="*/ 2471941 h 4559737"/>
              <a:gd name="connsiteX1327" fmla="*/ 3405459 w 8074386"/>
              <a:gd name="connsiteY1327" fmla="*/ 2446251 h 4559737"/>
              <a:gd name="connsiteX1328" fmla="*/ 5951842 w 8074386"/>
              <a:gd name="connsiteY1328" fmla="*/ 2439732 h 4559737"/>
              <a:gd name="connsiteX1329" fmla="*/ 5956767 w 8074386"/>
              <a:gd name="connsiteY1329" fmla="*/ 2479131 h 4559737"/>
              <a:gd name="connsiteX1330" fmla="*/ 5911358 w 8074386"/>
              <a:gd name="connsiteY1330" fmla="*/ 2471562 h 4559737"/>
              <a:gd name="connsiteX1331" fmla="*/ 5882606 w 8074386"/>
              <a:gd name="connsiteY1331" fmla="*/ 2474437 h 4559737"/>
              <a:gd name="connsiteX1332" fmla="*/ 5860966 w 8074386"/>
              <a:gd name="connsiteY1332" fmla="*/ 2450636 h 4559737"/>
              <a:gd name="connsiteX1333" fmla="*/ 3459744 w 8074386"/>
              <a:gd name="connsiteY1333" fmla="*/ 2432218 h 4559737"/>
              <a:gd name="connsiteX1334" fmla="*/ 3374251 w 8074386"/>
              <a:gd name="connsiteY1334" fmla="*/ 2434889 h 4559737"/>
              <a:gd name="connsiteX1335" fmla="*/ 3341938 w 8074386"/>
              <a:gd name="connsiteY1335" fmla="*/ 2446163 h 4559737"/>
              <a:gd name="connsiteX1336" fmla="*/ 3352052 w 8074386"/>
              <a:gd name="connsiteY1336" fmla="*/ 2474760 h 4559737"/>
              <a:gd name="connsiteX1337" fmla="*/ 3451885 w 8074386"/>
              <a:gd name="connsiteY1337" fmla="*/ 2475979 h 4559737"/>
              <a:gd name="connsiteX1338" fmla="*/ 3477475 w 8074386"/>
              <a:gd name="connsiteY1338" fmla="*/ 2476044 h 4559737"/>
              <a:gd name="connsiteX1339" fmla="*/ 3495369 w 8074386"/>
              <a:gd name="connsiteY1339" fmla="*/ 2465518 h 4559737"/>
              <a:gd name="connsiteX1340" fmla="*/ 3496030 w 8074386"/>
              <a:gd name="connsiteY1340" fmla="*/ 2476091 h 4559737"/>
              <a:gd name="connsiteX1341" fmla="*/ 3528883 w 8074386"/>
              <a:gd name="connsiteY1341" fmla="*/ 2476176 h 4559737"/>
              <a:gd name="connsiteX1342" fmla="*/ 3614373 w 8074386"/>
              <a:gd name="connsiteY1342" fmla="*/ 2473505 h 4559737"/>
              <a:gd name="connsiteX1343" fmla="*/ 3640051 w 8074386"/>
              <a:gd name="connsiteY1343" fmla="*/ 2463017 h 4559737"/>
              <a:gd name="connsiteX1344" fmla="*/ 3636574 w 8074386"/>
              <a:gd name="connsiteY1344" fmla="*/ 2433634 h 4559737"/>
              <a:gd name="connsiteX1345" fmla="*/ 3628397 w 8074386"/>
              <a:gd name="connsiteY1345" fmla="*/ 2433534 h 4559737"/>
              <a:gd name="connsiteX1346" fmla="*/ 3629319 w 8074386"/>
              <a:gd name="connsiteY1346" fmla="*/ 2437225 h 4559737"/>
              <a:gd name="connsiteX1347" fmla="*/ 3613720 w 8074386"/>
              <a:gd name="connsiteY1347" fmla="*/ 2433355 h 4559737"/>
              <a:gd name="connsiteX1348" fmla="*/ 3536742 w 8074386"/>
              <a:gd name="connsiteY1348" fmla="*/ 2432415 h 4559737"/>
              <a:gd name="connsiteX1349" fmla="*/ 3459744 w 8074386"/>
              <a:gd name="connsiteY1349" fmla="*/ 2432218 h 4559737"/>
              <a:gd name="connsiteX1350" fmla="*/ 4092238 w 8074386"/>
              <a:gd name="connsiteY1350" fmla="*/ 2416939 h 4559737"/>
              <a:gd name="connsiteX1351" fmla="*/ 4072326 w 8074386"/>
              <a:gd name="connsiteY1351" fmla="*/ 2419295 h 4559737"/>
              <a:gd name="connsiteX1352" fmla="*/ 3909011 w 8074386"/>
              <a:gd name="connsiteY1352" fmla="*/ 2460975 h 4559737"/>
              <a:gd name="connsiteX1353" fmla="*/ 3912489 w 8074386"/>
              <a:gd name="connsiteY1353" fmla="*/ 2490358 h 4559737"/>
              <a:gd name="connsiteX1354" fmla="*/ 4024447 w 8074386"/>
              <a:gd name="connsiteY1354" fmla="*/ 2469657 h 4559737"/>
              <a:gd name="connsiteX1355" fmla="*/ 4171331 w 8074386"/>
              <a:gd name="connsiteY1355" fmla="*/ 2459719 h 4559737"/>
              <a:gd name="connsiteX1356" fmla="*/ 4092238 w 8074386"/>
              <a:gd name="connsiteY1356" fmla="*/ 2416939 h 4559737"/>
              <a:gd name="connsiteX1357" fmla="*/ 4767792 w 8074386"/>
              <a:gd name="connsiteY1357" fmla="*/ 2381667 h 4559737"/>
              <a:gd name="connsiteX1358" fmla="*/ 4781386 w 8074386"/>
              <a:gd name="connsiteY1358" fmla="*/ 2439648 h 4559737"/>
              <a:gd name="connsiteX1359" fmla="*/ 4764541 w 8074386"/>
              <a:gd name="connsiteY1359" fmla="*/ 2444044 h 4559737"/>
              <a:gd name="connsiteX1360" fmla="*/ 4768209 w 8074386"/>
              <a:gd name="connsiteY1360" fmla="*/ 2458718 h 4559737"/>
              <a:gd name="connsiteX1361" fmla="*/ 4710411 w 8074386"/>
              <a:gd name="connsiteY1361" fmla="*/ 2465141 h 4559737"/>
              <a:gd name="connsiteX1362" fmla="*/ 4710410 w 8074386"/>
              <a:gd name="connsiteY1362" fmla="*/ 2448320 h 4559737"/>
              <a:gd name="connsiteX1363" fmla="*/ 4680527 w 8074386"/>
              <a:gd name="connsiteY1363" fmla="*/ 2440414 h 4559737"/>
              <a:gd name="connsiteX1364" fmla="*/ 4655834 w 8074386"/>
              <a:gd name="connsiteY1364" fmla="*/ 2402368 h 4559737"/>
              <a:gd name="connsiteX1365" fmla="*/ 3744185 w 8074386"/>
              <a:gd name="connsiteY1365" fmla="*/ 2376202 h 4559737"/>
              <a:gd name="connsiteX1366" fmla="*/ 3685322 w 8074386"/>
              <a:gd name="connsiteY1366" fmla="*/ 2390619 h 4559737"/>
              <a:gd name="connsiteX1367" fmla="*/ 3688801 w 8074386"/>
              <a:gd name="connsiteY1367" fmla="*/ 2420002 h 4559737"/>
              <a:gd name="connsiteX1368" fmla="*/ 3747663 w 8074386"/>
              <a:gd name="connsiteY1368" fmla="*/ 2405585 h 4559737"/>
              <a:gd name="connsiteX1369" fmla="*/ 4862913 w 8074386"/>
              <a:gd name="connsiteY1369" fmla="*/ 2372556 h 4559737"/>
              <a:gd name="connsiteX1370" fmla="*/ 4863295 w 8074386"/>
              <a:gd name="connsiteY1370" fmla="*/ 2375607 h 4559737"/>
              <a:gd name="connsiteX1371" fmla="*/ 4838854 w 8074386"/>
              <a:gd name="connsiteY1371" fmla="*/ 2377935 h 4559737"/>
              <a:gd name="connsiteX1372" fmla="*/ 4838853 w 8074386"/>
              <a:gd name="connsiteY1372" fmla="*/ 2375230 h 4559737"/>
              <a:gd name="connsiteX1373" fmla="*/ 3177264 w 8074386"/>
              <a:gd name="connsiteY1373" fmla="*/ 2362665 h 4559737"/>
              <a:gd name="connsiteX1374" fmla="*/ 3148571 w 8074386"/>
              <a:gd name="connsiteY1374" fmla="*/ 2369186 h 4559737"/>
              <a:gd name="connsiteX1375" fmla="*/ 3154993 w 8074386"/>
              <a:gd name="connsiteY1375" fmla="*/ 2394874 h 4559737"/>
              <a:gd name="connsiteX1376" fmla="*/ 3161373 w 8074386"/>
              <a:gd name="connsiteY1376" fmla="*/ 2394077 h 4559737"/>
              <a:gd name="connsiteX1377" fmla="*/ 3160680 w 8074386"/>
              <a:gd name="connsiteY1377" fmla="*/ 2393130 h 4559737"/>
              <a:gd name="connsiteX1378" fmla="*/ 3177983 w 8074386"/>
              <a:gd name="connsiteY1378" fmla="*/ 2368736 h 4559737"/>
              <a:gd name="connsiteX1379" fmla="*/ 3462503 w 8074386"/>
              <a:gd name="connsiteY1379" fmla="*/ 2327608 h 4559737"/>
              <a:gd name="connsiteX1380" fmla="*/ 3409407 w 8074386"/>
              <a:gd name="connsiteY1380" fmla="*/ 2333893 h 4559737"/>
              <a:gd name="connsiteX1381" fmla="*/ 3411935 w 8074386"/>
              <a:gd name="connsiteY1381" fmla="*/ 2355248 h 4559737"/>
              <a:gd name="connsiteX1382" fmla="*/ 3427226 w 8074386"/>
              <a:gd name="connsiteY1382" fmla="*/ 2360455 h 4559737"/>
              <a:gd name="connsiteX1383" fmla="*/ 3428335 w 8074386"/>
              <a:gd name="connsiteY1383" fmla="*/ 2361447 h 4559737"/>
              <a:gd name="connsiteX1384" fmla="*/ 3472618 w 8074386"/>
              <a:gd name="connsiteY1384" fmla="*/ 2356205 h 4559737"/>
              <a:gd name="connsiteX1385" fmla="*/ 5373499 w 8074386"/>
              <a:gd name="connsiteY1385" fmla="*/ 2324865 h 4559737"/>
              <a:gd name="connsiteX1386" fmla="*/ 5413639 w 8074386"/>
              <a:gd name="connsiteY1386" fmla="*/ 2379704 h 4559737"/>
              <a:gd name="connsiteX1387" fmla="*/ 5364892 w 8074386"/>
              <a:gd name="connsiteY1387" fmla="*/ 2422719 h 4559737"/>
              <a:gd name="connsiteX1388" fmla="*/ 5312664 w 8074386"/>
              <a:gd name="connsiteY1388" fmla="*/ 2436351 h 4559737"/>
              <a:gd name="connsiteX1389" fmla="*/ 5299072 w 8074386"/>
              <a:gd name="connsiteY1389" fmla="*/ 2378368 h 4559737"/>
              <a:gd name="connsiteX1390" fmla="*/ 5373499 w 8074386"/>
              <a:gd name="connsiteY1390" fmla="*/ 2324865 h 4559737"/>
              <a:gd name="connsiteX1391" fmla="*/ 7545815 w 8074386"/>
              <a:gd name="connsiteY1391" fmla="*/ 2319522 h 4559737"/>
              <a:gd name="connsiteX1392" fmla="*/ 7546648 w 8074386"/>
              <a:gd name="connsiteY1392" fmla="*/ 2326660 h 4559737"/>
              <a:gd name="connsiteX1393" fmla="*/ 7529307 w 8074386"/>
              <a:gd name="connsiteY1393" fmla="*/ 2321735 h 4559737"/>
              <a:gd name="connsiteX1394" fmla="*/ 4081034 w 8074386"/>
              <a:gd name="connsiteY1394" fmla="*/ 2298163 h 4559737"/>
              <a:gd name="connsiteX1395" fmla="*/ 4020386 w 8074386"/>
              <a:gd name="connsiteY1395" fmla="*/ 2303218 h 4559737"/>
              <a:gd name="connsiteX1396" fmla="*/ 4029576 w 8074386"/>
              <a:gd name="connsiteY1396" fmla="*/ 2342419 h 4559737"/>
              <a:gd name="connsiteX1397" fmla="*/ 4140665 w 8074386"/>
              <a:gd name="connsiteY1397" fmla="*/ 2314373 h 4559737"/>
              <a:gd name="connsiteX1398" fmla="*/ 4136318 w 8074386"/>
              <a:gd name="connsiteY1398" fmla="*/ 2302078 h 4559737"/>
              <a:gd name="connsiteX1399" fmla="*/ 4100301 w 8074386"/>
              <a:gd name="connsiteY1399" fmla="*/ 2298163 h 4559737"/>
              <a:gd name="connsiteX1400" fmla="*/ 3868230 w 8074386"/>
              <a:gd name="connsiteY1400" fmla="*/ 2287031 h 4559737"/>
              <a:gd name="connsiteX1401" fmla="*/ 3871708 w 8074386"/>
              <a:gd name="connsiteY1401" fmla="*/ 2316414 h 4559737"/>
              <a:gd name="connsiteX1402" fmla="*/ 3934049 w 8074386"/>
              <a:gd name="connsiteY1402" fmla="*/ 2331381 h 4559737"/>
              <a:gd name="connsiteX1403" fmla="*/ 3967235 w 8074386"/>
              <a:gd name="connsiteY1403" fmla="*/ 2327453 h 4559737"/>
              <a:gd name="connsiteX1404" fmla="*/ 3957121 w 8074386"/>
              <a:gd name="connsiteY1404" fmla="*/ 2298854 h 4559737"/>
              <a:gd name="connsiteX1405" fmla="*/ 3868230 w 8074386"/>
              <a:gd name="connsiteY1405" fmla="*/ 2287031 h 4559737"/>
              <a:gd name="connsiteX1406" fmla="*/ 2225325 w 8074386"/>
              <a:gd name="connsiteY1406" fmla="*/ 2280384 h 4559737"/>
              <a:gd name="connsiteX1407" fmla="*/ 2193010 w 8074386"/>
              <a:gd name="connsiteY1407" fmla="*/ 2291659 h 4559737"/>
              <a:gd name="connsiteX1408" fmla="*/ 2206603 w 8074386"/>
              <a:gd name="connsiteY1408" fmla="*/ 2349639 h 4559737"/>
              <a:gd name="connsiteX1409" fmla="*/ 2232281 w 8074386"/>
              <a:gd name="connsiteY1409" fmla="*/ 2339152 h 4559737"/>
              <a:gd name="connsiteX1410" fmla="*/ 6625009 w 8074386"/>
              <a:gd name="connsiteY1410" fmla="*/ 2275813 h 4559737"/>
              <a:gd name="connsiteX1411" fmla="*/ 6625008 w 8074386"/>
              <a:gd name="connsiteY1411" fmla="*/ 2290526 h 4559737"/>
              <a:gd name="connsiteX1412" fmla="*/ 6576976 w 8074386"/>
              <a:gd name="connsiteY1412" fmla="*/ 2342027 h 4559737"/>
              <a:gd name="connsiteX1413" fmla="*/ 6542666 w 8074386"/>
              <a:gd name="connsiteY1413" fmla="*/ 2349383 h 4559737"/>
              <a:gd name="connsiteX1414" fmla="*/ 6549867 w 8074386"/>
              <a:gd name="connsiteY1414" fmla="*/ 2327182 h 4559737"/>
              <a:gd name="connsiteX1415" fmla="*/ 6598891 w 8074386"/>
              <a:gd name="connsiteY1415" fmla="*/ 2312165 h 4559737"/>
              <a:gd name="connsiteX1416" fmla="*/ 6598892 w 8074386"/>
              <a:gd name="connsiteY1416" fmla="*/ 2282812 h 4559737"/>
              <a:gd name="connsiteX1417" fmla="*/ 6387833 w 8074386"/>
              <a:gd name="connsiteY1417" fmla="*/ 2274455 h 4559737"/>
              <a:gd name="connsiteX1418" fmla="*/ 6426920 w 8074386"/>
              <a:gd name="connsiteY1418" fmla="*/ 2300209 h 4559737"/>
              <a:gd name="connsiteX1419" fmla="*/ 6439722 w 8074386"/>
              <a:gd name="connsiteY1419" fmla="*/ 2325971 h 4559737"/>
              <a:gd name="connsiteX1420" fmla="*/ 6302505 w 8074386"/>
              <a:gd name="connsiteY1420" fmla="*/ 2312597 h 4559737"/>
              <a:gd name="connsiteX1421" fmla="*/ 6302504 w 8074386"/>
              <a:gd name="connsiteY1421" fmla="*/ 2283169 h 4559737"/>
              <a:gd name="connsiteX1422" fmla="*/ 3186589 w 8074386"/>
              <a:gd name="connsiteY1422" fmla="*/ 2270882 h 4559737"/>
              <a:gd name="connsiteX1423" fmla="*/ 3160041 w 8074386"/>
              <a:gd name="connsiteY1423" fmla="*/ 2274024 h 4559737"/>
              <a:gd name="connsiteX1424" fmla="*/ 3164554 w 8074386"/>
              <a:gd name="connsiteY1424" fmla="*/ 2293275 h 4559737"/>
              <a:gd name="connsiteX1425" fmla="*/ 3192976 w 8074386"/>
              <a:gd name="connsiteY1425" fmla="*/ 2298125 h 4559737"/>
              <a:gd name="connsiteX1426" fmla="*/ 4503963 w 8074386"/>
              <a:gd name="connsiteY1426" fmla="*/ 2256471 h 4559737"/>
              <a:gd name="connsiteX1427" fmla="*/ 4418551 w 8074386"/>
              <a:gd name="connsiteY1427" fmla="*/ 2274031 h 4559737"/>
              <a:gd name="connsiteX1428" fmla="*/ 4300092 w 8074386"/>
              <a:gd name="connsiteY1428" fmla="*/ 2282466 h 4559737"/>
              <a:gd name="connsiteX1429" fmla="*/ 4216233 w 8074386"/>
              <a:gd name="connsiteY1429" fmla="*/ 2282563 h 4559737"/>
              <a:gd name="connsiteX1430" fmla="*/ 4249319 w 8074386"/>
              <a:gd name="connsiteY1430" fmla="*/ 2289351 h 4559737"/>
              <a:gd name="connsiteX1431" fmla="*/ 4254435 w 8074386"/>
              <a:gd name="connsiteY1431" fmla="*/ 2330275 h 4559737"/>
              <a:gd name="connsiteX1432" fmla="*/ 4174158 w 8074386"/>
              <a:gd name="connsiteY1432" fmla="*/ 2306190 h 4559737"/>
              <a:gd name="connsiteX1433" fmla="*/ 4162321 w 8074386"/>
              <a:gd name="connsiteY1433" fmla="*/ 2304905 h 4559737"/>
              <a:gd name="connsiteX1434" fmla="*/ 4170693 w 8074386"/>
              <a:gd name="connsiteY1434" fmla="*/ 2340613 h 4559737"/>
              <a:gd name="connsiteX1435" fmla="*/ 4203878 w 8074386"/>
              <a:gd name="connsiteY1435" fmla="*/ 2336685 h 4559737"/>
              <a:gd name="connsiteX1436" fmla="*/ 4291898 w 8074386"/>
              <a:gd name="connsiteY1436" fmla="*/ 2341163 h 4559737"/>
              <a:gd name="connsiteX1437" fmla="*/ 4298316 w 8074386"/>
              <a:gd name="connsiteY1437" fmla="*/ 2332114 h 4559737"/>
              <a:gd name="connsiteX1438" fmla="*/ 4286544 w 8074386"/>
              <a:gd name="connsiteY1438" fmla="*/ 2330275 h 4559737"/>
              <a:gd name="connsiteX1439" fmla="*/ 4280123 w 8074386"/>
              <a:gd name="connsiteY1439" fmla="*/ 2330274 h 4559737"/>
              <a:gd name="connsiteX1440" fmla="*/ 4280123 w 8074386"/>
              <a:gd name="connsiteY1440" fmla="*/ 2304586 h 4559737"/>
              <a:gd name="connsiteX1441" fmla="*/ 4299717 w 8074386"/>
              <a:gd name="connsiteY1441" fmla="*/ 2299688 h 4559737"/>
              <a:gd name="connsiteX1442" fmla="*/ 4345056 w 8074386"/>
              <a:gd name="connsiteY1442" fmla="*/ 2308988 h 4559737"/>
              <a:gd name="connsiteX1443" fmla="*/ 4429536 w 8074386"/>
              <a:gd name="connsiteY1443" fmla="*/ 2309973 h 4559737"/>
              <a:gd name="connsiteX1444" fmla="*/ 4514078 w 8074386"/>
              <a:gd name="connsiteY1444" fmla="*/ 2285068 h 4559737"/>
              <a:gd name="connsiteX1445" fmla="*/ 2651832 w 8074386"/>
              <a:gd name="connsiteY1445" fmla="*/ 2244797 h 4559737"/>
              <a:gd name="connsiteX1446" fmla="*/ 2599604 w 8074386"/>
              <a:gd name="connsiteY1446" fmla="*/ 2258427 h 4559737"/>
              <a:gd name="connsiteX1447" fmla="*/ 2625742 w 8074386"/>
              <a:gd name="connsiteY1447" fmla="*/ 2294440 h 4559737"/>
              <a:gd name="connsiteX1448" fmla="*/ 2653281 w 8074386"/>
              <a:gd name="connsiteY1448" fmla="*/ 2300225 h 4559737"/>
              <a:gd name="connsiteX1449" fmla="*/ 2657516 w 8074386"/>
              <a:gd name="connsiteY1449" fmla="*/ 2269038 h 4559737"/>
              <a:gd name="connsiteX1450" fmla="*/ 2500602 w 8074386"/>
              <a:gd name="connsiteY1450" fmla="*/ 2218004 h 4559737"/>
              <a:gd name="connsiteX1451" fmla="*/ 2448374 w 8074386"/>
              <a:gd name="connsiteY1451" fmla="*/ 2231635 h 4559737"/>
              <a:gd name="connsiteX1452" fmla="*/ 2451853 w 8074386"/>
              <a:gd name="connsiteY1452" fmla="*/ 2261019 h 4559737"/>
              <a:gd name="connsiteX1453" fmla="*/ 2510717 w 8074386"/>
              <a:gd name="connsiteY1453" fmla="*/ 2246601 h 4559737"/>
              <a:gd name="connsiteX1454" fmla="*/ 2228164 w 8074386"/>
              <a:gd name="connsiteY1454" fmla="*/ 2190663 h 4559737"/>
              <a:gd name="connsiteX1455" fmla="*/ 2208255 w 8074386"/>
              <a:gd name="connsiteY1455" fmla="*/ 2193020 h 4559737"/>
              <a:gd name="connsiteX1456" fmla="*/ 1965844 w 8074386"/>
              <a:gd name="connsiteY1456" fmla="*/ 2191918 h 4559737"/>
              <a:gd name="connsiteX1457" fmla="*/ 1940165 w 8074386"/>
              <a:gd name="connsiteY1457" fmla="*/ 2202406 h 4559737"/>
              <a:gd name="connsiteX1458" fmla="*/ 1943643 w 8074386"/>
              <a:gd name="connsiteY1458" fmla="*/ 2231790 h 4559737"/>
              <a:gd name="connsiteX1459" fmla="*/ 1970191 w 8074386"/>
              <a:gd name="connsiteY1459" fmla="*/ 2228647 h 4559737"/>
              <a:gd name="connsiteX1460" fmla="*/ 2211733 w 8074386"/>
              <a:gd name="connsiteY1460" fmla="*/ 2222403 h 4559737"/>
              <a:gd name="connsiteX1461" fmla="*/ 2238280 w 8074386"/>
              <a:gd name="connsiteY1461" fmla="*/ 2219261 h 4559737"/>
              <a:gd name="connsiteX1462" fmla="*/ 3254059 w 8074386"/>
              <a:gd name="connsiteY1462" fmla="*/ 2158611 h 4559737"/>
              <a:gd name="connsiteX1463" fmla="*/ 3195196 w 8074386"/>
              <a:gd name="connsiteY1463" fmla="*/ 2173028 h 4559737"/>
              <a:gd name="connsiteX1464" fmla="*/ 3205312 w 8074386"/>
              <a:gd name="connsiteY1464" fmla="*/ 2201626 h 4559737"/>
              <a:gd name="connsiteX1465" fmla="*/ 3257537 w 8074386"/>
              <a:gd name="connsiteY1465" fmla="*/ 2187996 h 4559737"/>
              <a:gd name="connsiteX1466" fmla="*/ 4041023 w 8074386"/>
              <a:gd name="connsiteY1466" fmla="*/ 2154843 h 4559737"/>
              <a:gd name="connsiteX1467" fmla="*/ 3963117 w 8074386"/>
              <a:gd name="connsiteY1467" fmla="*/ 2178963 h 4559737"/>
              <a:gd name="connsiteX1468" fmla="*/ 4064732 w 8074386"/>
              <a:gd name="connsiteY1468" fmla="*/ 2241424 h 4559737"/>
              <a:gd name="connsiteX1469" fmla="*/ 3926454 w 8074386"/>
              <a:gd name="connsiteY1469" fmla="*/ 2153508 h 4559737"/>
              <a:gd name="connsiteX1470" fmla="*/ 3867591 w 8074386"/>
              <a:gd name="connsiteY1470" fmla="*/ 2167925 h 4559737"/>
              <a:gd name="connsiteX1471" fmla="*/ 3877707 w 8074386"/>
              <a:gd name="connsiteY1471" fmla="*/ 2196523 h 4559737"/>
              <a:gd name="connsiteX1472" fmla="*/ 3929933 w 8074386"/>
              <a:gd name="connsiteY1472" fmla="*/ 2182891 h 4559737"/>
              <a:gd name="connsiteX1473" fmla="*/ 5664359 w 8074386"/>
              <a:gd name="connsiteY1473" fmla="*/ 2150741 h 4559737"/>
              <a:gd name="connsiteX1474" fmla="*/ 5829042 w 8074386"/>
              <a:gd name="connsiteY1474" fmla="*/ 2187527 h 4559737"/>
              <a:gd name="connsiteX1475" fmla="*/ 5849628 w 8074386"/>
              <a:gd name="connsiteY1475" fmla="*/ 2187526 h 4559737"/>
              <a:gd name="connsiteX1476" fmla="*/ 5931970 w 8074386"/>
              <a:gd name="connsiteY1476" fmla="*/ 2180169 h 4559737"/>
              <a:gd name="connsiteX1477" fmla="*/ 5938831 w 8074386"/>
              <a:gd name="connsiteY1477" fmla="*/ 2239027 h 4559737"/>
              <a:gd name="connsiteX1478" fmla="*/ 5911384 w 8074386"/>
              <a:gd name="connsiteY1478" fmla="*/ 2239027 h 4559737"/>
              <a:gd name="connsiteX1479" fmla="*/ 5765571 w 8074386"/>
              <a:gd name="connsiteY1479" fmla="*/ 2216955 h 4559737"/>
              <a:gd name="connsiteX1480" fmla="*/ 5752152 w 8074386"/>
              <a:gd name="connsiteY1480" fmla="*/ 2215730 h 4559737"/>
              <a:gd name="connsiteX1481" fmla="*/ 5669825 w 8074386"/>
              <a:gd name="connsiteY1481" fmla="*/ 2197623 h 4559737"/>
              <a:gd name="connsiteX1482" fmla="*/ 4336529 w 8074386"/>
              <a:gd name="connsiteY1482" fmla="*/ 2149658 h 4559737"/>
              <a:gd name="connsiteX1483" fmla="*/ 4251118 w 8074386"/>
              <a:gd name="connsiteY1483" fmla="*/ 2167219 h 4559737"/>
              <a:gd name="connsiteX1484" fmla="*/ 4261233 w 8074386"/>
              <a:gd name="connsiteY1484" fmla="*/ 2195816 h 4559737"/>
              <a:gd name="connsiteX1485" fmla="*/ 4340008 w 8074386"/>
              <a:gd name="connsiteY1485" fmla="*/ 2179044 h 4559737"/>
              <a:gd name="connsiteX1486" fmla="*/ 5253987 w 8074386"/>
              <a:gd name="connsiteY1486" fmla="*/ 2135595 h 4559737"/>
              <a:gd name="connsiteX1487" fmla="*/ 5255429 w 8074386"/>
              <a:gd name="connsiteY1487" fmla="*/ 2136027 h 4559737"/>
              <a:gd name="connsiteX1488" fmla="*/ 5250353 w 8074386"/>
              <a:gd name="connsiteY1488" fmla="*/ 2136027 h 4559737"/>
              <a:gd name="connsiteX1489" fmla="*/ 1703202 w 8074386"/>
              <a:gd name="connsiteY1489" fmla="*/ 2133622 h 4559737"/>
              <a:gd name="connsiteX1490" fmla="*/ 1689928 w 8074386"/>
              <a:gd name="connsiteY1490" fmla="*/ 2135193 h 4559737"/>
              <a:gd name="connsiteX1491" fmla="*/ 1703522 w 8074386"/>
              <a:gd name="connsiteY1491" fmla="*/ 2193174 h 4559737"/>
              <a:gd name="connsiteX1492" fmla="*/ 1755747 w 8074386"/>
              <a:gd name="connsiteY1492" fmla="*/ 2179544 h 4559737"/>
              <a:gd name="connsiteX1493" fmla="*/ 1703202 w 8074386"/>
              <a:gd name="connsiteY1493" fmla="*/ 2133622 h 4559737"/>
              <a:gd name="connsiteX1494" fmla="*/ 3119262 w 8074386"/>
              <a:gd name="connsiteY1494" fmla="*/ 2100080 h 4559737"/>
              <a:gd name="connsiteX1495" fmla="*/ 3067035 w 8074386"/>
              <a:gd name="connsiteY1495" fmla="*/ 2113710 h 4559737"/>
              <a:gd name="connsiteX1496" fmla="*/ 3080629 w 8074386"/>
              <a:gd name="connsiteY1496" fmla="*/ 2171693 h 4559737"/>
              <a:gd name="connsiteX1497" fmla="*/ 3132854 w 8074386"/>
              <a:gd name="connsiteY1497" fmla="*/ 2158061 h 4559737"/>
              <a:gd name="connsiteX1498" fmla="*/ 3765107 w 8074386"/>
              <a:gd name="connsiteY1498" fmla="*/ 2098117 h 4559737"/>
              <a:gd name="connsiteX1499" fmla="*/ 3712882 w 8074386"/>
              <a:gd name="connsiteY1499" fmla="*/ 2111750 h 4559737"/>
              <a:gd name="connsiteX1500" fmla="*/ 3772064 w 8074386"/>
              <a:gd name="connsiteY1500" fmla="*/ 2156886 h 4559737"/>
              <a:gd name="connsiteX1501" fmla="*/ 3778702 w 8074386"/>
              <a:gd name="connsiteY1501" fmla="*/ 2156100 h 4559737"/>
              <a:gd name="connsiteX1502" fmla="*/ 5039939 w 8074386"/>
              <a:gd name="connsiteY1502" fmla="*/ 2096143 h 4559737"/>
              <a:gd name="connsiteX1503" fmla="*/ 5039939 w 8074386"/>
              <a:gd name="connsiteY1503" fmla="*/ 2099241 h 4559737"/>
              <a:gd name="connsiteX1504" fmla="*/ 5014233 w 8074386"/>
              <a:gd name="connsiteY1504" fmla="*/ 2102304 h 4559737"/>
              <a:gd name="connsiteX1505" fmla="*/ 5013825 w 8074386"/>
              <a:gd name="connsiteY1505" fmla="*/ 2098809 h 4559737"/>
              <a:gd name="connsiteX1506" fmla="*/ 3293562 w 8074386"/>
              <a:gd name="connsiteY1506" fmla="*/ 2094345 h 4559737"/>
              <a:gd name="connsiteX1507" fmla="*/ 3267014 w 8074386"/>
              <a:gd name="connsiteY1507" fmla="*/ 2097488 h 4559737"/>
              <a:gd name="connsiteX1508" fmla="*/ 3280606 w 8074386"/>
              <a:gd name="connsiteY1508" fmla="*/ 2155468 h 4559737"/>
              <a:gd name="connsiteX1509" fmla="*/ 3306286 w 8074386"/>
              <a:gd name="connsiteY1509" fmla="*/ 2144981 h 4559737"/>
              <a:gd name="connsiteX1510" fmla="*/ 6962565 w 8074386"/>
              <a:gd name="connsiteY1510" fmla="*/ 2091451 h 4559737"/>
              <a:gd name="connsiteX1511" fmla="*/ 6907672 w 8074386"/>
              <a:gd name="connsiteY1511" fmla="*/ 2157665 h 4559737"/>
              <a:gd name="connsiteX1512" fmla="*/ 6969428 w 8074386"/>
              <a:gd name="connsiteY1512" fmla="*/ 2150308 h 4559737"/>
              <a:gd name="connsiteX1513" fmla="*/ 7257622 w 8074386"/>
              <a:gd name="connsiteY1513" fmla="*/ 2084095 h 4559737"/>
              <a:gd name="connsiteX1514" fmla="*/ 7230174 w 8074386"/>
              <a:gd name="connsiteY1514" fmla="*/ 2091451 h 4559737"/>
              <a:gd name="connsiteX1515" fmla="*/ 7237035 w 8074386"/>
              <a:gd name="connsiteY1515" fmla="*/ 2150309 h 4559737"/>
              <a:gd name="connsiteX1516" fmla="*/ 7264483 w 8074386"/>
              <a:gd name="connsiteY1516" fmla="*/ 2142950 h 4559737"/>
              <a:gd name="connsiteX1517" fmla="*/ 2942351 w 8074386"/>
              <a:gd name="connsiteY1517" fmla="*/ 2083776 h 4559737"/>
              <a:gd name="connsiteX1518" fmla="*/ 2883489 w 8074386"/>
              <a:gd name="connsiteY1518" fmla="*/ 2098194 h 4559737"/>
              <a:gd name="connsiteX1519" fmla="*/ 2897081 w 8074386"/>
              <a:gd name="connsiteY1519" fmla="*/ 2156175 h 4559737"/>
              <a:gd name="connsiteX1520" fmla="*/ 2955946 w 8074386"/>
              <a:gd name="connsiteY1520" fmla="*/ 2141757 h 4559737"/>
              <a:gd name="connsiteX1521" fmla="*/ 5479092 w 8074386"/>
              <a:gd name="connsiteY1521" fmla="*/ 2077169 h 4559737"/>
              <a:gd name="connsiteX1522" fmla="*/ 5630052 w 8074386"/>
              <a:gd name="connsiteY1522" fmla="*/ 2150741 h 4559737"/>
              <a:gd name="connsiteX1523" fmla="*/ 5636912 w 8074386"/>
              <a:gd name="connsiteY1523" fmla="*/ 2150741 h 4559737"/>
              <a:gd name="connsiteX1524" fmla="*/ 5636913 w 8074386"/>
              <a:gd name="connsiteY1524" fmla="*/ 2180169 h 4559737"/>
              <a:gd name="connsiteX1525" fmla="*/ 5615977 w 8074386"/>
              <a:gd name="connsiteY1525" fmla="*/ 2185781 h 4559737"/>
              <a:gd name="connsiteX1526" fmla="*/ 5521596 w 8074386"/>
              <a:gd name="connsiteY1526" fmla="*/ 2165023 h 4559737"/>
              <a:gd name="connsiteX1527" fmla="*/ 5514733 w 8074386"/>
              <a:gd name="connsiteY1527" fmla="*/ 2135595 h 4559737"/>
              <a:gd name="connsiteX1528" fmla="*/ 5496428 w 8074386"/>
              <a:gd name="connsiteY1528" fmla="*/ 2147861 h 4559737"/>
              <a:gd name="connsiteX1529" fmla="*/ 5507021 w 8074386"/>
              <a:gd name="connsiteY1529" fmla="*/ 2145187 h 4559737"/>
              <a:gd name="connsiteX1530" fmla="*/ 5520613 w 8074386"/>
              <a:gd name="connsiteY1530" fmla="*/ 2203168 h 4559737"/>
              <a:gd name="connsiteX1531" fmla="*/ 5409523 w 8074386"/>
              <a:gd name="connsiteY1531" fmla="*/ 2231216 h 4559737"/>
              <a:gd name="connsiteX1532" fmla="*/ 5395930 w 8074386"/>
              <a:gd name="connsiteY1532" fmla="*/ 2173235 h 4559737"/>
              <a:gd name="connsiteX1533" fmla="*/ 5476985 w 8074386"/>
              <a:gd name="connsiteY1533" fmla="*/ 2152770 h 4559737"/>
              <a:gd name="connsiteX1534" fmla="*/ 5451645 w 8074386"/>
              <a:gd name="connsiteY1534" fmla="*/ 2113956 h 4559737"/>
              <a:gd name="connsiteX1535" fmla="*/ 5405511 w 8074386"/>
              <a:gd name="connsiteY1535" fmla="*/ 2144872 h 4559737"/>
              <a:gd name="connsiteX1536" fmla="*/ 5396751 w 8074386"/>
              <a:gd name="connsiteY1536" fmla="*/ 2140437 h 4559737"/>
              <a:gd name="connsiteX1537" fmla="*/ 5396751 w 8074386"/>
              <a:gd name="connsiteY1537" fmla="*/ 2091886 h 4559737"/>
              <a:gd name="connsiteX1538" fmla="*/ 5424199 w 8074386"/>
              <a:gd name="connsiteY1538" fmla="*/ 2084527 h 4559737"/>
              <a:gd name="connsiteX1539" fmla="*/ 5485955 w 8074386"/>
              <a:gd name="connsiteY1539" fmla="*/ 2106600 h 4559737"/>
              <a:gd name="connsiteX1540" fmla="*/ 4722895 w 8074386"/>
              <a:gd name="connsiteY1540" fmla="*/ 2059232 h 4559737"/>
              <a:gd name="connsiteX1541" fmla="*/ 4669799 w 8074386"/>
              <a:gd name="connsiteY1541" fmla="*/ 2065517 h 4559737"/>
              <a:gd name="connsiteX1542" fmla="*/ 4673277 w 8074386"/>
              <a:gd name="connsiteY1542" fmla="*/ 2094900 h 4559737"/>
              <a:gd name="connsiteX1543" fmla="*/ 4733010 w 8074386"/>
              <a:gd name="connsiteY1543" fmla="*/ 2087829 h 4559737"/>
              <a:gd name="connsiteX1544" fmla="*/ 2318705 w 8074386"/>
              <a:gd name="connsiteY1544" fmla="*/ 2045867 h 4559737"/>
              <a:gd name="connsiteX1545" fmla="*/ 2234163 w 8074386"/>
              <a:gd name="connsiteY1545" fmla="*/ 2070771 h 4559737"/>
              <a:gd name="connsiteX1546" fmla="*/ 2237641 w 8074386"/>
              <a:gd name="connsiteY1546" fmla="*/ 2100155 h 4559737"/>
              <a:gd name="connsiteX1547" fmla="*/ 2421188 w 8074386"/>
              <a:gd name="connsiteY1547" fmla="*/ 2115672 h 4559737"/>
              <a:gd name="connsiteX1548" fmla="*/ 2318705 w 8074386"/>
              <a:gd name="connsiteY1548" fmla="*/ 2045867 h 4559737"/>
              <a:gd name="connsiteX1549" fmla="*/ 4423911 w 8074386"/>
              <a:gd name="connsiteY1549" fmla="*/ 2035033 h 4559737"/>
              <a:gd name="connsiteX1550" fmla="*/ 4345135 w 8074386"/>
              <a:gd name="connsiteY1550" fmla="*/ 2051806 h 4559737"/>
              <a:gd name="connsiteX1551" fmla="*/ 4348614 w 8074386"/>
              <a:gd name="connsiteY1551" fmla="*/ 2081189 h 4559737"/>
              <a:gd name="connsiteX1552" fmla="*/ 4434026 w 8074386"/>
              <a:gd name="connsiteY1552" fmla="*/ 2063631 h 4559737"/>
              <a:gd name="connsiteX1553" fmla="*/ 223294 w 8074386"/>
              <a:gd name="connsiteY1553" fmla="*/ 2025744 h 4559737"/>
              <a:gd name="connsiteX1554" fmla="*/ 145389 w 8074386"/>
              <a:gd name="connsiteY1554" fmla="*/ 2049863 h 4559737"/>
              <a:gd name="connsiteX1555" fmla="*/ 148866 w 8074386"/>
              <a:gd name="connsiteY1555" fmla="*/ 2079248 h 4559737"/>
              <a:gd name="connsiteX1556" fmla="*/ 168778 w 8074386"/>
              <a:gd name="connsiteY1556" fmla="*/ 2076891 h 4559737"/>
              <a:gd name="connsiteX1557" fmla="*/ 236886 w 8074386"/>
              <a:gd name="connsiteY1557" fmla="*/ 2083726 h 4559737"/>
              <a:gd name="connsiteX1558" fmla="*/ 2046269 w 8074386"/>
              <a:gd name="connsiteY1558" fmla="*/ 2018524 h 4559737"/>
              <a:gd name="connsiteX1559" fmla="*/ 2059862 w 8074386"/>
              <a:gd name="connsiteY1559" fmla="*/ 2076506 h 4559737"/>
              <a:gd name="connsiteX1560" fmla="*/ 2112959 w 8074386"/>
              <a:gd name="connsiteY1560" fmla="*/ 2070222 h 4559737"/>
              <a:gd name="connsiteX1561" fmla="*/ 2046269 w 8074386"/>
              <a:gd name="connsiteY1561" fmla="*/ 2018524 h 4559737"/>
              <a:gd name="connsiteX1562" fmla="*/ 5488841 w 8074386"/>
              <a:gd name="connsiteY1562" fmla="*/ 2017878 h 4559737"/>
              <a:gd name="connsiteX1563" fmla="*/ 5531053 w 8074386"/>
              <a:gd name="connsiteY1563" fmla="*/ 2022585 h 4559737"/>
              <a:gd name="connsiteX1564" fmla="*/ 5533987 w 8074386"/>
              <a:gd name="connsiteY1564" fmla="*/ 2047742 h 4559737"/>
              <a:gd name="connsiteX1565" fmla="*/ 5479092 w 8074386"/>
              <a:gd name="connsiteY1565" fmla="*/ 2055099 h 4559737"/>
              <a:gd name="connsiteX1566" fmla="*/ 5479093 w 8074386"/>
              <a:gd name="connsiteY1566" fmla="*/ 2047742 h 4559737"/>
              <a:gd name="connsiteX1567" fmla="*/ 2456343 w 8074386"/>
              <a:gd name="connsiteY1567" fmla="*/ 2014675 h 4559737"/>
              <a:gd name="connsiteX1568" fmla="*/ 2397479 w 8074386"/>
              <a:gd name="connsiteY1568" fmla="*/ 2029092 h 4559737"/>
              <a:gd name="connsiteX1569" fmla="*/ 2407595 w 8074386"/>
              <a:gd name="connsiteY1569" fmla="*/ 2057690 h 4559737"/>
              <a:gd name="connsiteX1570" fmla="*/ 2459821 w 8074386"/>
              <a:gd name="connsiteY1570" fmla="*/ 2044060 h 4559737"/>
              <a:gd name="connsiteX1571" fmla="*/ 5177174 w 8074386"/>
              <a:gd name="connsiteY1571" fmla="*/ 1996242 h 4559737"/>
              <a:gd name="connsiteX1572" fmla="*/ 5177174 w 8074386"/>
              <a:gd name="connsiteY1572" fmla="*/ 2025670 h 4559737"/>
              <a:gd name="connsiteX1573" fmla="*/ 5122281 w 8074386"/>
              <a:gd name="connsiteY1573" fmla="*/ 2033027 h 4559737"/>
              <a:gd name="connsiteX1574" fmla="*/ 5115418 w 8074386"/>
              <a:gd name="connsiteY1574" fmla="*/ 2003600 h 4559737"/>
              <a:gd name="connsiteX1575" fmla="*/ 3974564 w 8074386"/>
              <a:gd name="connsiteY1575" fmla="*/ 1991387 h 4559737"/>
              <a:gd name="connsiteX1576" fmla="*/ 3936527 w 8074386"/>
              <a:gd name="connsiteY1576" fmla="*/ 1999487 h 4559737"/>
              <a:gd name="connsiteX1577" fmla="*/ 3947866 w 8074386"/>
              <a:gd name="connsiteY1577" fmla="*/ 2012858 h 4559737"/>
              <a:gd name="connsiteX1578" fmla="*/ 3897118 w 8074386"/>
              <a:gd name="connsiteY1578" fmla="*/ 2019388 h 4559737"/>
              <a:gd name="connsiteX1579" fmla="*/ 3899268 w 8074386"/>
              <a:gd name="connsiteY1579" fmla="*/ 2037545 h 4559737"/>
              <a:gd name="connsiteX1580" fmla="*/ 3984680 w 8074386"/>
              <a:gd name="connsiteY1580" fmla="*/ 2019984 h 4559737"/>
              <a:gd name="connsiteX1581" fmla="*/ 4358091 w 8074386"/>
              <a:gd name="connsiteY1581" fmla="*/ 1990683 h 4559737"/>
              <a:gd name="connsiteX1582" fmla="*/ 4346903 w 8074386"/>
              <a:gd name="connsiteY1582" fmla="*/ 1993602 h 4559737"/>
              <a:gd name="connsiteX1583" fmla="*/ 4346903 w 8074386"/>
              <a:gd name="connsiteY1583" fmla="*/ 2003600 h 4559737"/>
              <a:gd name="connsiteX1584" fmla="*/ 4320786 w 8074386"/>
              <a:gd name="connsiteY1584" fmla="*/ 2005933 h 4559737"/>
              <a:gd name="connsiteX1585" fmla="*/ 4320786 w 8074386"/>
              <a:gd name="connsiteY1585" fmla="*/ 2000418 h 4559737"/>
              <a:gd name="connsiteX1586" fmla="*/ 4305866 w 8074386"/>
              <a:gd name="connsiteY1586" fmla="*/ 2004312 h 4559737"/>
              <a:gd name="connsiteX1587" fmla="*/ 4309344 w 8074386"/>
              <a:gd name="connsiteY1587" fmla="*/ 2033696 h 4559737"/>
              <a:gd name="connsiteX1588" fmla="*/ 4361569 w 8074386"/>
              <a:gd name="connsiteY1588" fmla="*/ 2020066 h 4559737"/>
              <a:gd name="connsiteX1589" fmla="*/ 6564584 w 8074386"/>
              <a:gd name="connsiteY1589" fmla="*/ 1988452 h 4559737"/>
              <a:gd name="connsiteX1590" fmla="*/ 6571445 w 8074386"/>
              <a:gd name="connsiteY1590" fmla="*/ 2017881 h 4559737"/>
              <a:gd name="connsiteX1591" fmla="*/ 6509689 w 8074386"/>
              <a:gd name="connsiteY1591" fmla="*/ 2025238 h 4559737"/>
              <a:gd name="connsiteX1592" fmla="*/ 6509689 w 8074386"/>
              <a:gd name="connsiteY1592" fmla="*/ 1995810 h 4559737"/>
              <a:gd name="connsiteX1593" fmla="*/ 3737921 w 8074386"/>
              <a:gd name="connsiteY1593" fmla="*/ 1982154 h 4559737"/>
              <a:gd name="connsiteX1594" fmla="*/ 3685695 w 8074386"/>
              <a:gd name="connsiteY1594" fmla="*/ 1995786 h 4559737"/>
              <a:gd name="connsiteX1595" fmla="*/ 3689174 w 8074386"/>
              <a:gd name="connsiteY1595" fmla="*/ 2025169 h 4559737"/>
              <a:gd name="connsiteX1596" fmla="*/ 3748037 w 8074386"/>
              <a:gd name="connsiteY1596" fmla="*/ 2010753 h 4559737"/>
              <a:gd name="connsiteX1597" fmla="*/ 4172064 w 8074386"/>
              <a:gd name="connsiteY1597" fmla="*/ 1975459 h 4559737"/>
              <a:gd name="connsiteX1598" fmla="*/ 4147995 w 8074386"/>
              <a:gd name="connsiteY1598" fmla="*/ 1978307 h 4559737"/>
              <a:gd name="connsiteX1599" fmla="*/ 4161589 w 8074386"/>
              <a:gd name="connsiteY1599" fmla="*/ 2036288 h 4559737"/>
              <a:gd name="connsiteX1600" fmla="*/ 4188136 w 8074386"/>
              <a:gd name="connsiteY1600" fmla="*/ 2033146 h 4559737"/>
              <a:gd name="connsiteX1601" fmla="*/ 4182283 w 8074386"/>
              <a:gd name="connsiteY1601" fmla="*/ 1983698 h 4559737"/>
              <a:gd name="connsiteX1602" fmla="*/ 4154898 w 8074386"/>
              <a:gd name="connsiteY1602" fmla="*/ 1986961 h 4559737"/>
              <a:gd name="connsiteX1603" fmla="*/ 4024173 w 8074386"/>
              <a:gd name="connsiteY1603" fmla="*/ 1973651 h 4559737"/>
              <a:gd name="connsiteX1604" fmla="*/ 4016262 w 8074386"/>
              <a:gd name="connsiteY1604" fmla="*/ 1988313 h 4559737"/>
              <a:gd name="connsiteX1605" fmla="*/ 4001750 w 8074386"/>
              <a:gd name="connsiteY1605" fmla="*/ 2107351 h 4559737"/>
              <a:gd name="connsiteX1606" fmla="*/ 4060614 w 8074386"/>
              <a:gd name="connsiteY1606" fmla="*/ 2092934 h 4559737"/>
              <a:gd name="connsiteX1607" fmla="*/ 4132433 w 8074386"/>
              <a:gd name="connsiteY1607" fmla="*/ 2017394 h 4559737"/>
              <a:gd name="connsiteX1608" fmla="*/ 4109502 w 8074386"/>
              <a:gd name="connsiteY1608" fmla="*/ 1986851 h 4559737"/>
              <a:gd name="connsiteX1609" fmla="*/ 4022255 w 8074386"/>
              <a:gd name="connsiteY1609" fmla="*/ 1982598 h 4559737"/>
              <a:gd name="connsiteX1610" fmla="*/ 4024398 w 8074386"/>
              <a:gd name="connsiteY1610" fmla="*/ 1974170 h 4559737"/>
              <a:gd name="connsiteX1611" fmla="*/ 6039281 w 8074386"/>
              <a:gd name="connsiteY1611" fmla="*/ 1950288 h 4559737"/>
              <a:gd name="connsiteX1612" fmla="*/ 6288350 w 8074386"/>
              <a:gd name="connsiteY1612" fmla="*/ 2016540 h 4559737"/>
              <a:gd name="connsiteX1613" fmla="*/ 6200436 w 8074386"/>
              <a:gd name="connsiteY1613" fmla="*/ 2012797 h 4559737"/>
              <a:gd name="connsiteX1614" fmla="*/ 6049477 w 8074386"/>
              <a:gd name="connsiteY1614" fmla="*/ 1968652 h 4559737"/>
              <a:gd name="connsiteX1615" fmla="*/ 1472238 w 8074386"/>
              <a:gd name="connsiteY1615" fmla="*/ 1944944 h 4559737"/>
              <a:gd name="connsiteX1616" fmla="*/ 1413375 w 8074386"/>
              <a:gd name="connsiteY1616" fmla="*/ 1959361 h 4559737"/>
              <a:gd name="connsiteX1617" fmla="*/ 1423489 w 8074386"/>
              <a:gd name="connsiteY1617" fmla="*/ 1987959 h 4559737"/>
              <a:gd name="connsiteX1618" fmla="*/ 1475716 w 8074386"/>
              <a:gd name="connsiteY1618" fmla="*/ 1974329 h 4559737"/>
              <a:gd name="connsiteX1619" fmla="*/ 1498785 w 8074386"/>
              <a:gd name="connsiteY1619" fmla="*/ 1941802 h 4559737"/>
              <a:gd name="connsiteX1620" fmla="*/ 1512380 w 8074386"/>
              <a:gd name="connsiteY1620" fmla="*/ 1999784 h 4559737"/>
              <a:gd name="connsiteX1621" fmla="*/ 1596921 w 8074386"/>
              <a:gd name="connsiteY1621" fmla="*/ 1974880 h 4559737"/>
              <a:gd name="connsiteX1622" fmla="*/ 1586806 w 8074386"/>
              <a:gd name="connsiteY1622" fmla="*/ 1946280 h 4559737"/>
              <a:gd name="connsiteX1623" fmla="*/ 1573532 w 8074386"/>
              <a:gd name="connsiteY1623" fmla="*/ 1947852 h 4559737"/>
              <a:gd name="connsiteX1624" fmla="*/ 1498785 w 8074386"/>
              <a:gd name="connsiteY1624" fmla="*/ 1941802 h 4559737"/>
              <a:gd name="connsiteX1625" fmla="*/ 4082176 w 8074386"/>
              <a:gd name="connsiteY1625" fmla="*/ 1933956 h 4559737"/>
              <a:gd name="connsiteX1626" fmla="*/ 4078909 w 8074386"/>
              <a:gd name="connsiteY1626" fmla="*/ 1935291 h 4559737"/>
              <a:gd name="connsiteX1627" fmla="*/ 4082937 w 8074386"/>
              <a:gd name="connsiteY1627" fmla="*/ 1935849 h 4559737"/>
              <a:gd name="connsiteX1628" fmla="*/ 4371045 w 8074386"/>
              <a:gd name="connsiteY1628" fmla="*/ 1929558 h 4559737"/>
              <a:gd name="connsiteX1629" fmla="*/ 4317948 w 8074386"/>
              <a:gd name="connsiteY1629" fmla="*/ 1935843 h 4559737"/>
              <a:gd name="connsiteX1630" fmla="*/ 4321426 w 8074386"/>
              <a:gd name="connsiteY1630" fmla="*/ 1965226 h 4559737"/>
              <a:gd name="connsiteX1631" fmla="*/ 4381160 w 8074386"/>
              <a:gd name="connsiteY1631" fmla="*/ 1958155 h 4559737"/>
              <a:gd name="connsiteX1632" fmla="*/ 1687757 w 8074386"/>
              <a:gd name="connsiteY1632" fmla="*/ 1927839 h 4559737"/>
              <a:gd name="connsiteX1633" fmla="*/ 1628511 w 8074386"/>
              <a:gd name="connsiteY1633" fmla="*/ 1943172 h 4559737"/>
              <a:gd name="connsiteX1634" fmla="*/ 1623470 w 8074386"/>
              <a:gd name="connsiteY1634" fmla="*/ 1971736 h 4559737"/>
              <a:gd name="connsiteX1635" fmla="*/ 1682653 w 8074386"/>
              <a:gd name="connsiteY1635" fmla="*/ 2016873 h 4559737"/>
              <a:gd name="connsiteX1636" fmla="*/ 1689289 w 8074386"/>
              <a:gd name="connsiteY1636" fmla="*/ 2016088 h 4559737"/>
              <a:gd name="connsiteX1637" fmla="*/ 1774701 w 8074386"/>
              <a:gd name="connsiteY1637" fmla="*/ 1998527 h 4559737"/>
              <a:gd name="connsiteX1638" fmla="*/ 1733552 w 8074386"/>
              <a:gd name="connsiteY1638" fmla="*/ 1949394 h 4559737"/>
              <a:gd name="connsiteX1639" fmla="*/ 3305246 w 8074386"/>
              <a:gd name="connsiteY1639" fmla="*/ 1927567 h 4559737"/>
              <a:gd name="connsiteX1640" fmla="*/ 3140823 w 8074386"/>
              <a:gd name="connsiteY1640" fmla="*/ 1941101 h 4559737"/>
              <a:gd name="connsiteX1641" fmla="*/ 3328717 w 8074386"/>
              <a:gd name="connsiteY1641" fmla="*/ 1993350 h 4559737"/>
              <a:gd name="connsiteX1642" fmla="*/ 3345251 w 8074386"/>
              <a:gd name="connsiteY1642" fmla="*/ 1932187 h 4559737"/>
              <a:gd name="connsiteX1643" fmla="*/ 3305246 w 8074386"/>
              <a:gd name="connsiteY1643" fmla="*/ 1936952 h 4559737"/>
              <a:gd name="connsiteX1644" fmla="*/ 3111667 w 8074386"/>
              <a:gd name="connsiteY1644" fmla="*/ 1922206 h 4559737"/>
              <a:gd name="connsiteX1645" fmla="*/ 3091755 w 8074386"/>
              <a:gd name="connsiteY1645" fmla="*/ 1924563 h 4559737"/>
              <a:gd name="connsiteX1646" fmla="*/ 3047929 w 8074386"/>
              <a:gd name="connsiteY1646" fmla="*/ 1922972 h 4559737"/>
              <a:gd name="connsiteX1647" fmla="*/ 3071947 w 8074386"/>
              <a:gd name="connsiteY1647" fmla="*/ 1959024 h 4559737"/>
              <a:gd name="connsiteX1648" fmla="*/ 3032024 w 8074386"/>
              <a:gd name="connsiteY1648" fmla="*/ 1964375 h 4559737"/>
              <a:gd name="connsiteX1649" fmla="*/ 3039848 w 8074386"/>
              <a:gd name="connsiteY1649" fmla="*/ 1997747 h 4559737"/>
              <a:gd name="connsiteX1650" fmla="*/ 3115145 w 8074386"/>
              <a:gd name="connsiteY1650" fmla="*/ 1951591 h 4559737"/>
              <a:gd name="connsiteX1651" fmla="*/ 3993287 w 8074386"/>
              <a:gd name="connsiteY1651" fmla="*/ 1922132 h 4559737"/>
              <a:gd name="connsiteX1652" fmla="*/ 3934423 w 8074386"/>
              <a:gd name="connsiteY1652" fmla="*/ 1936549 h 4559737"/>
              <a:gd name="connsiteX1653" fmla="*/ 3944538 w 8074386"/>
              <a:gd name="connsiteY1653" fmla="*/ 1965146 h 4559737"/>
              <a:gd name="connsiteX1654" fmla="*/ 3996765 w 8074386"/>
              <a:gd name="connsiteY1654" fmla="*/ 1951515 h 4559737"/>
              <a:gd name="connsiteX1655" fmla="*/ 3380625 w 8074386"/>
              <a:gd name="connsiteY1655" fmla="*/ 1920166 h 4559737"/>
              <a:gd name="connsiteX1656" fmla="*/ 3373988 w 8074386"/>
              <a:gd name="connsiteY1656" fmla="*/ 1920952 h 4559737"/>
              <a:gd name="connsiteX1657" fmla="*/ 3574604 w 8074386"/>
              <a:gd name="connsiteY1657" fmla="*/ 2023834 h 4559737"/>
              <a:gd name="connsiteX1658" fmla="*/ 3601154 w 8074386"/>
              <a:gd name="connsiteY1658" fmla="*/ 2020690 h 4559737"/>
              <a:gd name="connsiteX1659" fmla="*/ 3660018 w 8074386"/>
              <a:gd name="connsiteY1659" fmla="*/ 2006275 h 4559737"/>
              <a:gd name="connsiteX1660" fmla="*/ 3649902 w 8074386"/>
              <a:gd name="connsiteY1660" fmla="*/ 1977676 h 4559737"/>
              <a:gd name="connsiteX1661" fmla="*/ 3380625 w 8074386"/>
              <a:gd name="connsiteY1661" fmla="*/ 1920166 h 4559737"/>
              <a:gd name="connsiteX1662" fmla="*/ 4167588 w 8074386"/>
              <a:gd name="connsiteY1662" fmla="*/ 1916396 h 4559737"/>
              <a:gd name="connsiteX1663" fmla="*/ 4108724 w 8074386"/>
              <a:gd name="connsiteY1663" fmla="*/ 1930814 h 4559737"/>
              <a:gd name="connsiteX1664" fmla="*/ 4118839 w 8074386"/>
              <a:gd name="connsiteY1664" fmla="*/ 1959411 h 4559737"/>
              <a:gd name="connsiteX1665" fmla="*/ 4171066 w 8074386"/>
              <a:gd name="connsiteY1665" fmla="*/ 1945782 h 4559737"/>
              <a:gd name="connsiteX1666" fmla="*/ 4099759 w 8074386"/>
              <a:gd name="connsiteY1666" fmla="*/ 1878026 h 4559737"/>
              <a:gd name="connsiteX1667" fmla="*/ 4105246 w 8074386"/>
              <a:gd name="connsiteY1667" fmla="*/ 1901431 h 4559737"/>
              <a:gd name="connsiteX1668" fmla="*/ 4130924 w 8074386"/>
              <a:gd name="connsiteY1668" fmla="*/ 1890942 h 4559737"/>
              <a:gd name="connsiteX1669" fmla="*/ 4129094 w 8074386"/>
              <a:gd name="connsiteY1669" fmla="*/ 1883129 h 4559737"/>
              <a:gd name="connsiteX1670" fmla="*/ 4101210 w 8074386"/>
              <a:gd name="connsiteY1670" fmla="*/ 1878096 h 4559737"/>
              <a:gd name="connsiteX1671" fmla="*/ 4566677 w 8074386"/>
              <a:gd name="connsiteY1671" fmla="*/ 1876605 h 4559737"/>
              <a:gd name="connsiteX1672" fmla="*/ 4514451 w 8074386"/>
              <a:gd name="connsiteY1672" fmla="*/ 1890236 h 4559737"/>
              <a:gd name="connsiteX1673" fmla="*/ 4573633 w 8074386"/>
              <a:gd name="connsiteY1673" fmla="*/ 1935372 h 4559737"/>
              <a:gd name="connsiteX1674" fmla="*/ 4580271 w 8074386"/>
              <a:gd name="connsiteY1674" fmla="*/ 1934586 h 4559737"/>
              <a:gd name="connsiteX1675" fmla="*/ 4714431 w 8074386"/>
              <a:gd name="connsiteY1675" fmla="*/ 1874013 h 4559737"/>
              <a:gd name="connsiteX1676" fmla="*/ 4728023 w 8074386"/>
              <a:gd name="connsiteY1676" fmla="*/ 1931994 h 4559737"/>
              <a:gd name="connsiteX1677" fmla="*/ 4839114 w 8074386"/>
              <a:gd name="connsiteY1677" fmla="*/ 1903947 h 4559737"/>
              <a:gd name="connsiteX1678" fmla="*/ 4828998 w 8074386"/>
              <a:gd name="connsiteY1678" fmla="*/ 1875349 h 4559737"/>
              <a:gd name="connsiteX1679" fmla="*/ 4802451 w 8074386"/>
              <a:gd name="connsiteY1679" fmla="*/ 1878492 h 4559737"/>
              <a:gd name="connsiteX1680" fmla="*/ 4714431 w 8074386"/>
              <a:gd name="connsiteY1680" fmla="*/ 1874013 h 4559737"/>
              <a:gd name="connsiteX1681" fmla="*/ 5061306 w 8074386"/>
              <a:gd name="connsiteY1681" fmla="*/ 1866090 h 4559737"/>
              <a:gd name="connsiteX1682" fmla="*/ 5065642 w 8074386"/>
              <a:gd name="connsiteY1682" fmla="*/ 1884582 h 4559737"/>
              <a:gd name="connsiteX1683" fmla="*/ 5124504 w 8074386"/>
              <a:gd name="connsiteY1683" fmla="*/ 1870165 h 4559737"/>
              <a:gd name="connsiteX1684" fmla="*/ 5124487 w 8074386"/>
              <a:gd name="connsiteY1684" fmla="*/ 1870088 h 4559737"/>
              <a:gd name="connsiteX1685" fmla="*/ 4975319 w 8074386"/>
              <a:gd name="connsiteY1685" fmla="*/ 1860650 h 4559737"/>
              <a:gd name="connsiteX1686" fmla="*/ 4976752 w 8074386"/>
              <a:gd name="connsiteY1686" fmla="*/ 1872757 h 4559737"/>
              <a:gd name="connsiteX1687" fmla="*/ 5015742 w 8074386"/>
              <a:gd name="connsiteY1687" fmla="*/ 1863208 h 4559737"/>
              <a:gd name="connsiteX1688" fmla="*/ 4913511 w 8074386"/>
              <a:gd name="connsiteY1688" fmla="*/ 1839404 h 4559737"/>
              <a:gd name="connsiteX1689" fmla="*/ 4924525 w 8074386"/>
              <a:gd name="connsiteY1689" fmla="*/ 1886389 h 4559737"/>
              <a:gd name="connsiteX1690" fmla="*/ 4951074 w 8074386"/>
              <a:gd name="connsiteY1690" fmla="*/ 1883245 h 4559737"/>
              <a:gd name="connsiteX1691" fmla="*/ 4945331 w 8074386"/>
              <a:gd name="connsiteY1691" fmla="*/ 1858753 h 4559737"/>
              <a:gd name="connsiteX1692" fmla="*/ 4924623 w 8074386"/>
              <a:gd name="connsiteY1692" fmla="*/ 1857443 h 4559737"/>
              <a:gd name="connsiteX1693" fmla="*/ 4924622 w 8074386"/>
              <a:gd name="connsiteY1693" fmla="*/ 1841311 h 4559737"/>
              <a:gd name="connsiteX1694" fmla="*/ 2171750 w 8074386"/>
              <a:gd name="connsiteY1694" fmla="*/ 1824356 h 4559737"/>
              <a:gd name="connsiteX1695" fmla="*/ 2173057 w 8074386"/>
              <a:gd name="connsiteY1695" fmla="*/ 1826596 h 4559737"/>
              <a:gd name="connsiteX1696" fmla="*/ 2173056 w 8074386"/>
              <a:gd name="connsiteY1696" fmla="*/ 1856024 h 4559737"/>
              <a:gd name="connsiteX1697" fmla="*/ 1823107 w 8074386"/>
              <a:gd name="connsiteY1697" fmla="*/ 1892809 h 4559737"/>
              <a:gd name="connsiteX1698" fmla="*/ 1782286 w 8074386"/>
              <a:gd name="connsiteY1698" fmla="*/ 1903375 h 4559737"/>
              <a:gd name="connsiteX1699" fmla="*/ 1821930 w 8074386"/>
              <a:gd name="connsiteY1699" fmla="*/ 1914259 h 4559737"/>
              <a:gd name="connsiteX1700" fmla="*/ 1882312 w 8074386"/>
              <a:gd name="connsiteY1700" fmla="*/ 1941097 h 4559737"/>
              <a:gd name="connsiteX1701" fmla="*/ 1956740 w 8074386"/>
              <a:gd name="connsiteY1701" fmla="*/ 1887593 h 4559737"/>
              <a:gd name="connsiteX1702" fmla="*/ 2242771 w 8074386"/>
              <a:gd name="connsiteY1702" fmla="*/ 1972917 h 4559737"/>
              <a:gd name="connsiteX1703" fmla="*/ 2321544 w 8074386"/>
              <a:gd name="connsiteY1703" fmla="*/ 1956144 h 4559737"/>
              <a:gd name="connsiteX1704" fmla="*/ 2458849 w 8074386"/>
              <a:gd name="connsiteY1704" fmla="*/ 1978997 h 4559737"/>
              <a:gd name="connsiteX1705" fmla="*/ 2542096 w 8074386"/>
              <a:gd name="connsiteY1705" fmla="*/ 1977226 h 4559737"/>
              <a:gd name="connsiteX1706" fmla="*/ 2536729 w 8074386"/>
              <a:gd name="connsiteY1706" fmla="*/ 1936952 h 4559737"/>
              <a:gd name="connsiteX1707" fmla="*/ 2571039 w 8074386"/>
              <a:gd name="connsiteY1707" fmla="*/ 1929596 h 4559737"/>
              <a:gd name="connsiteX1708" fmla="*/ 2576506 w 8074386"/>
              <a:gd name="connsiteY1708" fmla="*/ 1976493 h 4559737"/>
              <a:gd name="connsiteX1709" fmla="*/ 2593111 w 8074386"/>
              <a:gd name="connsiteY1709" fmla="*/ 1976141 h 4559737"/>
              <a:gd name="connsiteX1710" fmla="*/ 2652844 w 8074386"/>
              <a:gd name="connsiteY1710" fmla="*/ 1969069 h 4559737"/>
              <a:gd name="connsiteX1711" fmla="*/ 2653714 w 8074386"/>
              <a:gd name="connsiteY1711" fmla="*/ 1976415 h 4559737"/>
              <a:gd name="connsiteX1712" fmla="*/ 2558826 w 8074386"/>
              <a:gd name="connsiteY1712" fmla="*/ 2084483 h 4559737"/>
              <a:gd name="connsiteX1713" fmla="*/ 2562304 w 8074386"/>
              <a:gd name="connsiteY1713" fmla="*/ 2113866 h 4559737"/>
              <a:gd name="connsiteX1714" fmla="*/ 2709187 w 8074386"/>
              <a:gd name="connsiteY1714" fmla="*/ 2103927 h 4559737"/>
              <a:gd name="connsiteX1715" fmla="*/ 2669916 w 8074386"/>
              <a:gd name="connsiteY1715" fmla="*/ 2056436 h 4559737"/>
              <a:gd name="connsiteX1716" fmla="*/ 2715185 w 8074386"/>
              <a:gd name="connsiteY1716" fmla="*/ 1984035 h 4559737"/>
              <a:gd name="connsiteX1717" fmla="*/ 2741733 w 8074386"/>
              <a:gd name="connsiteY1717" fmla="*/ 1980893 h 4559737"/>
              <a:gd name="connsiteX1718" fmla="*/ 2755326 w 8074386"/>
              <a:gd name="connsiteY1718" fmla="*/ 2038875 h 4559737"/>
              <a:gd name="connsiteX1719" fmla="*/ 2735733 w 8074386"/>
              <a:gd name="connsiteY1719" fmla="*/ 2100784 h 4559737"/>
              <a:gd name="connsiteX1720" fmla="*/ 2831260 w 8074386"/>
              <a:gd name="connsiteY1720" fmla="*/ 2111824 h 4559737"/>
              <a:gd name="connsiteX1721" fmla="*/ 2905688 w 8074386"/>
              <a:gd name="connsiteY1721" fmla="*/ 2058321 h 4559737"/>
              <a:gd name="connsiteX1722" fmla="*/ 2902210 w 8074386"/>
              <a:gd name="connsiteY1722" fmla="*/ 2028938 h 4559737"/>
              <a:gd name="connsiteX1723" fmla="*/ 2869894 w 8074386"/>
              <a:gd name="connsiteY1723" fmla="*/ 2040212 h 4559737"/>
              <a:gd name="connsiteX1724" fmla="*/ 2794599 w 8074386"/>
              <a:gd name="connsiteY1724" fmla="*/ 2086369 h 4559737"/>
              <a:gd name="connsiteX1725" fmla="*/ 2791121 w 8074386"/>
              <a:gd name="connsiteY1725" fmla="*/ 2056986 h 4559737"/>
              <a:gd name="connsiteX1726" fmla="*/ 2829753 w 8074386"/>
              <a:gd name="connsiteY1726" fmla="*/ 1985373 h 4559737"/>
              <a:gd name="connsiteX1727" fmla="*/ 2892095 w 8074386"/>
              <a:gd name="connsiteY1727" fmla="*/ 2000339 h 4559737"/>
              <a:gd name="connsiteX1728" fmla="*/ 2915165 w 8074386"/>
              <a:gd name="connsiteY1728" fmla="*/ 1967814 h 4559737"/>
              <a:gd name="connsiteX1729" fmla="*/ 2918643 w 8074386"/>
              <a:gd name="connsiteY1729" fmla="*/ 1997196 h 4559737"/>
              <a:gd name="connsiteX1730" fmla="*/ 2967391 w 8074386"/>
              <a:gd name="connsiteY1730" fmla="*/ 1954182 h 4559737"/>
              <a:gd name="connsiteX1731" fmla="*/ 2974402 w 8074386"/>
              <a:gd name="connsiteY1731" fmla="*/ 1952465 h 4559737"/>
              <a:gd name="connsiteX1732" fmla="*/ 2967306 w 8074386"/>
              <a:gd name="connsiteY1732" fmla="*/ 1947989 h 4559737"/>
              <a:gd name="connsiteX1733" fmla="*/ 2944576 w 8074386"/>
              <a:gd name="connsiteY1733" fmla="*/ 1924998 h 4559737"/>
              <a:gd name="connsiteX1734" fmla="*/ 2931009 w 8074386"/>
              <a:gd name="connsiteY1734" fmla="*/ 1906485 h 4559737"/>
              <a:gd name="connsiteX1735" fmla="*/ 2865777 w 8074386"/>
              <a:gd name="connsiteY1735" fmla="*/ 1891722 h 4559737"/>
              <a:gd name="connsiteX1736" fmla="*/ 2866647 w 8074386"/>
              <a:gd name="connsiteY1736" fmla="*/ 1899067 h 4559737"/>
              <a:gd name="connsiteX1737" fmla="*/ 2842707 w 8074386"/>
              <a:gd name="connsiteY1737" fmla="*/ 1924248 h 4559737"/>
              <a:gd name="connsiteX1738" fmla="*/ 2799088 w 8074386"/>
              <a:gd name="connsiteY1738" fmla="*/ 1840025 h 4559737"/>
              <a:gd name="connsiteX1739" fmla="*/ 2752949 w 8074386"/>
              <a:gd name="connsiteY1739" fmla="*/ 1905078 h 4559737"/>
              <a:gd name="connsiteX1740" fmla="*/ 2753818 w 8074386"/>
              <a:gd name="connsiteY1740" fmla="*/ 1912423 h 4559737"/>
              <a:gd name="connsiteX1741" fmla="*/ 7552678 w 8074386"/>
              <a:gd name="connsiteY1741" fmla="*/ 1789810 h 4559737"/>
              <a:gd name="connsiteX1742" fmla="*/ 7559539 w 8074386"/>
              <a:gd name="connsiteY1742" fmla="*/ 1848668 h 4559737"/>
              <a:gd name="connsiteX1743" fmla="*/ 7641880 w 8074386"/>
              <a:gd name="connsiteY1743" fmla="*/ 1833954 h 4559737"/>
              <a:gd name="connsiteX1744" fmla="*/ 7641880 w 8074386"/>
              <a:gd name="connsiteY1744" fmla="*/ 1804525 h 4559737"/>
              <a:gd name="connsiteX1745" fmla="*/ 7621294 w 8074386"/>
              <a:gd name="connsiteY1745" fmla="*/ 1804525 h 4559737"/>
              <a:gd name="connsiteX1746" fmla="*/ 7552678 w 8074386"/>
              <a:gd name="connsiteY1746" fmla="*/ 1789810 h 4559737"/>
              <a:gd name="connsiteX1747" fmla="*/ 5359640 w 8074386"/>
              <a:gd name="connsiteY1747" fmla="*/ 1752946 h 4559737"/>
              <a:gd name="connsiteX1748" fmla="*/ 5328220 w 8074386"/>
              <a:gd name="connsiteY1748" fmla="*/ 1761147 h 4559737"/>
              <a:gd name="connsiteX1749" fmla="*/ 5366104 w 8074386"/>
              <a:gd name="connsiteY1749" fmla="*/ 1771223 h 4559737"/>
              <a:gd name="connsiteX1750" fmla="*/ 2802759 w 8074386"/>
              <a:gd name="connsiteY1750" fmla="*/ 1751543 h 4559737"/>
              <a:gd name="connsiteX1751" fmla="*/ 2785811 w 8074386"/>
              <a:gd name="connsiteY1751" fmla="*/ 1757455 h 4559737"/>
              <a:gd name="connsiteX1752" fmla="*/ 2789998 w 8074386"/>
              <a:gd name="connsiteY1752" fmla="*/ 1811306 h 4559737"/>
              <a:gd name="connsiteX1753" fmla="*/ 2822159 w 8074386"/>
              <a:gd name="connsiteY1753" fmla="*/ 1807499 h 4559737"/>
              <a:gd name="connsiteX1754" fmla="*/ 2811177 w 8074386"/>
              <a:gd name="connsiteY1754" fmla="*/ 1760663 h 4559737"/>
              <a:gd name="connsiteX1755" fmla="*/ 6331284 w 8074386"/>
              <a:gd name="connsiteY1755" fmla="*/ 1745669 h 4559737"/>
              <a:gd name="connsiteX1756" fmla="*/ 6276389 w 8074386"/>
              <a:gd name="connsiteY1756" fmla="*/ 1753025 h 4559737"/>
              <a:gd name="connsiteX1757" fmla="*/ 6276390 w 8074386"/>
              <a:gd name="connsiteY1757" fmla="*/ 1782455 h 4559737"/>
              <a:gd name="connsiteX1758" fmla="*/ 6338145 w 8074386"/>
              <a:gd name="connsiteY1758" fmla="*/ 1775096 h 4559737"/>
              <a:gd name="connsiteX1759" fmla="*/ 3497048 w 8074386"/>
              <a:gd name="connsiteY1759" fmla="*/ 1737843 h 4559737"/>
              <a:gd name="connsiteX1760" fmla="*/ 3495294 w 8074386"/>
              <a:gd name="connsiteY1760" fmla="*/ 1738559 h 4559737"/>
              <a:gd name="connsiteX1761" fmla="*/ 3497375 w 8074386"/>
              <a:gd name="connsiteY1761" fmla="*/ 1738311 h 4559737"/>
              <a:gd name="connsiteX1762" fmla="*/ 4320787 w 8074386"/>
              <a:gd name="connsiteY1762" fmla="*/ 1730954 h 4559737"/>
              <a:gd name="connsiteX1763" fmla="*/ 4322487 w 8074386"/>
              <a:gd name="connsiteY1763" fmla="*/ 1745545 h 4559737"/>
              <a:gd name="connsiteX1764" fmla="*/ 4379634 w 8074386"/>
              <a:gd name="connsiteY1764" fmla="*/ 1741816 h 4559737"/>
              <a:gd name="connsiteX1765" fmla="*/ 3284660 w 8074386"/>
              <a:gd name="connsiteY1765" fmla="*/ 1730954 h 4559737"/>
              <a:gd name="connsiteX1766" fmla="*/ 3288833 w 8074386"/>
              <a:gd name="connsiteY1766" fmla="*/ 1766743 h 4559737"/>
              <a:gd name="connsiteX1767" fmla="*/ 3318969 w 8074386"/>
              <a:gd name="connsiteY1767" fmla="*/ 1768870 h 4559737"/>
              <a:gd name="connsiteX1768" fmla="*/ 3318969 w 8074386"/>
              <a:gd name="connsiteY1768" fmla="*/ 1730955 h 4559737"/>
              <a:gd name="connsiteX1769" fmla="*/ 2783751 w 8074386"/>
              <a:gd name="connsiteY1769" fmla="*/ 1730954 h 4559737"/>
              <a:gd name="connsiteX1770" fmla="*/ 2783837 w 8074386"/>
              <a:gd name="connsiteY1770" fmla="*/ 1732045 h 4559737"/>
              <a:gd name="connsiteX1771" fmla="*/ 2784809 w 8074386"/>
              <a:gd name="connsiteY1771" fmla="*/ 1732100 h 4559737"/>
              <a:gd name="connsiteX1772" fmla="*/ 1217885 w 8074386"/>
              <a:gd name="connsiteY1772" fmla="*/ 1729242 h 4559737"/>
              <a:gd name="connsiteX1773" fmla="*/ 1221364 w 8074386"/>
              <a:gd name="connsiteY1773" fmla="*/ 1758625 h 4559737"/>
              <a:gd name="connsiteX1774" fmla="*/ 1169136 w 8074386"/>
              <a:gd name="connsiteY1774" fmla="*/ 1772256 h 4559737"/>
              <a:gd name="connsiteX1775" fmla="*/ 1159023 w 8074386"/>
              <a:gd name="connsiteY1775" fmla="*/ 1743657 h 4559737"/>
              <a:gd name="connsiteX1776" fmla="*/ 4204137 w 8074386"/>
              <a:gd name="connsiteY1776" fmla="*/ 1728194 h 4559737"/>
              <a:gd name="connsiteX1777" fmla="*/ 4192960 w 8074386"/>
              <a:gd name="connsiteY1777" fmla="*/ 1732760 h 4559737"/>
              <a:gd name="connsiteX1778" fmla="*/ 4188324 w 8074386"/>
              <a:gd name="connsiteY1778" fmla="*/ 1749907 h 4559737"/>
              <a:gd name="connsiteX1779" fmla="*/ 4204137 w 8074386"/>
              <a:gd name="connsiteY1779" fmla="*/ 1745669 h 4559737"/>
              <a:gd name="connsiteX1780" fmla="*/ 6242081 w 8074386"/>
              <a:gd name="connsiteY1780" fmla="*/ 1723597 h 4559737"/>
              <a:gd name="connsiteX1781" fmla="*/ 6152878 w 8074386"/>
              <a:gd name="connsiteY1781" fmla="*/ 1738311 h 4559737"/>
              <a:gd name="connsiteX1782" fmla="*/ 6159741 w 8074386"/>
              <a:gd name="connsiteY1782" fmla="*/ 1767740 h 4559737"/>
              <a:gd name="connsiteX1783" fmla="*/ 6173464 w 8074386"/>
              <a:gd name="connsiteY1783" fmla="*/ 1767741 h 4559737"/>
              <a:gd name="connsiteX1784" fmla="*/ 6248943 w 8074386"/>
              <a:gd name="connsiteY1784" fmla="*/ 1782454 h 4559737"/>
              <a:gd name="connsiteX1785" fmla="*/ 3444296 w 8074386"/>
              <a:gd name="connsiteY1785" fmla="*/ 1718958 h 4559737"/>
              <a:gd name="connsiteX1786" fmla="*/ 3417854 w 8074386"/>
              <a:gd name="connsiteY1786" fmla="*/ 1725859 h 4559737"/>
              <a:gd name="connsiteX1787" fmla="*/ 3435620 w 8074386"/>
              <a:gd name="connsiteY1787" fmla="*/ 1745668 h 4559737"/>
              <a:gd name="connsiteX1788" fmla="*/ 3450152 w 8074386"/>
              <a:gd name="connsiteY1788" fmla="*/ 1743937 h 4559737"/>
              <a:gd name="connsiteX1789" fmla="*/ 4286479 w 8074386"/>
              <a:gd name="connsiteY1789" fmla="*/ 1708883 h 4559737"/>
              <a:gd name="connsiteX1790" fmla="*/ 4231584 w 8074386"/>
              <a:gd name="connsiteY1790" fmla="*/ 1716241 h 4559737"/>
              <a:gd name="connsiteX1791" fmla="*/ 4235741 w 8074386"/>
              <a:gd name="connsiteY1791" fmla="*/ 1751903 h 4559737"/>
              <a:gd name="connsiteX1792" fmla="*/ 4248882 w 8074386"/>
              <a:gd name="connsiteY1792" fmla="*/ 1750347 h 4559737"/>
              <a:gd name="connsiteX1793" fmla="*/ 4290992 w 8074386"/>
              <a:gd name="connsiteY1793" fmla="*/ 1747600 h 4559737"/>
              <a:gd name="connsiteX1794" fmla="*/ 1891724 w 8074386"/>
              <a:gd name="connsiteY1794" fmla="*/ 1708883 h 4559737"/>
              <a:gd name="connsiteX1795" fmla="*/ 1836831 w 8074386"/>
              <a:gd name="connsiteY1795" fmla="*/ 1716241 h 4559737"/>
              <a:gd name="connsiteX1796" fmla="*/ 1817893 w 8074386"/>
              <a:gd name="connsiteY1796" fmla="*/ 1728930 h 4559737"/>
              <a:gd name="connsiteX1797" fmla="*/ 1894397 w 8074386"/>
              <a:gd name="connsiteY1797" fmla="*/ 1731807 h 4559737"/>
              <a:gd name="connsiteX1798" fmla="*/ 4125150 w 8074386"/>
              <a:gd name="connsiteY1798" fmla="*/ 1708541 h 4559737"/>
              <a:gd name="connsiteX1799" fmla="*/ 4025731 w 8074386"/>
              <a:gd name="connsiteY1799" fmla="*/ 1733382 h 4559737"/>
              <a:gd name="connsiteX1800" fmla="*/ 4025731 w 8074386"/>
              <a:gd name="connsiteY1800" fmla="*/ 1738311 h 4559737"/>
              <a:gd name="connsiteX1801" fmla="*/ 4136432 w 8074386"/>
              <a:gd name="connsiteY1801" fmla="*/ 1749101 h 4559737"/>
              <a:gd name="connsiteX1802" fmla="*/ 4146825 w 8074386"/>
              <a:gd name="connsiteY1802" fmla="*/ 1710654 h 4559737"/>
              <a:gd name="connsiteX1803" fmla="*/ 1518481 w 8074386"/>
              <a:gd name="connsiteY1803" fmla="*/ 1706256 h 4559737"/>
              <a:gd name="connsiteX1804" fmla="*/ 1669711 w 8074386"/>
              <a:gd name="connsiteY1804" fmla="*/ 1733049 h 4559737"/>
              <a:gd name="connsiteX1805" fmla="*/ 1681744 w 8074386"/>
              <a:gd name="connsiteY1805" fmla="*/ 1750218 h 4559737"/>
              <a:gd name="connsiteX1806" fmla="*/ 1433003 w 8074386"/>
              <a:gd name="connsiteY1806" fmla="*/ 1712583 h 4559737"/>
              <a:gd name="connsiteX1807" fmla="*/ 5621253 w 8074386"/>
              <a:gd name="connsiteY1807" fmla="*/ 1690742 h 4559737"/>
              <a:gd name="connsiteX1808" fmla="*/ 5615004 w 8074386"/>
              <a:gd name="connsiteY1808" fmla="*/ 1692921 h 4559737"/>
              <a:gd name="connsiteX1809" fmla="*/ 5628598 w 8074386"/>
              <a:gd name="connsiteY1809" fmla="*/ 1750904 h 4559737"/>
              <a:gd name="connsiteX1810" fmla="*/ 5676823 w 8074386"/>
              <a:gd name="connsiteY1810" fmla="*/ 1708351 h 4559737"/>
              <a:gd name="connsiteX1811" fmla="*/ 499581 w 8074386"/>
              <a:gd name="connsiteY1811" fmla="*/ 1687637 h 4559737"/>
              <a:gd name="connsiteX1812" fmla="*/ 473903 w 8074386"/>
              <a:gd name="connsiteY1812" fmla="*/ 1698126 h 4559737"/>
              <a:gd name="connsiteX1813" fmla="*/ 487495 w 8074386"/>
              <a:gd name="connsiteY1813" fmla="*/ 1756107 h 4559737"/>
              <a:gd name="connsiteX1814" fmla="*/ 513175 w 8074386"/>
              <a:gd name="connsiteY1814" fmla="*/ 1745620 h 4559737"/>
              <a:gd name="connsiteX1815" fmla="*/ 6070536 w 8074386"/>
              <a:gd name="connsiteY1815" fmla="*/ 1686811 h 4559737"/>
              <a:gd name="connsiteX1816" fmla="*/ 6063676 w 8074386"/>
              <a:gd name="connsiteY1816" fmla="*/ 1686811 h 4559737"/>
              <a:gd name="connsiteX1817" fmla="*/ 5974472 w 8074386"/>
              <a:gd name="connsiteY1817" fmla="*/ 1694169 h 4559737"/>
              <a:gd name="connsiteX1818" fmla="*/ 6104845 w 8074386"/>
              <a:gd name="connsiteY1818" fmla="*/ 1804525 h 4559737"/>
              <a:gd name="connsiteX1819" fmla="*/ 6125431 w 8074386"/>
              <a:gd name="connsiteY1819" fmla="*/ 1738311 h 4559737"/>
              <a:gd name="connsiteX1820" fmla="*/ 6070536 w 8074386"/>
              <a:gd name="connsiteY1820" fmla="*/ 1686811 h 4559737"/>
              <a:gd name="connsiteX1821" fmla="*/ 3405851 w 8074386"/>
              <a:gd name="connsiteY1821" fmla="*/ 1649208 h 4559737"/>
              <a:gd name="connsiteX1822" fmla="*/ 3431941 w 8074386"/>
              <a:gd name="connsiteY1822" fmla="*/ 1660392 h 4559737"/>
              <a:gd name="connsiteX1823" fmla="*/ 3474263 w 8074386"/>
              <a:gd name="connsiteY1823" fmla="*/ 1650027 h 4559737"/>
              <a:gd name="connsiteX1824" fmla="*/ 3421897 w 8074386"/>
              <a:gd name="connsiteY1824" fmla="*/ 1650027 h 4559737"/>
              <a:gd name="connsiteX1825" fmla="*/ 5314372 w 8074386"/>
              <a:gd name="connsiteY1825" fmla="*/ 1644673 h 4559737"/>
              <a:gd name="connsiteX1826" fmla="*/ 5306775 w 8074386"/>
              <a:gd name="connsiteY1826" fmla="*/ 1647471 h 4559737"/>
              <a:gd name="connsiteX1827" fmla="*/ 5316888 w 8074386"/>
              <a:gd name="connsiteY1827" fmla="*/ 1676068 h 4559737"/>
              <a:gd name="connsiteX1828" fmla="*/ 5431458 w 8074386"/>
              <a:gd name="connsiteY1828" fmla="*/ 1677406 h 4559737"/>
              <a:gd name="connsiteX1829" fmla="*/ 5430101 w 8074386"/>
              <a:gd name="connsiteY1829" fmla="*/ 1670463 h 4559737"/>
              <a:gd name="connsiteX1830" fmla="*/ 5411807 w 8074386"/>
              <a:gd name="connsiteY1830" fmla="*/ 1672096 h 4559737"/>
              <a:gd name="connsiteX1831" fmla="*/ 1946619 w 8074386"/>
              <a:gd name="connsiteY1831" fmla="*/ 1642670 h 4559737"/>
              <a:gd name="connsiteX1832" fmla="*/ 1884864 w 8074386"/>
              <a:gd name="connsiteY1832" fmla="*/ 1650027 h 4559737"/>
              <a:gd name="connsiteX1833" fmla="*/ 1953479 w 8074386"/>
              <a:gd name="connsiteY1833" fmla="*/ 1730955 h 4559737"/>
              <a:gd name="connsiteX1834" fmla="*/ 1949139 w 8074386"/>
              <a:gd name="connsiteY1834" fmla="*/ 1733863 h 4559737"/>
              <a:gd name="connsiteX1835" fmla="*/ 1969012 w 8074386"/>
              <a:gd name="connsiteY1835" fmla="*/ 1734611 h 4559737"/>
              <a:gd name="connsiteX1836" fmla="*/ 1979172 w 8074386"/>
              <a:gd name="connsiteY1836" fmla="*/ 1735962 h 4559737"/>
              <a:gd name="connsiteX1837" fmla="*/ 1978942 w 8074386"/>
              <a:gd name="connsiteY1837" fmla="*/ 1734983 h 4559737"/>
              <a:gd name="connsiteX1838" fmla="*/ 2063180 w 8074386"/>
              <a:gd name="connsiteY1838" fmla="*/ 1738149 h 4559737"/>
              <a:gd name="connsiteX1839" fmla="*/ 2067410 w 8074386"/>
              <a:gd name="connsiteY1839" fmla="*/ 1738098 h 4559737"/>
              <a:gd name="connsiteX1840" fmla="*/ 2776891 w 8074386"/>
              <a:gd name="connsiteY1840" fmla="*/ 1642669 h 4559737"/>
              <a:gd name="connsiteX1841" fmla="*/ 2186779 w 8074386"/>
              <a:gd name="connsiteY1841" fmla="*/ 1708883 h 4559737"/>
              <a:gd name="connsiteX1842" fmla="*/ 2125024 w 8074386"/>
              <a:gd name="connsiteY1842" fmla="*/ 1686811 h 4559737"/>
              <a:gd name="connsiteX1843" fmla="*/ 2113016 w 8074386"/>
              <a:gd name="connsiteY1843" fmla="*/ 1730955 h 4559737"/>
              <a:gd name="connsiteX1844" fmla="*/ 2096377 w 8074386"/>
              <a:gd name="connsiteY1844" fmla="*/ 1737751 h 4559737"/>
              <a:gd name="connsiteX1845" fmla="*/ 2290019 w 8074386"/>
              <a:gd name="connsiteY1845" fmla="*/ 1735427 h 4559737"/>
              <a:gd name="connsiteX1846" fmla="*/ 2337738 w 8074386"/>
              <a:gd name="connsiteY1846" fmla="*/ 1716241 h 4559737"/>
              <a:gd name="connsiteX1847" fmla="*/ 2342067 w 8074386"/>
              <a:gd name="connsiteY1847" fmla="*/ 1734803 h 4559737"/>
              <a:gd name="connsiteX1848" fmla="*/ 2361157 w 8074386"/>
              <a:gd name="connsiteY1848" fmla="*/ 1734574 h 4559737"/>
              <a:gd name="connsiteX1849" fmla="*/ 2399495 w 8074386"/>
              <a:gd name="connsiteY1849" fmla="*/ 1708883 h 4559737"/>
              <a:gd name="connsiteX1850" fmla="*/ 2721996 w 8074386"/>
              <a:gd name="connsiteY1850" fmla="*/ 1679455 h 4559737"/>
              <a:gd name="connsiteX1851" fmla="*/ 2783752 w 8074386"/>
              <a:gd name="connsiteY1851" fmla="*/ 1701525 h 4559737"/>
              <a:gd name="connsiteX1852" fmla="*/ 817287 w 8074386"/>
              <a:gd name="connsiteY1852" fmla="*/ 1642581 h 4559737"/>
              <a:gd name="connsiteX1853" fmla="*/ 758423 w 8074386"/>
              <a:gd name="connsiteY1853" fmla="*/ 1656998 h 4559737"/>
              <a:gd name="connsiteX1854" fmla="*/ 772018 w 8074386"/>
              <a:gd name="connsiteY1854" fmla="*/ 1714980 h 4559737"/>
              <a:gd name="connsiteX1855" fmla="*/ 817287 w 8074386"/>
              <a:gd name="connsiteY1855" fmla="*/ 1642581 h 4559737"/>
              <a:gd name="connsiteX1856" fmla="*/ 5191337 w 8074386"/>
              <a:gd name="connsiteY1856" fmla="*/ 1638788 h 4559737"/>
              <a:gd name="connsiteX1857" fmla="*/ 5159020 w 8074386"/>
              <a:gd name="connsiteY1857" fmla="*/ 1650063 h 4559737"/>
              <a:gd name="connsiteX1858" fmla="*/ 5172615 w 8074386"/>
              <a:gd name="connsiteY1858" fmla="*/ 1708046 h 4559737"/>
              <a:gd name="connsiteX1859" fmla="*/ 5204930 w 8074386"/>
              <a:gd name="connsiteY1859" fmla="*/ 1696771 h 4559737"/>
              <a:gd name="connsiteX1860" fmla="*/ 2831784 w 8074386"/>
              <a:gd name="connsiteY1860" fmla="*/ 1635312 h 4559737"/>
              <a:gd name="connsiteX1861" fmla="*/ 2811199 w 8074386"/>
              <a:gd name="connsiteY1861" fmla="*/ 1694169 h 4559737"/>
              <a:gd name="connsiteX1862" fmla="*/ 3195458 w 8074386"/>
              <a:gd name="connsiteY1862" fmla="*/ 1679455 h 4559737"/>
              <a:gd name="connsiteX1863" fmla="*/ 3199167 w 8074386"/>
              <a:gd name="connsiteY1863" fmla="*/ 1679455 h 4559737"/>
              <a:gd name="connsiteX1864" fmla="*/ 3222437 w 8074386"/>
              <a:gd name="connsiteY1864" fmla="*/ 1677440 h 4559737"/>
              <a:gd name="connsiteX1865" fmla="*/ 3216044 w 8074386"/>
              <a:gd name="connsiteY1865" fmla="*/ 1650027 h 4559737"/>
              <a:gd name="connsiteX1866" fmla="*/ 5076632 w 8074386"/>
              <a:gd name="connsiteY1866" fmla="*/ 1607670 h 4559737"/>
              <a:gd name="connsiteX1867" fmla="*/ 4922378 w 8074386"/>
              <a:gd name="connsiteY1867" fmla="*/ 1640829 h 4559737"/>
              <a:gd name="connsiteX1868" fmla="*/ 4860038 w 8074386"/>
              <a:gd name="connsiteY1868" fmla="*/ 1625864 h 4559737"/>
              <a:gd name="connsiteX1869" fmla="*/ 4863457 w 8074386"/>
              <a:gd name="connsiteY1869" fmla="*/ 1640448 h 4559737"/>
              <a:gd name="connsiteX1870" fmla="*/ 4869366 w 8074386"/>
              <a:gd name="connsiteY1870" fmla="*/ 1644605 h 4559737"/>
              <a:gd name="connsiteX1871" fmla="*/ 4876590 w 8074386"/>
              <a:gd name="connsiteY1871" fmla="*/ 1642670 h 4559737"/>
              <a:gd name="connsiteX1872" fmla="*/ 4880344 w 8074386"/>
              <a:gd name="connsiteY1872" fmla="*/ 1652329 h 4559737"/>
              <a:gd name="connsiteX1873" fmla="*/ 4881369 w 8074386"/>
              <a:gd name="connsiteY1873" fmla="*/ 1653051 h 4559737"/>
              <a:gd name="connsiteX1874" fmla="*/ 4891933 w 8074386"/>
              <a:gd name="connsiteY1874" fmla="*/ 1676239 h 4559737"/>
              <a:gd name="connsiteX1875" fmla="*/ 4889490 w 8074386"/>
              <a:gd name="connsiteY1875" fmla="*/ 1675863 h 4559737"/>
              <a:gd name="connsiteX1876" fmla="*/ 4890989 w 8074386"/>
              <a:gd name="connsiteY1876" fmla="*/ 1679723 h 4559737"/>
              <a:gd name="connsiteX1877" fmla="*/ 5139235 w 8074386"/>
              <a:gd name="connsiteY1877" fmla="*/ 1620776 h 4559737"/>
              <a:gd name="connsiteX1878" fmla="*/ 5137337 w 8074386"/>
              <a:gd name="connsiteY1878" fmla="*/ 1620597 h 4559737"/>
              <a:gd name="connsiteX1879" fmla="*/ 5075581 w 8074386"/>
              <a:gd name="connsiteY1879" fmla="*/ 1620597 h 4559737"/>
              <a:gd name="connsiteX1880" fmla="*/ 5075581 w 8074386"/>
              <a:gd name="connsiteY1880" fmla="*/ 1613241 h 4559737"/>
              <a:gd name="connsiteX1881" fmla="*/ 2211540 w 8074386"/>
              <a:gd name="connsiteY1881" fmla="*/ 1584338 h 4559737"/>
              <a:gd name="connsiteX1882" fmla="*/ 2212065 w 8074386"/>
              <a:gd name="connsiteY1882" fmla="*/ 1588774 h 4559737"/>
              <a:gd name="connsiteX1883" fmla="*/ 2209000 w 8074386"/>
              <a:gd name="connsiteY1883" fmla="*/ 1604844 h 4559737"/>
              <a:gd name="connsiteX1884" fmla="*/ 2214227 w 8074386"/>
              <a:gd name="connsiteY1884" fmla="*/ 1672097 h 4559737"/>
              <a:gd name="connsiteX1885" fmla="*/ 2330877 w 8074386"/>
              <a:gd name="connsiteY1885" fmla="*/ 1627955 h 4559737"/>
              <a:gd name="connsiteX1886" fmla="*/ 2324016 w 8074386"/>
              <a:gd name="connsiteY1886" fmla="*/ 1598528 h 4559737"/>
              <a:gd name="connsiteX1887" fmla="*/ 2474974 w 8074386"/>
              <a:gd name="connsiteY1887" fmla="*/ 1583812 h 4559737"/>
              <a:gd name="connsiteX1888" fmla="*/ 2440665 w 8074386"/>
              <a:gd name="connsiteY1888" fmla="*/ 1591170 h 4559737"/>
              <a:gd name="connsiteX1889" fmla="*/ 2447527 w 8074386"/>
              <a:gd name="connsiteY1889" fmla="*/ 1650027 h 4559737"/>
              <a:gd name="connsiteX1890" fmla="*/ 2481836 w 8074386"/>
              <a:gd name="connsiteY1890" fmla="*/ 1642670 h 4559737"/>
              <a:gd name="connsiteX1891" fmla="*/ 4835418 w 8074386"/>
              <a:gd name="connsiteY1891" fmla="*/ 1561742 h 4559737"/>
              <a:gd name="connsiteX1892" fmla="*/ 4831498 w 8074386"/>
              <a:gd name="connsiteY1892" fmla="*/ 1574351 h 4559737"/>
              <a:gd name="connsiteX1893" fmla="*/ 4856559 w 8074386"/>
              <a:gd name="connsiteY1893" fmla="*/ 1596479 h 4559737"/>
              <a:gd name="connsiteX1894" fmla="*/ 4850849 w 8074386"/>
              <a:gd name="connsiteY1894" fmla="*/ 1567256 h 4559737"/>
              <a:gd name="connsiteX1895" fmla="*/ 179267 w 8074386"/>
              <a:gd name="connsiteY1895" fmla="*/ 1547003 h 4559737"/>
              <a:gd name="connsiteX1896" fmla="*/ 196622 w 8074386"/>
              <a:gd name="connsiteY1896" fmla="*/ 1549935 h 4559737"/>
              <a:gd name="connsiteX1897" fmla="*/ 180917 w 8074386"/>
              <a:gd name="connsiteY1897" fmla="*/ 1554035 h 4559737"/>
              <a:gd name="connsiteX1898" fmla="*/ 3560046 w 8074386"/>
              <a:gd name="connsiteY1898" fmla="*/ 1532803 h 4559737"/>
              <a:gd name="connsiteX1899" fmla="*/ 3565992 w 8074386"/>
              <a:gd name="connsiteY1899" fmla="*/ 1583812 h 4559737"/>
              <a:gd name="connsiteX1900" fmla="*/ 3593441 w 8074386"/>
              <a:gd name="connsiteY1900" fmla="*/ 1576455 h 4559737"/>
              <a:gd name="connsiteX1901" fmla="*/ 3589303 w 8074386"/>
              <a:gd name="connsiteY1901" fmla="*/ 1540972 h 4559737"/>
              <a:gd name="connsiteX1902" fmla="*/ 3568018 w 8074386"/>
              <a:gd name="connsiteY1902" fmla="*/ 1540461 h 4559737"/>
              <a:gd name="connsiteX1903" fmla="*/ 4425880 w 8074386"/>
              <a:gd name="connsiteY1903" fmla="*/ 1525519 h 4559737"/>
              <a:gd name="connsiteX1904" fmla="*/ 4427217 w 8074386"/>
              <a:gd name="connsiteY1904" fmla="*/ 1546966 h 4559737"/>
              <a:gd name="connsiteX1905" fmla="*/ 4495762 w 8074386"/>
              <a:gd name="connsiteY1905" fmla="*/ 1540693 h 4559737"/>
              <a:gd name="connsiteX1906" fmla="*/ 4389405 w 8074386"/>
              <a:gd name="connsiteY1906" fmla="*/ 1517598 h 4559737"/>
              <a:gd name="connsiteX1907" fmla="*/ 4388195 w 8074386"/>
              <a:gd name="connsiteY1907" fmla="*/ 1520517 h 4559737"/>
              <a:gd name="connsiteX1908" fmla="*/ 4401551 w 8074386"/>
              <a:gd name="connsiteY1908" fmla="*/ 1520236 h 4559737"/>
              <a:gd name="connsiteX1909" fmla="*/ 5377727 w 8074386"/>
              <a:gd name="connsiteY1909" fmla="*/ 1510725 h 4559737"/>
              <a:gd name="connsiteX1910" fmla="*/ 5351247 w 8074386"/>
              <a:gd name="connsiteY1910" fmla="*/ 1525580 h 4559737"/>
              <a:gd name="connsiteX1911" fmla="*/ 5348479 w 8074386"/>
              <a:gd name="connsiteY1911" fmla="*/ 1532187 h 4559737"/>
              <a:gd name="connsiteX1912" fmla="*/ 5356913 w 8074386"/>
              <a:gd name="connsiteY1912" fmla="*/ 1545187 h 4559737"/>
              <a:gd name="connsiteX1913" fmla="*/ 5374369 w 8074386"/>
              <a:gd name="connsiteY1913" fmla="*/ 1555013 h 4559737"/>
              <a:gd name="connsiteX1914" fmla="*/ 5396263 w 8074386"/>
              <a:gd name="connsiteY1914" fmla="*/ 1553949 h 4559737"/>
              <a:gd name="connsiteX1915" fmla="*/ 5393754 w 8074386"/>
              <a:gd name="connsiteY1915" fmla="*/ 1513728 h 4559737"/>
              <a:gd name="connsiteX1916" fmla="*/ 5386075 w 8074386"/>
              <a:gd name="connsiteY1916" fmla="*/ 1512081 h 4559737"/>
              <a:gd name="connsiteX1917" fmla="*/ 6070536 w 8074386"/>
              <a:gd name="connsiteY1917" fmla="*/ 1510242 h 4559737"/>
              <a:gd name="connsiteX1918" fmla="*/ 6037684 w 8074386"/>
              <a:gd name="connsiteY1918" fmla="*/ 1514644 h 4559737"/>
              <a:gd name="connsiteX1919" fmla="*/ 6028807 w 8074386"/>
              <a:gd name="connsiteY1919" fmla="*/ 1522483 h 4559737"/>
              <a:gd name="connsiteX1920" fmla="*/ 6028408 w 8074386"/>
              <a:gd name="connsiteY1920" fmla="*/ 1528892 h 4559737"/>
              <a:gd name="connsiteX1921" fmla="*/ 6017601 w 8074386"/>
              <a:gd name="connsiteY1921" fmla="*/ 1523896 h 4559737"/>
              <a:gd name="connsiteX1922" fmla="*/ 6027652 w 8074386"/>
              <a:gd name="connsiteY1922" fmla="*/ 1556223 h 4559737"/>
              <a:gd name="connsiteX1923" fmla="*/ 6063675 w 8074386"/>
              <a:gd name="connsiteY1923" fmla="*/ 1569097 h 4559737"/>
              <a:gd name="connsiteX1924" fmla="*/ 6077400 w 8074386"/>
              <a:gd name="connsiteY1924" fmla="*/ 1569098 h 4559737"/>
              <a:gd name="connsiteX1925" fmla="*/ 2098278 w 8074386"/>
              <a:gd name="connsiteY1925" fmla="*/ 1509559 h 4559737"/>
              <a:gd name="connsiteX1926" fmla="*/ 2049545 w 8074386"/>
              <a:gd name="connsiteY1926" fmla="*/ 1517597 h 4559737"/>
              <a:gd name="connsiteX1927" fmla="*/ 2056408 w 8074386"/>
              <a:gd name="connsiteY1927" fmla="*/ 1547028 h 4559737"/>
              <a:gd name="connsiteX1928" fmla="*/ 2156029 w 8074386"/>
              <a:gd name="connsiteY1928" fmla="*/ 1531768 h 4559737"/>
              <a:gd name="connsiteX1929" fmla="*/ 2115783 w 8074386"/>
              <a:gd name="connsiteY1929" fmla="*/ 1514509 h 4559737"/>
              <a:gd name="connsiteX1930" fmla="*/ 2344600 w 8074386"/>
              <a:gd name="connsiteY1930" fmla="*/ 1480814 h 4559737"/>
              <a:gd name="connsiteX1931" fmla="*/ 2282844 w 8074386"/>
              <a:gd name="connsiteY1931" fmla="*/ 1488170 h 4559737"/>
              <a:gd name="connsiteX1932" fmla="*/ 2289706 w 8074386"/>
              <a:gd name="connsiteY1932" fmla="*/ 1517598 h 4559737"/>
              <a:gd name="connsiteX1933" fmla="*/ 2344601 w 8074386"/>
              <a:gd name="connsiteY1933" fmla="*/ 1510241 h 4559737"/>
              <a:gd name="connsiteX1934" fmla="*/ 2422877 w 8074386"/>
              <a:gd name="connsiteY1934" fmla="*/ 1474433 h 4559737"/>
              <a:gd name="connsiteX1935" fmla="*/ 2419413 w 8074386"/>
              <a:gd name="connsiteY1935" fmla="*/ 1475281 h 4559737"/>
              <a:gd name="connsiteX1936" fmla="*/ 2417968 w 8074386"/>
              <a:gd name="connsiteY1936" fmla="*/ 1475015 h 4559737"/>
              <a:gd name="connsiteX1937" fmla="*/ 3758121 w 8074386"/>
              <a:gd name="connsiteY1937" fmla="*/ 1473456 h 4559737"/>
              <a:gd name="connsiteX1938" fmla="*/ 3703228 w 8074386"/>
              <a:gd name="connsiteY1938" fmla="*/ 1480814 h 4559737"/>
              <a:gd name="connsiteX1939" fmla="*/ 3703229 w 8074386"/>
              <a:gd name="connsiteY1939" fmla="*/ 1510241 h 4559737"/>
              <a:gd name="connsiteX1940" fmla="*/ 3764985 w 8074386"/>
              <a:gd name="connsiteY1940" fmla="*/ 1502884 h 4559737"/>
              <a:gd name="connsiteX1941" fmla="*/ 4974265 w 8074386"/>
              <a:gd name="connsiteY1941" fmla="*/ 1470953 h 4559737"/>
              <a:gd name="connsiteX1942" fmla="*/ 4954298 w 8074386"/>
              <a:gd name="connsiteY1942" fmla="*/ 1481771 h 4559737"/>
              <a:gd name="connsiteX1943" fmla="*/ 4980683 w 8074386"/>
              <a:gd name="connsiteY1943" fmla="*/ 1475487 h 4559737"/>
              <a:gd name="connsiteX1944" fmla="*/ 4977035 w 8074386"/>
              <a:gd name="connsiteY1944" fmla="*/ 1471788 h 4559737"/>
              <a:gd name="connsiteX1945" fmla="*/ 2488696 w 8074386"/>
              <a:gd name="connsiteY1945" fmla="*/ 1466098 h 4559737"/>
              <a:gd name="connsiteX1946" fmla="*/ 2399495 w 8074386"/>
              <a:gd name="connsiteY1946" fmla="*/ 1473456 h 4559737"/>
              <a:gd name="connsiteX1947" fmla="*/ 2406356 w 8074386"/>
              <a:gd name="connsiteY1947" fmla="*/ 1502884 h 4559737"/>
              <a:gd name="connsiteX1948" fmla="*/ 2495559 w 8074386"/>
              <a:gd name="connsiteY1948" fmla="*/ 1495528 h 4559737"/>
              <a:gd name="connsiteX1949" fmla="*/ 4903002 w 8074386"/>
              <a:gd name="connsiteY1949" fmla="*/ 1463580 h 4559737"/>
              <a:gd name="connsiteX1950" fmla="*/ 4862867 w 8074386"/>
              <a:gd name="connsiteY1950" fmla="*/ 1488170 h 4559737"/>
              <a:gd name="connsiteX1951" fmla="*/ 4828558 w 8074386"/>
              <a:gd name="connsiteY1951" fmla="*/ 1502884 h 4559737"/>
              <a:gd name="connsiteX1952" fmla="*/ 4828557 w 8074386"/>
              <a:gd name="connsiteY1952" fmla="*/ 1532311 h 4559737"/>
              <a:gd name="connsiteX1953" fmla="*/ 4843398 w 8074386"/>
              <a:gd name="connsiteY1953" fmla="*/ 1529130 h 4559737"/>
              <a:gd name="connsiteX1954" fmla="*/ 4839487 w 8074386"/>
              <a:gd name="connsiteY1954" fmla="*/ 1509116 h 4559737"/>
              <a:gd name="connsiteX1955" fmla="*/ 4917594 w 8074386"/>
              <a:gd name="connsiteY1955" fmla="*/ 1490513 h 4559737"/>
              <a:gd name="connsiteX1956" fmla="*/ 4792644 w 8074386"/>
              <a:gd name="connsiteY1956" fmla="*/ 1459695 h 4559737"/>
              <a:gd name="connsiteX1957" fmla="*/ 4794248 w 8074386"/>
              <a:gd name="connsiteY1957" fmla="*/ 1473456 h 4559737"/>
              <a:gd name="connsiteX1958" fmla="*/ 4822961 w 8074386"/>
              <a:gd name="connsiteY1958" fmla="*/ 1470035 h 4559737"/>
              <a:gd name="connsiteX1959" fmla="*/ 3579718 w 8074386"/>
              <a:gd name="connsiteY1959" fmla="*/ 1458742 h 4559737"/>
              <a:gd name="connsiteX1960" fmla="*/ 3524823 w 8074386"/>
              <a:gd name="connsiteY1960" fmla="*/ 1466098 h 4559737"/>
              <a:gd name="connsiteX1961" fmla="*/ 3524822 w 8074386"/>
              <a:gd name="connsiteY1961" fmla="*/ 1494059 h 4559737"/>
              <a:gd name="connsiteX1962" fmla="*/ 3553334 w 8074386"/>
              <a:gd name="connsiteY1962" fmla="*/ 1492131 h 4559737"/>
              <a:gd name="connsiteX1963" fmla="*/ 3586577 w 8074386"/>
              <a:gd name="connsiteY1963" fmla="*/ 1488170 h 4559737"/>
              <a:gd name="connsiteX1964" fmla="*/ 4114933 w 8074386"/>
              <a:gd name="connsiteY1964" fmla="*/ 1458742 h 4559737"/>
              <a:gd name="connsiteX1965" fmla="*/ 4097125 w 8074386"/>
              <a:gd name="connsiteY1965" fmla="*/ 1460863 h 4559737"/>
              <a:gd name="connsiteX1966" fmla="*/ 4119690 w 8074386"/>
              <a:gd name="connsiteY1966" fmla="*/ 1470963 h 4559737"/>
              <a:gd name="connsiteX1967" fmla="*/ 4145081 w 8074386"/>
              <a:gd name="connsiteY1967" fmla="*/ 1476562 h 4559737"/>
              <a:gd name="connsiteX1968" fmla="*/ 4151490 w 8074386"/>
              <a:gd name="connsiteY1968" fmla="*/ 1476960 h 4559737"/>
              <a:gd name="connsiteX1969" fmla="*/ 4149896 w 8074386"/>
              <a:gd name="connsiteY1969" fmla="*/ 1502600 h 4559737"/>
              <a:gd name="connsiteX1970" fmla="*/ 4130035 w 8074386"/>
              <a:gd name="connsiteY1970" fmla="*/ 1506273 h 4559737"/>
              <a:gd name="connsiteX1971" fmla="*/ 4057998 w 8074386"/>
              <a:gd name="connsiteY1971" fmla="*/ 1486771 h 4559737"/>
              <a:gd name="connsiteX1972" fmla="*/ 4060040 w 8074386"/>
              <a:gd name="connsiteY1972" fmla="*/ 1495528 h 4559737"/>
              <a:gd name="connsiteX1973" fmla="*/ 4233299 w 8074386"/>
              <a:gd name="connsiteY1973" fmla="*/ 1561740 h 4559737"/>
              <a:gd name="connsiteX1974" fmla="*/ 4243655 w 8074386"/>
              <a:gd name="connsiteY1974" fmla="*/ 1564746 h 4559737"/>
              <a:gd name="connsiteX1975" fmla="*/ 4280240 w 8074386"/>
              <a:gd name="connsiteY1975" fmla="*/ 1560415 h 4559737"/>
              <a:gd name="connsiteX1976" fmla="*/ 4319694 w 8074386"/>
              <a:gd name="connsiteY1976" fmla="*/ 1556804 h 4559737"/>
              <a:gd name="connsiteX1977" fmla="*/ 4317158 w 8074386"/>
              <a:gd name="connsiteY1977" fmla="*/ 1552185 h 4559737"/>
              <a:gd name="connsiteX1978" fmla="*/ 4268087 w 8074386"/>
              <a:gd name="connsiteY1978" fmla="*/ 1542119 h 4559737"/>
              <a:gd name="connsiteX1979" fmla="*/ 4255619 w 8074386"/>
              <a:gd name="connsiteY1979" fmla="*/ 1540273 h 4559737"/>
              <a:gd name="connsiteX1980" fmla="*/ 4179696 w 8074386"/>
              <a:gd name="connsiteY1980" fmla="*/ 1519717 h 4559737"/>
              <a:gd name="connsiteX1981" fmla="*/ 4177128 w 8074386"/>
              <a:gd name="connsiteY1981" fmla="*/ 1478554 h 4559737"/>
              <a:gd name="connsiteX1982" fmla="*/ 4255758 w 8074386"/>
              <a:gd name="connsiteY1982" fmla="*/ 1507571 h 4559737"/>
              <a:gd name="connsiteX1983" fmla="*/ 4287155 w 8074386"/>
              <a:gd name="connsiteY1983" fmla="*/ 1512971 h 4559737"/>
              <a:gd name="connsiteX1984" fmla="*/ 4262462 w 8074386"/>
              <a:gd name="connsiteY1984" fmla="*/ 1490009 h 4559737"/>
              <a:gd name="connsiteX1985" fmla="*/ 4142381 w 8074386"/>
              <a:gd name="connsiteY1985" fmla="*/ 1458742 h 4559737"/>
              <a:gd name="connsiteX1986" fmla="*/ 3989117 w 8074386"/>
              <a:gd name="connsiteY1986" fmla="*/ 1448389 h 4559737"/>
              <a:gd name="connsiteX1987" fmla="*/ 3963975 w 8074386"/>
              <a:gd name="connsiteY1987" fmla="*/ 1451384 h 4559737"/>
              <a:gd name="connsiteX1988" fmla="*/ 3970838 w 8074386"/>
              <a:gd name="connsiteY1988" fmla="*/ 1480813 h 4559737"/>
              <a:gd name="connsiteX1989" fmla="*/ 4025731 w 8074386"/>
              <a:gd name="connsiteY1989" fmla="*/ 1473456 h 4559737"/>
              <a:gd name="connsiteX1990" fmla="*/ 4025731 w 8074386"/>
              <a:gd name="connsiteY1990" fmla="*/ 1463414 h 4559737"/>
              <a:gd name="connsiteX1991" fmla="*/ 4005125 w 8074386"/>
              <a:gd name="connsiteY1991" fmla="*/ 1474578 h 4559737"/>
              <a:gd name="connsiteX1992" fmla="*/ 2694550 w 8074386"/>
              <a:gd name="connsiteY1992" fmla="*/ 1444028 h 4559737"/>
              <a:gd name="connsiteX1993" fmla="*/ 2632794 w 8074386"/>
              <a:gd name="connsiteY1993" fmla="*/ 1451384 h 4559737"/>
              <a:gd name="connsiteX1994" fmla="*/ 2639657 w 8074386"/>
              <a:gd name="connsiteY1994" fmla="*/ 1480814 h 4559737"/>
              <a:gd name="connsiteX1995" fmla="*/ 2694550 w 8074386"/>
              <a:gd name="connsiteY1995" fmla="*/ 1473456 h 4559737"/>
              <a:gd name="connsiteX1996" fmla="*/ 2749444 w 8074386"/>
              <a:gd name="connsiteY1996" fmla="*/ 1436669 h 4559737"/>
              <a:gd name="connsiteX1997" fmla="*/ 2721996 w 8074386"/>
              <a:gd name="connsiteY1997" fmla="*/ 1436670 h 4559737"/>
              <a:gd name="connsiteX1998" fmla="*/ 2728858 w 8074386"/>
              <a:gd name="connsiteY1998" fmla="*/ 1495528 h 4559737"/>
              <a:gd name="connsiteX1999" fmla="*/ 2756305 w 8074386"/>
              <a:gd name="connsiteY1999" fmla="*/ 1495527 h 4559737"/>
              <a:gd name="connsiteX2000" fmla="*/ 3312108 w 8074386"/>
              <a:gd name="connsiteY2000" fmla="*/ 1429314 h 4559737"/>
              <a:gd name="connsiteX2001" fmla="*/ 3318969 w 8074386"/>
              <a:gd name="connsiteY2001" fmla="*/ 1458742 h 4559737"/>
              <a:gd name="connsiteX2002" fmla="*/ 3373864 w 8074386"/>
              <a:gd name="connsiteY2002" fmla="*/ 1458742 h 4559737"/>
              <a:gd name="connsiteX2003" fmla="*/ 3373865 w 8074386"/>
              <a:gd name="connsiteY2003" fmla="*/ 1429314 h 4559737"/>
              <a:gd name="connsiteX2004" fmla="*/ 3106255 w 8074386"/>
              <a:gd name="connsiteY2004" fmla="*/ 1429313 h 4559737"/>
              <a:gd name="connsiteX2005" fmla="*/ 3113117 w 8074386"/>
              <a:gd name="connsiteY2005" fmla="*/ 1488169 h 4559737"/>
              <a:gd name="connsiteX2006" fmla="*/ 3168011 w 8074386"/>
              <a:gd name="connsiteY2006" fmla="*/ 1480814 h 4559737"/>
              <a:gd name="connsiteX2007" fmla="*/ 3113117 w 8074386"/>
              <a:gd name="connsiteY2007" fmla="*/ 1429314 h 4559737"/>
              <a:gd name="connsiteX2008" fmla="*/ 2605347 w 8074386"/>
              <a:gd name="connsiteY2008" fmla="*/ 1421956 h 4559737"/>
              <a:gd name="connsiteX2009" fmla="*/ 2543593 w 8074386"/>
              <a:gd name="connsiteY2009" fmla="*/ 1429314 h 4559737"/>
              <a:gd name="connsiteX2010" fmla="*/ 2550453 w 8074386"/>
              <a:gd name="connsiteY2010" fmla="*/ 1488170 h 4559737"/>
              <a:gd name="connsiteX2011" fmla="*/ 2612208 w 8074386"/>
              <a:gd name="connsiteY2011" fmla="*/ 1480813 h 4559737"/>
              <a:gd name="connsiteX2012" fmla="*/ 1384321 w 8074386"/>
              <a:gd name="connsiteY2012" fmla="*/ 1418598 h 4559737"/>
              <a:gd name="connsiteX2013" fmla="*/ 1387799 w 8074386"/>
              <a:gd name="connsiteY2013" fmla="*/ 1447981 h 4559737"/>
              <a:gd name="connsiteX2014" fmla="*/ 1306295 w 8074386"/>
              <a:gd name="connsiteY2014" fmla="*/ 1466451 h 4559737"/>
              <a:gd name="connsiteX2015" fmla="*/ 1265445 w 8074386"/>
              <a:gd name="connsiteY2015" fmla="*/ 1445211 h 4559737"/>
              <a:gd name="connsiteX2016" fmla="*/ 1250017 w 8074386"/>
              <a:gd name="connsiteY2016" fmla="*/ 1420953 h 4559737"/>
              <a:gd name="connsiteX2017" fmla="*/ 2955297 w 8074386"/>
              <a:gd name="connsiteY2017" fmla="*/ 1414600 h 4559737"/>
              <a:gd name="connsiteX2018" fmla="*/ 2838647 w 8074386"/>
              <a:gd name="connsiteY2018" fmla="*/ 1429314 h 4559737"/>
              <a:gd name="connsiteX2019" fmla="*/ 2845510 w 8074386"/>
              <a:gd name="connsiteY2019" fmla="*/ 1458742 h 4559737"/>
              <a:gd name="connsiteX2020" fmla="*/ 2872955 w 8074386"/>
              <a:gd name="connsiteY2020" fmla="*/ 1458742 h 4559737"/>
              <a:gd name="connsiteX2021" fmla="*/ 2962158 w 8074386"/>
              <a:gd name="connsiteY2021" fmla="*/ 1473456 h 4559737"/>
              <a:gd name="connsiteX2022" fmla="*/ 4807963 w 8074386"/>
              <a:gd name="connsiteY2022" fmla="*/ 1412149 h 4559737"/>
              <a:gd name="connsiteX2023" fmla="*/ 4787386 w 8074386"/>
              <a:gd name="connsiteY2023" fmla="*/ 1414600 h 4559737"/>
              <a:gd name="connsiteX2024" fmla="*/ 4792603 w 8074386"/>
              <a:gd name="connsiteY2024" fmla="*/ 1459343 h 4559737"/>
              <a:gd name="connsiteX2025" fmla="*/ 4810870 w 8074386"/>
              <a:gd name="connsiteY2025" fmla="*/ 1427859 h 4559737"/>
              <a:gd name="connsiteX2026" fmla="*/ 1147678 w 8074386"/>
              <a:gd name="connsiteY2026" fmla="*/ 1409365 h 4559737"/>
              <a:gd name="connsiteX2027" fmla="*/ 1143336 w 8074386"/>
              <a:gd name="connsiteY2027" fmla="*/ 1432355 h 4559737"/>
              <a:gd name="connsiteX2028" fmla="*/ 1097692 w 8074386"/>
              <a:gd name="connsiteY2028" fmla="*/ 1452964 h 4559737"/>
              <a:gd name="connsiteX2029" fmla="*/ 1101162 w 8074386"/>
              <a:gd name="connsiteY2029" fmla="*/ 1482271 h 4559737"/>
              <a:gd name="connsiteX2030" fmla="*/ 1076729 w 8074386"/>
              <a:gd name="connsiteY2030" fmla="*/ 1492251 h 4559737"/>
              <a:gd name="connsiteX2031" fmla="*/ 1074989 w 8074386"/>
              <a:gd name="connsiteY2031" fmla="*/ 1477560 h 4559737"/>
              <a:gd name="connsiteX2032" fmla="*/ 1115361 w 8074386"/>
              <a:gd name="connsiteY2032" fmla="*/ 1420638 h 4559737"/>
              <a:gd name="connsiteX2033" fmla="*/ 4849144 w 8074386"/>
              <a:gd name="connsiteY2033" fmla="*/ 1407243 h 4559737"/>
              <a:gd name="connsiteX2034" fmla="*/ 4811348 w 8074386"/>
              <a:gd name="connsiteY2034" fmla="*/ 1411745 h 4559737"/>
              <a:gd name="connsiteX2035" fmla="*/ 4851129 w 8074386"/>
              <a:gd name="connsiteY2035" fmla="*/ 1424281 h 4559737"/>
              <a:gd name="connsiteX2036" fmla="*/ 3813017 w 8074386"/>
              <a:gd name="connsiteY2036" fmla="*/ 1407243 h 4559737"/>
              <a:gd name="connsiteX2037" fmla="*/ 3723812 w 8074386"/>
              <a:gd name="connsiteY2037" fmla="*/ 1414600 h 4559737"/>
              <a:gd name="connsiteX2038" fmla="*/ 3729736 w 8074386"/>
              <a:gd name="connsiteY2038" fmla="*/ 1439999 h 4559737"/>
              <a:gd name="connsiteX2039" fmla="*/ 3789697 w 8074386"/>
              <a:gd name="connsiteY2039" fmla="*/ 1424699 h 4559737"/>
              <a:gd name="connsiteX2040" fmla="*/ 3792924 w 8074386"/>
              <a:gd name="connsiteY2040" fmla="*/ 1438465 h 4559737"/>
              <a:gd name="connsiteX2041" fmla="*/ 3813017 w 8074386"/>
              <a:gd name="connsiteY2041" fmla="*/ 1436670 h 4559737"/>
              <a:gd name="connsiteX2042" fmla="*/ 3545408 w 8074386"/>
              <a:gd name="connsiteY2042" fmla="*/ 1377814 h 4559737"/>
              <a:gd name="connsiteX2043" fmla="*/ 3517961 w 8074386"/>
              <a:gd name="connsiteY2043" fmla="*/ 1377815 h 4559737"/>
              <a:gd name="connsiteX2044" fmla="*/ 3517961 w 8074386"/>
              <a:gd name="connsiteY2044" fmla="*/ 1436670 h 4559737"/>
              <a:gd name="connsiteX2045" fmla="*/ 3552271 w 8074386"/>
              <a:gd name="connsiteY2045" fmla="*/ 1436670 h 4559737"/>
              <a:gd name="connsiteX2046" fmla="*/ 4625099 w 8074386"/>
              <a:gd name="connsiteY2046" fmla="*/ 1375654 h 4559737"/>
              <a:gd name="connsiteX2047" fmla="*/ 4608982 w 8074386"/>
              <a:gd name="connsiteY2047" fmla="*/ 1377814 h 4559737"/>
              <a:gd name="connsiteX2048" fmla="*/ 4610095 w 8074386"/>
              <a:gd name="connsiteY2048" fmla="*/ 1387376 h 4559737"/>
              <a:gd name="connsiteX2049" fmla="*/ 4630581 w 8074386"/>
              <a:gd name="connsiteY2049" fmla="*/ 1389521 h 4559737"/>
              <a:gd name="connsiteX2050" fmla="*/ 4653367 w 8074386"/>
              <a:gd name="connsiteY2050" fmla="*/ 1400792 h 4559737"/>
              <a:gd name="connsiteX2051" fmla="*/ 4668904 w 8074386"/>
              <a:gd name="connsiteY2051" fmla="*/ 1413593 h 4559737"/>
              <a:gd name="connsiteX2052" fmla="*/ 4665564 w 8074386"/>
              <a:gd name="connsiteY2052" fmla="*/ 1384947 h 4559737"/>
              <a:gd name="connsiteX2053" fmla="*/ 3394448 w 8074386"/>
              <a:gd name="connsiteY2053" fmla="*/ 1363100 h 4559737"/>
              <a:gd name="connsiteX2054" fmla="*/ 3339556 w 8074386"/>
              <a:gd name="connsiteY2054" fmla="*/ 1370456 h 4559737"/>
              <a:gd name="connsiteX2055" fmla="*/ 3339555 w 8074386"/>
              <a:gd name="connsiteY2055" fmla="*/ 1399884 h 4559737"/>
              <a:gd name="connsiteX2056" fmla="*/ 3394448 w 8074386"/>
              <a:gd name="connsiteY2056" fmla="*/ 1392528 h 4559737"/>
              <a:gd name="connsiteX2057" fmla="*/ 4458024 w 8074386"/>
              <a:gd name="connsiteY2057" fmla="*/ 1363100 h 4559737"/>
              <a:gd name="connsiteX2058" fmla="*/ 4430575 w 8074386"/>
              <a:gd name="connsiteY2058" fmla="*/ 1370457 h 4559737"/>
              <a:gd name="connsiteX2059" fmla="*/ 4437437 w 8074386"/>
              <a:gd name="connsiteY2059" fmla="*/ 1421957 h 4559737"/>
              <a:gd name="connsiteX2060" fmla="*/ 4464884 w 8074386"/>
              <a:gd name="connsiteY2060" fmla="*/ 1421956 h 4559737"/>
              <a:gd name="connsiteX2061" fmla="*/ 2090716 w 8074386"/>
              <a:gd name="connsiteY2061" fmla="*/ 1363100 h 4559737"/>
              <a:gd name="connsiteX2062" fmla="*/ 2097577 w 8074386"/>
              <a:gd name="connsiteY2062" fmla="*/ 1421956 h 4559737"/>
              <a:gd name="connsiteX2063" fmla="*/ 2042683 w 8074386"/>
              <a:gd name="connsiteY2063" fmla="*/ 1429314 h 4559737"/>
              <a:gd name="connsiteX2064" fmla="*/ 2028960 w 8074386"/>
              <a:gd name="connsiteY2064" fmla="*/ 1429313 h 4559737"/>
              <a:gd name="connsiteX2065" fmla="*/ 1974067 w 8074386"/>
              <a:gd name="connsiteY2065" fmla="*/ 1377814 h 4559737"/>
              <a:gd name="connsiteX2066" fmla="*/ 2296568 w 8074386"/>
              <a:gd name="connsiteY2066" fmla="*/ 1341028 h 4559737"/>
              <a:gd name="connsiteX2067" fmla="*/ 2248537 w 8074386"/>
              <a:gd name="connsiteY2067" fmla="*/ 1407242 h 4559737"/>
              <a:gd name="connsiteX2068" fmla="*/ 2186779 w 8074386"/>
              <a:gd name="connsiteY2068" fmla="*/ 1407242 h 4559737"/>
              <a:gd name="connsiteX2069" fmla="*/ 2179919 w 8074386"/>
              <a:gd name="connsiteY2069" fmla="*/ 1348384 h 4559737"/>
              <a:gd name="connsiteX2070" fmla="*/ 3674690 w 8074386"/>
              <a:gd name="connsiteY2070" fmla="*/ 1331349 h 4559737"/>
              <a:gd name="connsiteX2071" fmla="*/ 3655196 w 8074386"/>
              <a:gd name="connsiteY2071" fmla="*/ 1333671 h 4559737"/>
              <a:gd name="connsiteX2072" fmla="*/ 3593441 w 8074386"/>
              <a:gd name="connsiteY2072" fmla="*/ 1368618 h 4559737"/>
              <a:gd name="connsiteX2073" fmla="*/ 3575792 w 8074386"/>
              <a:gd name="connsiteY2073" fmla="*/ 1395423 h 4559737"/>
              <a:gd name="connsiteX2074" fmla="*/ 3596792 w 8074386"/>
              <a:gd name="connsiteY2074" fmla="*/ 1394732 h 4559737"/>
              <a:gd name="connsiteX2075" fmla="*/ 3596624 w 8074386"/>
              <a:gd name="connsiteY2075" fmla="*/ 1397432 h 4559737"/>
              <a:gd name="connsiteX2076" fmla="*/ 3573736 w 8074386"/>
              <a:gd name="connsiteY2076" fmla="*/ 1398545 h 4559737"/>
              <a:gd name="connsiteX2077" fmla="*/ 3572854 w 8074386"/>
              <a:gd name="connsiteY2077" fmla="*/ 1399884 h 4559737"/>
              <a:gd name="connsiteX2078" fmla="*/ 3603732 w 8074386"/>
              <a:gd name="connsiteY2078" fmla="*/ 1451384 h 4559737"/>
              <a:gd name="connsiteX2079" fmla="*/ 3613985 w 8074386"/>
              <a:gd name="connsiteY2079" fmla="*/ 1488028 h 4559737"/>
              <a:gd name="connsiteX2080" fmla="*/ 3614749 w 8074386"/>
              <a:gd name="connsiteY2080" fmla="*/ 1487976 h 4559737"/>
              <a:gd name="connsiteX2081" fmla="*/ 3641472 w 8074386"/>
              <a:gd name="connsiteY2081" fmla="*/ 1480814 h 4559737"/>
              <a:gd name="connsiteX2082" fmla="*/ 3704515 w 8074386"/>
              <a:gd name="connsiteY2082" fmla="*/ 1393908 h 4559737"/>
              <a:gd name="connsiteX2083" fmla="*/ 3714024 w 8074386"/>
              <a:gd name="connsiteY2083" fmla="*/ 1342222 h 4559737"/>
              <a:gd name="connsiteX2084" fmla="*/ 3677127 w 8074386"/>
              <a:gd name="connsiteY2084" fmla="*/ 1344524 h 4559737"/>
              <a:gd name="connsiteX2085" fmla="*/ 4538656 w 8074386"/>
              <a:gd name="connsiteY2085" fmla="*/ 1326544 h 4559737"/>
              <a:gd name="connsiteX2086" fmla="*/ 4485470 w 8074386"/>
              <a:gd name="connsiteY2086" fmla="*/ 1333670 h 4559737"/>
              <a:gd name="connsiteX2087" fmla="*/ 4485469 w 8074386"/>
              <a:gd name="connsiteY2087" fmla="*/ 1363100 h 4559737"/>
              <a:gd name="connsiteX2088" fmla="*/ 4547225 w 8074386"/>
              <a:gd name="connsiteY2088" fmla="*/ 1355742 h 4559737"/>
              <a:gd name="connsiteX2089" fmla="*/ 4541878 w 8074386"/>
              <a:gd name="connsiteY2089" fmla="*/ 1332813 h 4559737"/>
              <a:gd name="connsiteX2090" fmla="*/ 4540363 w 8074386"/>
              <a:gd name="connsiteY2090" fmla="*/ 1326314 h 4559737"/>
              <a:gd name="connsiteX2091" fmla="*/ 4540269 w 8074386"/>
              <a:gd name="connsiteY2091" fmla="*/ 1326327 h 4559737"/>
              <a:gd name="connsiteX2092" fmla="*/ 4540373 w 8074386"/>
              <a:gd name="connsiteY2092" fmla="*/ 1326360 h 4559737"/>
              <a:gd name="connsiteX2093" fmla="*/ 3360140 w 8074386"/>
              <a:gd name="connsiteY2093" fmla="*/ 1311600 h 4559737"/>
              <a:gd name="connsiteX2094" fmla="*/ 3270936 w 8074386"/>
              <a:gd name="connsiteY2094" fmla="*/ 1318957 h 4559737"/>
              <a:gd name="connsiteX2095" fmla="*/ 3277799 w 8074386"/>
              <a:gd name="connsiteY2095" fmla="*/ 1348384 h 4559737"/>
              <a:gd name="connsiteX2096" fmla="*/ 3360141 w 8074386"/>
              <a:gd name="connsiteY2096" fmla="*/ 1341029 h 4559737"/>
              <a:gd name="connsiteX2097" fmla="*/ 3950251 w 8074386"/>
              <a:gd name="connsiteY2097" fmla="*/ 1304242 h 4559737"/>
              <a:gd name="connsiteX2098" fmla="*/ 3957114 w 8074386"/>
              <a:gd name="connsiteY2098" fmla="*/ 1363100 h 4559737"/>
              <a:gd name="connsiteX2099" fmla="*/ 4012007 w 8074386"/>
              <a:gd name="connsiteY2099" fmla="*/ 1355742 h 4559737"/>
              <a:gd name="connsiteX2100" fmla="*/ 3957114 w 8074386"/>
              <a:gd name="connsiteY2100" fmla="*/ 1304243 h 4559737"/>
              <a:gd name="connsiteX2101" fmla="*/ 2969021 w 8074386"/>
              <a:gd name="connsiteY2101" fmla="*/ 1260100 h 4559737"/>
              <a:gd name="connsiteX2102" fmla="*/ 2975881 w 8074386"/>
              <a:gd name="connsiteY2102" fmla="*/ 1289529 h 4559737"/>
              <a:gd name="connsiteX2103" fmla="*/ 3030776 w 8074386"/>
              <a:gd name="connsiteY2103" fmla="*/ 1289529 h 4559737"/>
              <a:gd name="connsiteX2104" fmla="*/ 3030776 w 8074386"/>
              <a:gd name="connsiteY2104" fmla="*/ 1260100 h 4559737"/>
              <a:gd name="connsiteX2105" fmla="*/ 3026980 w 8074386"/>
              <a:gd name="connsiteY2105" fmla="*/ 1260101 h 4559737"/>
              <a:gd name="connsiteX2106" fmla="*/ 3029993 w 8074386"/>
              <a:gd name="connsiteY2106" fmla="*/ 1268540 h 4559737"/>
              <a:gd name="connsiteX2107" fmla="*/ 2986860 w 8074386"/>
              <a:gd name="connsiteY2107" fmla="*/ 1269449 h 4559737"/>
              <a:gd name="connsiteX2108" fmla="*/ 2985131 w 8074386"/>
              <a:gd name="connsiteY2108" fmla="*/ 1260101 h 4559737"/>
              <a:gd name="connsiteX2109" fmla="*/ 3854187 w 8074386"/>
              <a:gd name="connsiteY2109" fmla="*/ 1252743 h 4559737"/>
              <a:gd name="connsiteX2110" fmla="*/ 3799294 w 8074386"/>
              <a:gd name="connsiteY2110" fmla="*/ 1260101 h 4559737"/>
              <a:gd name="connsiteX2111" fmla="*/ 3799293 w 8074386"/>
              <a:gd name="connsiteY2111" fmla="*/ 1289529 h 4559737"/>
              <a:gd name="connsiteX2112" fmla="*/ 3861050 w 8074386"/>
              <a:gd name="connsiteY2112" fmla="*/ 1282171 h 4559737"/>
              <a:gd name="connsiteX2113" fmla="*/ 3117446 w 8074386"/>
              <a:gd name="connsiteY2113" fmla="*/ 1238959 h 4559737"/>
              <a:gd name="connsiteX2114" fmla="*/ 3120761 w 8074386"/>
              <a:gd name="connsiteY2114" fmla="*/ 1240881 h 4559737"/>
              <a:gd name="connsiteX2115" fmla="*/ 3117668 w 8074386"/>
              <a:gd name="connsiteY2115" fmla="*/ 1240161 h 4559737"/>
              <a:gd name="connsiteX2116" fmla="*/ 2818598 w 8074386"/>
              <a:gd name="connsiteY2116" fmla="*/ 1226124 h 4559737"/>
              <a:gd name="connsiteX2117" fmla="*/ 2822270 w 8074386"/>
              <a:gd name="connsiteY2117" fmla="*/ 1245973 h 4559737"/>
              <a:gd name="connsiteX2118" fmla="*/ 2775957 w 8074386"/>
              <a:gd name="connsiteY2118" fmla="*/ 1248224 h 4559737"/>
              <a:gd name="connsiteX2119" fmla="*/ 2815787 w 8074386"/>
              <a:gd name="connsiteY2119" fmla="*/ 1226643 h 4559737"/>
              <a:gd name="connsiteX2120" fmla="*/ 4562901 w 8074386"/>
              <a:gd name="connsiteY2120" fmla="*/ 1217983 h 4559737"/>
              <a:gd name="connsiteX2121" fmla="*/ 4567811 w 8074386"/>
              <a:gd name="connsiteY2121" fmla="*/ 1260100 h 4559737"/>
              <a:gd name="connsiteX2122" fmla="*/ 4595258 w 8074386"/>
              <a:gd name="connsiteY2122" fmla="*/ 1260101 h 4559737"/>
              <a:gd name="connsiteX2123" fmla="*/ 4591591 w 8074386"/>
              <a:gd name="connsiteY2123" fmla="*/ 1228653 h 4559737"/>
              <a:gd name="connsiteX2124" fmla="*/ 3463067 w 8074386"/>
              <a:gd name="connsiteY2124" fmla="*/ 1208600 h 4559737"/>
              <a:gd name="connsiteX2125" fmla="*/ 3380725 w 8074386"/>
              <a:gd name="connsiteY2125" fmla="*/ 1215957 h 4559737"/>
              <a:gd name="connsiteX2126" fmla="*/ 3380725 w 8074386"/>
              <a:gd name="connsiteY2126" fmla="*/ 1245386 h 4559737"/>
              <a:gd name="connsiteX2127" fmla="*/ 3469930 w 8074386"/>
              <a:gd name="connsiteY2127" fmla="*/ 1238029 h 4559737"/>
              <a:gd name="connsiteX2128" fmla="*/ 3671113 w 8074386"/>
              <a:gd name="connsiteY2128" fmla="*/ 1200638 h 4559737"/>
              <a:gd name="connsiteX2129" fmla="*/ 3682642 w 8074386"/>
              <a:gd name="connsiteY2129" fmla="*/ 1274815 h 4559737"/>
              <a:gd name="connsiteX2130" fmla="*/ 3764985 w 8074386"/>
              <a:gd name="connsiteY2130" fmla="*/ 1260101 h 4559737"/>
              <a:gd name="connsiteX2131" fmla="*/ 3740968 w 8074386"/>
              <a:gd name="connsiteY2131" fmla="*/ 1223315 h 4559737"/>
              <a:gd name="connsiteX2132" fmla="*/ 3704507 w 8074386"/>
              <a:gd name="connsiteY2132" fmla="*/ 1204699 h 4559737"/>
              <a:gd name="connsiteX2133" fmla="*/ 4286479 w 8074386"/>
              <a:gd name="connsiteY2133" fmla="*/ 1142387 h 4559737"/>
              <a:gd name="connsiteX2134" fmla="*/ 4293340 w 8074386"/>
              <a:gd name="connsiteY2134" fmla="*/ 1171815 h 4559737"/>
              <a:gd name="connsiteX2135" fmla="*/ 4348235 w 8074386"/>
              <a:gd name="connsiteY2135" fmla="*/ 1171815 h 4559737"/>
              <a:gd name="connsiteX2136" fmla="*/ 4348234 w 8074386"/>
              <a:gd name="connsiteY2136" fmla="*/ 1146172 h 4559737"/>
              <a:gd name="connsiteX2137" fmla="*/ 4333720 w 8074386"/>
              <a:gd name="connsiteY2137" fmla="*/ 1153310 h 4559737"/>
              <a:gd name="connsiteX2138" fmla="*/ 4300874 w 8074386"/>
              <a:gd name="connsiteY2138" fmla="*/ 1164139 h 4559737"/>
              <a:gd name="connsiteX2139" fmla="*/ 4289221 w 8074386"/>
              <a:gd name="connsiteY2139" fmla="*/ 1142387 h 4559737"/>
              <a:gd name="connsiteX2140" fmla="*/ 3059325 w 8074386"/>
              <a:gd name="connsiteY2140" fmla="*/ 1138827 h 4559737"/>
              <a:gd name="connsiteX2141" fmla="*/ 3049027 w 8074386"/>
              <a:gd name="connsiteY2141" fmla="*/ 1161835 h 4559737"/>
              <a:gd name="connsiteX2142" fmla="*/ 3051360 w 8074386"/>
              <a:gd name="connsiteY2142" fmla="*/ 1164457 h 4559737"/>
              <a:gd name="connsiteX2143" fmla="*/ 3023914 w 8074386"/>
              <a:gd name="connsiteY2143" fmla="*/ 1230671 h 4559737"/>
              <a:gd name="connsiteX2144" fmla="*/ 3085670 w 8074386"/>
              <a:gd name="connsiteY2144" fmla="*/ 1252743 h 4559737"/>
              <a:gd name="connsiteX2145" fmla="*/ 3174872 w 8074386"/>
              <a:gd name="connsiteY2145" fmla="*/ 1238029 h 4559737"/>
              <a:gd name="connsiteX2146" fmla="*/ 3168012 w 8074386"/>
              <a:gd name="connsiteY2146" fmla="*/ 1208601 h 4559737"/>
              <a:gd name="connsiteX2147" fmla="*/ 3154287 w 8074386"/>
              <a:gd name="connsiteY2147" fmla="*/ 1208601 h 4559737"/>
              <a:gd name="connsiteX2148" fmla="*/ 3078809 w 8074386"/>
              <a:gd name="connsiteY2148" fmla="*/ 1193886 h 4559737"/>
              <a:gd name="connsiteX2149" fmla="*/ 3089530 w 8074386"/>
              <a:gd name="connsiteY2149" fmla="*/ 1152043 h 4559737"/>
              <a:gd name="connsiteX2150" fmla="*/ 3093450 w 8074386"/>
              <a:gd name="connsiteY2150" fmla="*/ 1141924 h 4559737"/>
              <a:gd name="connsiteX2151" fmla="*/ 2851576 w 8074386"/>
              <a:gd name="connsiteY2151" fmla="*/ 1121237 h 4559737"/>
              <a:gd name="connsiteX2152" fmla="*/ 2809342 w 8074386"/>
              <a:gd name="connsiteY2152" fmla="*/ 1123290 h 4559737"/>
              <a:gd name="connsiteX2153" fmla="*/ 2809287 w 8074386"/>
              <a:gd name="connsiteY2153" fmla="*/ 1124175 h 4559737"/>
              <a:gd name="connsiteX2154" fmla="*/ 2838647 w 8074386"/>
              <a:gd name="connsiteY2154" fmla="*/ 1127673 h 4559737"/>
              <a:gd name="connsiteX2155" fmla="*/ 1299523 w 8074386"/>
              <a:gd name="connsiteY2155" fmla="*/ 1106287 h 4559737"/>
              <a:gd name="connsiteX2156" fmla="*/ 1302747 w 8074386"/>
              <a:gd name="connsiteY2156" fmla="*/ 1157964 h 4559737"/>
              <a:gd name="connsiteX2157" fmla="*/ 1270697 w 8074386"/>
              <a:gd name="connsiteY2157" fmla="*/ 1155972 h 4559737"/>
              <a:gd name="connsiteX2158" fmla="*/ 1267075 w 8074386"/>
              <a:gd name="connsiteY2158" fmla="*/ 1110705 h 4559737"/>
              <a:gd name="connsiteX2159" fmla="*/ 1988162 w 8074386"/>
              <a:gd name="connsiteY2159" fmla="*/ 1104046 h 4559737"/>
              <a:gd name="connsiteX2160" fmla="*/ 2043062 w 8074386"/>
              <a:gd name="connsiteY2160" fmla="*/ 1152500 h 4559737"/>
              <a:gd name="connsiteX2161" fmla="*/ 1984975 w 8074386"/>
              <a:gd name="connsiteY2161" fmla="*/ 1155324 h 4559737"/>
              <a:gd name="connsiteX2162" fmla="*/ 3468792 w 8074386"/>
              <a:gd name="connsiteY2162" fmla="*/ 1093118 h 4559737"/>
              <a:gd name="connsiteX2163" fmla="*/ 3470634 w 8074386"/>
              <a:gd name="connsiteY2163" fmla="*/ 1122645 h 4559737"/>
              <a:gd name="connsiteX2164" fmla="*/ 3503341 w 8074386"/>
              <a:gd name="connsiteY2164" fmla="*/ 1126358 h 4559737"/>
              <a:gd name="connsiteX2165" fmla="*/ 3500841 w 8074386"/>
              <a:gd name="connsiteY2165" fmla="*/ 1095110 h 4559737"/>
              <a:gd name="connsiteX2166" fmla="*/ 3216435 w 8074386"/>
              <a:gd name="connsiteY2166" fmla="*/ 1092566 h 4559737"/>
              <a:gd name="connsiteX2167" fmla="*/ 3222906 w 8074386"/>
              <a:gd name="connsiteY2167" fmla="*/ 1120316 h 4559737"/>
              <a:gd name="connsiteX2168" fmla="*/ 3280796 w 8074386"/>
              <a:gd name="connsiteY2168" fmla="*/ 1115540 h 4559737"/>
              <a:gd name="connsiteX2169" fmla="*/ 3281712 w 8074386"/>
              <a:gd name="connsiteY2169" fmla="*/ 1100795 h 4559737"/>
              <a:gd name="connsiteX2170" fmla="*/ 3262482 w 8074386"/>
              <a:gd name="connsiteY2170" fmla="*/ 1099600 h 4559737"/>
              <a:gd name="connsiteX2171" fmla="*/ 1791450 w 8074386"/>
              <a:gd name="connsiteY2171" fmla="*/ 1059647 h 4559737"/>
              <a:gd name="connsiteX2172" fmla="*/ 1794672 w 8074386"/>
              <a:gd name="connsiteY2172" fmla="*/ 1111324 h 4559737"/>
              <a:gd name="connsiteX2173" fmla="*/ 1736586 w 8074386"/>
              <a:gd name="connsiteY2173" fmla="*/ 1114148 h 4559737"/>
              <a:gd name="connsiteX2174" fmla="*/ 1765846 w 8074386"/>
              <a:gd name="connsiteY2174" fmla="*/ 1161009 h 4559737"/>
              <a:gd name="connsiteX2175" fmla="*/ 1714170 w 8074386"/>
              <a:gd name="connsiteY2175" fmla="*/ 1164232 h 4559737"/>
              <a:gd name="connsiteX2176" fmla="*/ 1707760 w 8074386"/>
              <a:gd name="connsiteY2176" fmla="*/ 1163834 h 4559737"/>
              <a:gd name="connsiteX2177" fmla="*/ 1628417 w 8074386"/>
              <a:gd name="connsiteY2177" fmla="*/ 1094556 h 4559737"/>
              <a:gd name="connsiteX2178" fmla="*/ 1681685 w 8074386"/>
              <a:gd name="connsiteY2178" fmla="*/ 1065694 h 4559737"/>
              <a:gd name="connsiteX2179" fmla="*/ 2864845 w 8074386"/>
              <a:gd name="connsiteY2179" fmla="*/ 1058395 h 4559737"/>
              <a:gd name="connsiteX2180" fmla="*/ 2865474 w 8074386"/>
              <a:gd name="connsiteY2180" fmla="*/ 1068489 h 4559737"/>
              <a:gd name="connsiteX2181" fmla="*/ 2907917 w 8074386"/>
              <a:gd name="connsiteY2181" fmla="*/ 1065843 h 4559737"/>
              <a:gd name="connsiteX2182" fmla="*/ 3036104 w 8074386"/>
              <a:gd name="connsiteY2182" fmla="*/ 1056439 h 4559737"/>
              <a:gd name="connsiteX2183" fmla="*/ 3037637 w 8074386"/>
              <a:gd name="connsiteY2183" fmla="*/ 1076174 h 4559737"/>
              <a:gd name="connsiteX2184" fmla="*/ 3010190 w 8074386"/>
              <a:gd name="connsiteY2184" fmla="*/ 1083529 h 4559737"/>
              <a:gd name="connsiteX2185" fmla="*/ 2947139 w 8074386"/>
              <a:gd name="connsiteY2185" fmla="*/ 1072626 h 4559737"/>
              <a:gd name="connsiteX2186" fmla="*/ 2948004 w 8074386"/>
              <a:gd name="connsiteY2186" fmla="*/ 1086487 h 4559737"/>
              <a:gd name="connsiteX2187" fmla="*/ 3050263 w 8074386"/>
              <a:gd name="connsiteY2187" fmla="*/ 1097669 h 4559737"/>
              <a:gd name="connsiteX2188" fmla="*/ 3112495 w 8074386"/>
              <a:gd name="connsiteY2188" fmla="*/ 1105738 h 4559737"/>
              <a:gd name="connsiteX2189" fmla="*/ 3113546 w 8074386"/>
              <a:gd name="connsiteY2189" fmla="*/ 1104222 h 4559737"/>
              <a:gd name="connsiteX2190" fmla="*/ 3126841 w 8074386"/>
              <a:gd name="connsiteY2190" fmla="*/ 1098244 h 4559737"/>
              <a:gd name="connsiteX2191" fmla="*/ 3113101 w 8074386"/>
              <a:gd name="connsiteY2191" fmla="*/ 1074673 h 4559737"/>
              <a:gd name="connsiteX2192" fmla="*/ 2531765 w 8074386"/>
              <a:gd name="connsiteY2192" fmla="*/ 1054184 h 4559737"/>
              <a:gd name="connsiteX2193" fmla="*/ 2480089 w 8074386"/>
              <a:gd name="connsiteY2193" fmla="*/ 1057405 h 4559737"/>
              <a:gd name="connsiteX2194" fmla="*/ 2478495 w 8074386"/>
              <a:gd name="connsiteY2194" fmla="*/ 1083045 h 4559737"/>
              <a:gd name="connsiteX2195" fmla="*/ 2536582 w 8074386"/>
              <a:gd name="connsiteY2195" fmla="*/ 1080221 h 4559737"/>
              <a:gd name="connsiteX2196" fmla="*/ 4073763 w 8074386"/>
              <a:gd name="connsiteY2196" fmla="*/ 1054101 h 4559737"/>
              <a:gd name="connsiteX2197" fmla="*/ 4012008 w 8074386"/>
              <a:gd name="connsiteY2197" fmla="*/ 1061460 h 4559737"/>
              <a:gd name="connsiteX2198" fmla="*/ 4012007 w 8074386"/>
              <a:gd name="connsiteY2198" fmla="*/ 1090887 h 4559737"/>
              <a:gd name="connsiteX2199" fmla="*/ 4073764 w 8074386"/>
              <a:gd name="connsiteY2199" fmla="*/ 1083530 h 4559737"/>
              <a:gd name="connsiteX2200" fmla="*/ 4195039 w 8074386"/>
              <a:gd name="connsiteY2200" fmla="*/ 1013234 h 4559737"/>
              <a:gd name="connsiteX2201" fmla="*/ 4198670 w 8074386"/>
              <a:gd name="connsiteY2201" fmla="*/ 1022660 h 4559737"/>
              <a:gd name="connsiteX2202" fmla="*/ 4237934 w 8074386"/>
              <a:gd name="connsiteY2202" fmla="*/ 1037969 h 4559737"/>
              <a:gd name="connsiteX2203" fmla="*/ 4236610 w 8074386"/>
              <a:gd name="connsiteY2203" fmla="*/ 1016729 h 4559737"/>
              <a:gd name="connsiteX2204" fmla="*/ 2696393 w 8074386"/>
              <a:gd name="connsiteY2204" fmla="*/ 993634 h 4559737"/>
              <a:gd name="connsiteX2205" fmla="*/ 2670355 w 8074386"/>
              <a:gd name="connsiteY2205" fmla="*/ 998451 h 4559737"/>
              <a:gd name="connsiteX2206" fmla="*/ 2669858 w 8074386"/>
              <a:gd name="connsiteY2206" fmla="*/ 1006441 h 4559737"/>
              <a:gd name="connsiteX2207" fmla="*/ 2751588 w 8074386"/>
              <a:gd name="connsiteY2207" fmla="*/ 1003062 h 4559737"/>
              <a:gd name="connsiteX2208" fmla="*/ 2756244 w 8074386"/>
              <a:gd name="connsiteY2208" fmla="*/ 1002848 h 4559737"/>
              <a:gd name="connsiteX2209" fmla="*/ 1976899 w 8074386"/>
              <a:gd name="connsiteY2209" fmla="*/ 974655 h 4559737"/>
              <a:gd name="connsiteX2210" fmla="*/ 1980123 w 8074386"/>
              <a:gd name="connsiteY2210" fmla="*/ 1026331 h 4559737"/>
              <a:gd name="connsiteX2211" fmla="*/ 2005761 w 8074386"/>
              <a:gd name="connsiteY2211" fmla="*/ 1027924 h 4559737"/>
              <a:gd name="connsiteX2212" fmla="*/ 2008948 w 8074386"/>
              <a:gd name="connsiteY2212" fmla="*/ 976647 h 4559737"/>
              <a:gd name="connsiteX2213" fmla="*/ 2616221 w 8074386"/>
              <a:gd name="connsiteY2213" fmla="*/ 968265 h 4559737"/>
              <a:gd name="connsiteX2214" fmla="*/ 2584763 w 8074386"/>
              <a:gd name="connsiteY2214" fmla="*/ 980530 h 4559737"/>
              <a:gd name="connsiteX2215" fmla="*/ 2584762 w 8074386"/>
              <a:gd name="connsiteY2215" fmla="*/ 1009960 h 4559737"/>
              <a:gd name="connsiteX2216" fmla="*/ 2601428 w 8074386"/>
              <a:gd name="connsiteY2216" fmla="*/ 1009270 h 4559737"/>
              <a:gd name="connsiteX2217" fmla="*/ 2605461 w 8074386"/>
              <a:gd name="connsiteY2217" fmla="*/ 1007287 h 4559737"/>
              <a:gd name="connsiteX2218" fmla="*/ 2638306 w 8074386"/>
              <a:gd name="connsiteY2218" fmla="*/ 996458 h 4559737"/>
              <a:gd name="connsiteX2219" fmla="*/ 2639899 w 8074386"/>
              <a:gd name="connsiteY2219" fmla="*/ 970820 h 4559737"/>
              <a:gd name="connsiteX2220" fmla="*/ 3586828 w 8074386"/>
              <a:gd name="connsiteY2220" fmla="*/ 958895 h 4559737"/>
              <a:gd name="connsiteX2221" fmla="*/ 3608879 w 8074386"/>
              <a:gd name="connsiteY2221" fmla="*/ 997085 h 4559737"/>
              <a:gd name="connsiteX2222" fmla="*/ 3662057 w 8074386"/>
              <a:gd name="connsiteY2222" fmla="*/ 1009960 h 4559737"/>
              <a:gd name="connsiteX2223" fmla="*/ 3682643 w 8074386"/>
              <a:gd name="connsiteY2223" fmla="*/ 1009960 h 4559737"/>
              <a:gd name="connsiteX2224" fmla="*/ 3784869 w 8074386"/>
              <a:gd name="connsiteY2224" fmla="*/ 996807 h 4559737"/>
              <a:gd name="connsiteX2225" fmla="*/ 3713524 w 8074386"/>
              <a:gd name="connsiteY2225" fmla="*/ 986072 h 4559737"/>
              <a:gd name="connsiteX2226" fmla="*/ 3655837 w 8074386"/>
              <a:gd name="connsiteY2226" fmla="*/ 982486 h 4559737"/>
              <a:gd name="connsiteX2227" fmla="*/ 3656235 w 8074386"/>
              <a:gd name="connsiteY2227" fmla="*/ 976077 h 4559737"/>
              <a:gd name="connsiteX2228" fmla="*/ 3659998 w 8074386"/>
              <a:gd name="connsiteY2228" fmla="*/ 962038 h 4559737"/>
              <a:gd name="connsiteX2229" fmla="*/ 3600703 w 8074386"/>
              <a:gd name="connsiteY2229" fmla="*/ 959148 h 4559737"/>
              <a:gd name="connsiteX2230" fmla="*/ 3599343 w 8074386"/>
              <a:gd name="connsiteY2230" fmla="*/ 959672 h 4559737"/>
              <a:gd name="connsiteX2231" fmla="*/ 3854186 w 8074386"/>
              <a:gd name="connsiteY2231" fmla="*/ 958460 h 4559737"/>
              <a:gd name="connsiteX2232" fmla="*/ 3850353 w 8074386"/>
              <a:gd name="connsiteY2232" fmla="*/ 958702 h 4559737"/>
              <a:gd name="connsiteX2233" fmla="*/ 3849326 w 8074386"/>
              <a:gd name="connsiteY2233" fmla="*/ 975210 h 4559737"/>
              <a:gd name="connsiteX2234" fmla="*/ 3854187 w 8074386"/>
              <a:gd name="connsiteY2234" fmla="*/ 974973 h 4559737"/>
              <a:gd name="connsiteX2235" fmla="*/ 2499283 w 8074386"/>
              <a:gd name="connsiteY2235" fmla="*/ 955645 h 4559737"/>
              <a:gd name="connsiteX2236" fmla="*/ 2447605 w 8074386"/>
              <a:gd name="connsiteY2236" fmla="*/ 958868 h 4559737"/>
              <a:gd name="connsiteX2237" fmla="*/ 2446012 w 8074386"/>
              <a:gd name="connsiteY2237" fmla="*/ 984508 h 4559737"/>
              <a:gd name="connsiteX2238" fmla="*/ 2471651 w 8074386"/>
              <a:gd name="connsiteY2238" fmla="*/ 986101 h 4559737"/>
              <a:gd name="connsiteX2239" fmla="*/ 2477979 w 8074386"/>
              <a:gd name="connsiteY2239" fmla="*/ 987457 h 4559737"/>
              <a:gd name="connsiteX2240" fmla="*/ 2509458 w 8074386"/>
              <a:gd name="connsiteY2240" fmla="*/ 956743 h 4559737"/>
              <a:gd name="connsiteX2241" fmla="*/ 904470 w 8074386"/>
              <a:gd name="connsiteY2241" fmla="*/ 940174 h 4559737"/>
              <a:gd name="connsiteX2242" fmla="*/ 933331 w 8074386"/>
              <a:gd name="connsiteY2242" fmla="*/ 993444 h 4559737"/>
              <a:gd name="connsiteX2243" fmla="*/ 931736 w 8074386"/>
              <a:gd name="connsiteY2243" fmla="*/ 1019082 h 4559737"/>
              <a:gd name="connsiteX2244" fmla="*/ 602846 w 8074386"/>
              <a:gd name="connsiteY2244" fmla="*/ 1030814 h 4559737"/>
              <a:gd name="connsiteX2245" fmla="*/ 414171 w 8074386"/>
              <a:gd name="connsiteY2245" fmla="*/ 1064130 h 4559737"/>
              <a:gd name="connsiteX2246" fmla="*/ 380096 w 8074386"/>
              <a:gd name="connsiteY2246" fmla="*/ 991232 h 4559737"/>
              <a:gd name="connsiteX2247" fmla="*/ 433365 w 8074386"/>
              <a:gd name="connsiteY2247" fmla="*/ 962370 h 4559737"/>
              <a:gd name="connsiteX2248" fmla="*/ 436588 w 8074386"/>
              <a:gd name="connsiteY2248" fmla="*/ 1014045 h 4559737"/>
              <a:gd name="connsiteX2249" fmla="*/ 904470 w 8074386"/>
              <a:gd name="connsiteY2249" fmla="*/ 940174 h 4559737"/>
              <a:gd name="connsiteX2250" fmla="*/ 3214534 w 8074386"/>
              <a:gd name="connsiteY2250" fmla="*/ 939295 h 4559737"/>
              <a:gd name="connsiteX2251" fmla="*/ 3213958 w 8074386"/>
              <a:gd name="connsiteY2251" fmla="*/ 948589 h 4559737"/>
              <a:gd name="connsiteX2252" fmla="*/ 3233187 w 8074386"/>
              <a:gd name="connsiteY2252" fmla="*/ 949784 h 4559737"/>
              <a:gd name="connsiteX2253" fmla="*/ 3323731 w 8074386"/>
              <a:gd name="connsiteY2253" fmla="*/ 968280 h 4559737"/>
              <a:gd name="connsiteX2254" fmla="*/ 3380057 w 8074386"/>
              <a:gd name="connsiteY2254" fmla="*/ 990242 h 4559737"/>
              <a:gd name="connsiteX2255" fmla="*/ 3454971 w 8074386"/>
              <a:gd name="connsiteY2255" fmla="*/ 992714 h 4559737"/>
              <a:gd name="connsiteX2256" fmla="*/ 3468757 w 8074386"/>
              <a:gd name="connsiteY2256" fmla="*/ 990163 h 4559737"/>
              <a:gd name="connsiteX2257" fmla="*/ 3469808 w 8074386"/>
              <a:gd name="connsiteY2257" fmla="*/ 993203 h 4559737"/>
              <a:gd name="connsiteX2258" fmla="*/ 3531684 w 8074386"/>
              <a:gd name="connsiteY2258" fmla="*/ 995244 h 4559737"/>
              <a:gd name="connsiteX2259" fmla="*/ 3559131 w 8074386"/>
              <a:gd name="connsiteY2259" fmla="*/ 987888 h 4559737"/>
              <a:gd name="connsiteX2260" fmla="*/ 3559132 w 8074386"/>
              <a:gd name="connsiteY2260" fmla="*/ 958460 h 4559737"/>
              <a:gd name="connsiteX2261" fmla="*/ 3538545 w 8074386"/>
              <a:gd name="connsiteY2261" fmla="*/ 958460 h 4559737"/>
              <a:gd name="connsiteX2262" fmla="*/ 3382442 w 8074386"/>
              <a:gd name="connsiteY2262" fmla="*/ 951102 h 4559737"/>
              <a:gd name="connsiteX2263" fmla="*/ 3315540 w 8074386"/>
              <a:gd name="connsiteY2263" fmla="*/ 946489 h 4559737"/>
              <a:gd name="connsiteX2264" fmla="*/ 3297684 w 8074386"/>
              <a:gd name="connsiteY2264" fmla="*/ 947357 h 4559737"/>
              <a:gd name="connsiteX2265" fmla="*/ 3297553 w 8074386"/>
              <a:gd name="connsiteY2265" fmla="*/ 945249 h 4559737"/>
              <a:gd name="connsiteX2266" fmla="*/ 3249066 w 8074386"/>
              <a:gd name="connsiteY2266" fmla="*/ 941906 h 4559737"/>
              <a:gd name="connsiteX2267" fmla="*/ 2225254 w 8074386"/>
              <a:gd name="connsiteY2267" fmla="*/ 912876 h 4559737"/>
              <a:gd name="connsiteX2268" fmla="*/ 2196030 w 8074386"/>
              <a:gd name="connsiteY2268" fmla="*/ 968971 h 4559737"/>
              <a:gd name="connsiteX2269" fmla="*/ 2363879 w 8074386"/>
              <a:gd name="connsiteY2269" fmla="*/ 960099 h 4559737"/>
              <a:gd name="connsiteX2270" fmla="*/ 2355416 w 8074386"/>
              <a:gd name="connsiteY2270" fmla="*/ 944476 h 4559737"/>
              <a:gd name="connsiteX2271" fmla="*/ 2344599 w 8074386"/>
              <a:gd name="connsiteY2271" fmla="*/ 951103 h 4559737"/>
              <a:gd name="connsiteX2272" fmla="*/ 2322687 w 8074386"/>
              <a:gd name="connsiteY2272" fmla="*/ 913509 h 4559737"/>
              <a:gd name="connsiteX2273" fmla="*/ 2281747 w 8074386"/>
              <a:gd name="connsiteY2273" fmla="*/ 935691 h 4559737"/>
              <a:gd name="connsiteX2274" fmla="*/ 1975272 w 8074386"/>
              <a:gd name="connsiteY2274" fmla="*/ 897338 h 4559737"/>
              <a:gd name="connsiteX2275" fmla="*/ 2117120 w 8074386"/>
              <a:gd name="connsiteY2275" fmla="*/ 996239 h 4559737"/>
              <a:gd name="connsiteX2276" fmla="*/ 2175207 w 8074386"/>
              <a:gd name="connsiteY2276" fmla="*/ 993414 h 4559737"/>
              <a:gd name="connsiteX2277" fmla="*/ 2139934 w 8074386"/>
              <a:gd name="connsiteY2277" fmla="*/ 939746 h 4559737"/>
              <a:gd name="connsiteX2278" fmla="*/ 2166769 w 8074386"/>
              <a:gd name="connsiteY2278" fmla="*/ 922109 h 4559737"/>
              <a:gd name="connsiteX2279" fmla="*/ 2167168 w 8074386"/>
              <a:gd name="connsiteY2279" fmla="*/ 915701 h 4559737"/>
              <a:gd name="connsiteX2280" fmla="*/ 2109479 w 8074386"/>
              <a:gd name="connsiteY2280" fmla="*/ 912115 h 4559737"/>
              <a:gd name="connsiteX2281" fmla="*/ 1975272 w 8074386"/>
              <a:gd name="connsiteY2281" fmla="*/ 897338 h 4559737"/>
              <a:gd name="connsiteX2282" fmla="*/ 4345457 w 8074386"/>
              <a:gd name="connsiteY2282" fmla="*/ 870919 h 4559737"/>
              <a:gd name="connsiteX2283" fmla="*/ 4320786 w 8074386"/>
              <a:gd name="connsiteY2283" fmla="*/ 877531 h 4559737"/>
              <a:gd name="connsiteX2284" fmla="*/ 4320786 w 8074386"/>
              <a:gd name="connsiteY2284" fmla="*/ 898581 h 4559737"/>
              <a:gd name="connsiteX2285" fmla="*/ 4342847 w 8074386"/>
              <a:gd name="connsiteY2285" fmla="*/ 902930 h 4559737"/>
              <a:gd name="connsiteX2286" fmla="*/ 4368884 w 8074386"/>
              <a:gd name="connsiteY2286" fmla="*/ 898113 h 4559737"/>
              <a:gd name="connsiteX2287" fmla="*/ 4370134 w 8074386"/>
              <a:gd name="connsiteY2287" fmla="*/ 878001 h 4559737"/>
              <a:gd name="connsiteX2288" fmla="*/ 4351340 w 8074386"/>
              <a:gd name="connsiteY2288" fmla="*/ 871284 h 4559737"/>
              <a:gd name="connsiteX2289" fmla="*/ 3700496 w 8074386"/>
              <a:gd name="connsiteY2289" fmla="*/ 866462 h 4559737"/>
              <a:gd name="connsiteX2290" fmla="*/ 3696367 w 8074386"/>
              <a:gd name="connsiteY2290" fmla="*/ 877530 h 4559737"/>
              <a:gd name="connsiteX2291" fmla="*/ 3696366 w 8074386"/>
              <a:gd name="connsiteY2291" fmla="*/ 884888 h 4559737"/>
              <a:gd name="connsiteX2292" fmla="*/ 3765209 w 8074386"/>
              <a:gd name="connsiteY2292" fmla="*/ 879210 h 4559737"/>
              <a:gd name="connsiteX2293" fmla="*/ 3765565 w 8074386"/>
              <a:gd name="connsiteY2293" fmla="*/ 873484 h 4559737"/>
              <a:gd name="connsiteX2294" fmla="*/ 1559031 w 8074386"/>
              <a:gd name="connsiteY2294" fmla="*/ 865033 h 4559737"/>
              <a:gd name="connsiteX2295" fmla="*/ 1536616 w 8074386"/>
              <a:gd name="connsiteY2295" fmla="*/ 915117 h 4559737"/>
              <a:gd name="connsiteX2296" fmla="*/ 1896361 w 8074386"/>
              <a:gd name="connsiteY2296" fmla="*/ 924607 h 4559737"/>
              <a:gd name="connsiteX2297" fmla="*/ 1922001 w 8074386"/>
              <a:gd name="connsiteY2297" fmla="*/ 926201 h 4559737"/>
              <a:gd name="connsiteX2298" fmla="*/ 1917184 w 8074386"/>
              <a:gd name="connsiteY2298" fmla="*/ 900164 h 4559737"/>
              <a:gd name="connsiteX2299" fmla="*/ 2866093 w 8074386"/>
              <a:gd name="connsiteY2299" fmla="*/ 862816 h 4559737"/>
              <a:gd name="connsiteX2300" fmla="*/ 2832950 w 8074386"/>
              <a:gd name="connsiteY2300" fmla="*/ 866370 h 4559737"/>
              <a:gd name="connsiteX2301" fmla="*/ 2868914 w 8074386"/>
              <a:gd name="connsiteY2301" fmla="*/ 880964 h 4559737"/>
              <a:gd name="connsiteX2302" fmla="*/ 3624947 w 8074386"/>
              <a:gd name="connsiteY2302" fmla="*/ 858311 h 4559737"/>
              <a:gd name="connsiteX2303" fmla="*/ 3633547 w 8074386"/>
              <a:gd name="connsiteY2303" fmla="*/ 872081 h 4559737"/>
              <a:gd name="connsiteX2304" fmla="*/ 3662057 w 8074386"/>
              <a:gd name="connsiteY2304" fmla="*/ 862817 h 4559737"/>
              <a:gd name="connsiteX2305" fmla="*/ 3662057 w 8074386"/>
              <a:gd name="connsiteY2305" fmla="*/ 862315 h 4559737"/>
              <a:gd name="connsiteX2306" fmla="*/ 3020433 w 8074386"/>
              <a:gd name="connsiteY2306" fmla="*/ 852910 h 4559737"/>
              <a:gd name="connsiteX2307" fmla="*/ 2994534 w 8074386"/>
              <a:gd name="connsiteY2307" fmla="*/ 902621 h 4559737"/>
              <a:gd name="connsiteX2308" fmla="*/ 3017053 w 8074386"/>
              <a:gd name="connsiteY2308" fmla="*/ 899603 h 4559737"/>
              <a:gd name="connsiteX2309" fmla="*/ 3058140 w 8074386"/>
              <a:gd name="connsiteY2309" fmla="*/ 915337 h 4559737"/>
              <a:gd name="connsiteX2310" fmla="*/ 3080848 w 8074386"/>
              <a:gd name="connsiteY2310" fmla="*/ 917485 h 4559737"/>
              <a:gd name="connsiteX2311" fmla="*/ 3099394 w 8074386"/>
              <a:gd name="connsiteY2311" fmla="*/ 879371 h 4559737"/>
              <a:gd name="connsiteX2312" fmla="*/ 3107473 w 8074386"/>
              <a:gd name="connsiteY2312" fmla="*/ 876242 h 4559737"/>
              <a:gd name="connsiteX2313" fmla="*/ 2926867 w 8074386"/>
              <a:gd name="connsiteY2313" fmla="*/ 844611 h 4559737"/>
              <a:gd name="connsiteX2314" fmla="*/ 2913706 w 8074386"/>
              <a:gd name="connsiteY2314" fmla="*/ 896350 h 4559737"/>
              <a:gd name="connsiteX2315" fmla="*/ 2924604 w 8074386"/>
              <a:gd name="connsiteY2315" fmla="*/ 900039 h 4559737"/>
              <a:gd name="connsiteX2316" fmla="*/ 2959159 w 8074386"/>
              <a:gd name="connsiteY2316" fmla="*/ 907013 h 4559737"/>
              <a:gd name="connsiteX2317" fmla="*/ 2962186 w 8074386"/>
              <a:gd name="connsiteY2317" fmla="*/ 907201 h 4559737"/>
              <a:gd name="connsiteX2318" fmla="*/ 2962158 w 8074386"/>
              <a:gd name="connsiteY2318" fmla="*/ 906961 h 4559737"/>
              <a:gd name="connsiteX2319" fmla="*/ 2965137 w 8074386"/>
              <a:gd name="connsiteY2319" fmla="*/ 906561 h 4559737"/>
              <a:gd name="connsiteX2320" fmla="*/ 2940490 w 8074386"/>
              <a:gd name="connsiteY2320" fmla="*/ 857995 h 4559737"/>
              <a:gd name="connsiteX2321" fmla="*/ 3510766 w 8074386"/>
              <a:gd name="connsiteY2321" fmla="*/ 831910 h 4559737"/>
              <a:gd name="connsiteX2322" fmla="*/ 3464304 w 8074386"/>
              <a:gd name="connsiteY2322" fmla="*/ 854760 h 4559737"/>
              <a:gd name="connsiteX2323" fmla="*/ 3459730 w 8074386"/>
              <a:gd name="connsiteY2323" fmla="*/ 856268 h 4559737"/>
              <a:gd name="connsiteX2324" fmla="*/ 3463067 w 8074386"/>
              <a:gd name="connsiteY2324" fmla="*/ 884888 h 4559737"/>
              <a:gd name="connsiteX2325" fmla="*/ 3466177 w 8074386"/>
              <a:gd name="connsiteY2325" fmla="*/ 884888 h 4559737"/>
              <a:gd name="connsiteX2326" fmla="*/ 3505470 w 8074386"/>
              <a:gd name="connsiteY2326" fmla="*/ 865362 h 4559737"/>
              <a:gd name="connsiteX2327" fmla="*/ 3541221 w 8074386"/>
              <a:gd name="connsiteY2327" fmla="*/ 859540 h 4559737"/>
              <a:gd name="connsiteX2328" fmla="*/ 3539627 w 8074386"/>
              <a:gd name="connsiteY2328" fmla="*/ 885179 h 4559737"/>
              <a:gd name="connsiteX2329" fmla="*/ 3534146 w 8074386"/>
              <a:gd name="connsiteY2329" fmla="*/ 900922 h 4559737"/>
              <a:gd name="connsiteX2330" fmla="*/ 3571384 w 8074386"/>
              <a:gd name="connsiteY2330" fmla="*/ 920886 h 4559737"/>
              <a:gd name="connsiteX2331" fmla="*/ 3570481 w 8074386"/>
              <a:gd name="connsiteY2331" fmla="*/ 906401 h 4559737"/>
              <a:gd name="connsiteX2332" fmla="*/ 3599309 w 8074386"/>
              <a:gd name="connsiteY2332" fmla="*/ 856717 h 4559737"/>
              <a:gd name="connsiteX2333" fmla="*/ 3561843 w 8074386"/>
              <a:gd name="connsiteY2333" fmla="*/ 843622 h 4559737"/>
              <a:gd name="connsiteX2334" fmla="*/ 3517961 w 8074386"/>
              <a:gd name="connsiteY2334" fmla="*/ 848102 h 4559737"/>
              <a:gd name="connsiteX2335" fmla="*/ 3522829 w 8074386"/>
              <a:gd name="connsiteY2335" fmla="*/ 834185 h 4559737"/>
              <a:gd name="connsiteX2336" fmla="*/ 3458502 w 8074386"/>
              <a:gd name="connsiteY2336" fmla="*/ 825725 h 4559737"/>
              <a:gd name="connsiteX2337" fmla="*/ 3456205 w 8074386"/>
              <a:gd name="connsiteY2337" fmla="*/ 826033 h 4559737"/>
              <a:gd name="connsiteX2338" fmla="*/ 3457276 w 8074386"/>
              <a:gd name="connsiteY2338" fmla="*/ 835220 h 4559737"/>
              <a:gd name="connsiteX2339" fmla="*/ 3459089 w 8074386"/>
              <a:gd name="connsiteY2339" fmla="*/ 835131 h 4559737"/>
              <a:gd name="connsiteX2340" fmla="*/ 2270486 w 8074386"/>
              <a:gd name="connsiteY2340" fmla="*/ 806299 h 4559737"/>
              <a:gd name="connsiteX2341" fmla="*/ 2244447 w 8074386"/>
              <a:gd name="connsiteY2341" fmla="*/ 811115 h 4559737"/>
              <a:gd name="connsiteX2342" fmla="*/ 2247670 w 8074386"/>
              <a:gd name="connsiteY2342" fmla="*/ 862792 h 4559737"/>
              <a:gd name="connsiteX2343" fmla="*/ 2273709 w 8074386"/>
              <a:gd name="connsiteY2343" fmla="*/ 857977 h 4559737"/>
              <a:gd name="connsiteX2344" fmla="*/ 2380268 w 8074386"/>
              <a:gd name="connsiteY2344" fmla="*/ 799964 h 4559737"/>
              <a:gd name="connsiteX2345" fmla="*/ 2379850 w 8074386"/>
              <a:gd name="connsiteY2345" fmla="*/ 806662 h 4559737"/>
              <a:gd name="connsiteX2346" fmla="*/ 2405006 w 8074386"/>
              <a:gd name="connsiteY2346" fmla="*/ 805439 h 4559737"/>
              <a:gd name="connsiteX2347" fmla="*/ 2394348 w 8074386"/>
              <a:gd name="connsiteY2347" fmla="*/ 802122 h 4559737"/>
              <a:gd name="connsiteX2348" fmla="*/ 1228510 w 8074386"/>
              <a:gd name="connsiteY2348" fmla="*/ 799448 h 4559737"/>
              <a:gd name="connsiteX2349" fmla="*/ 1196062 w 8074386"/>
              <a:gd name="connsiteY2349" fmla="*/ 803867 h 4559737"/>
              <a:gd name="connsiteX2350" fmla="*/ 1199286 w 8074386"/>
              <a:gd name="connsiteY2350" fmla="*/ 855544 h 4559737"/>
              <a:gd name="connsiteX2351" fmla="*/ 1231734 w 8074386"/>
              <a:gd name="connsiteY2351" fmla="*/ 851126 h 4559737"/>
              <a:gd name="connsiteX2352" fmla="*/ 2680827 w 8074386"/>
              <a:gd name="connsiteY2352" fmla="*/ 789247 h 4559737"/>
              <a:gd name="connsiteX2353" fmla="*/ 2630837 w 8074386"/>
              <a:gd name="connsiteY2353" fmla="*/ 793370 h 4559737"/>
              <a:gd name="connsiteX2354" fmla="*/ 2631428 w 8074386"/>
              <a:gd name="connsiteY2354" fmla="*/ 796561 h 4559737"/>
              <a:gd name="connsiteX2355" fmla="*/ 2681800 w 8074386"/>
              <a:gd name="connsiteY2355" fmla="*/ 793419 h 4559737"/>
              <a:gd name="connsiteX2356" fmla="*/ 2767227 w 8074386"/>
              <a:gd name="connsiteY2356" fmla="*/ 785697 h 4559737"/>
              <a:gd name="connsiteX2357" fmla="*/ 2725968 w 8074386"/>
              <a:gd name="connsiteY2357" fmla="*/ 787702 h 4559737"/>
              <a:gd name="connsiteX2358" fmla="*/ 2716223 w 8074386"/>
              <a:gd name="connsiteY2358" fmla="*/ 815568 h 4559737"/>
              <a:gd name="connsiteX2359" fmla="*/ 2721385 w 8074386"/>
              <a:gd name="connsiteY2359" fmla="*/ 817871 h 4559737"/>
              <a:gd name="connsiteX2360" fmla="*/ 2858836 w 8074386"/>
              <a:gd name="connsiteY2360" fmla="*/ 800186 h 4559737"/>
              <a:gd name="connsiteX2361" fmla="*/ 2854138 w 8074386"/>
              <a:gd name="connsiteY2361" fmla="*/ 797935 h 4559737"/>
              <a:gd name="connsiteX2362" fmla="*/ 2792866 w 8074386"/>
              <a:gd name="connsiteY2362" fmla="*/ 787291 h 4559737"/>
              <a:gd name="connsiteX2363" fmla="*/ 978527 w 8074386"/>
              <a:gd name="connsiteY2363" fmla="*/ 783911 h 4559737"/>
              <a:gd name="connsiteX2364" fmla="*/ 980157 w 8074386"/>
              <a:gd name="connsiteY2364" fmla="*/ 861227 h 4559737"/>
              <a:gd name="connsiteX2365" fmla="*/ 1091513 w 8074386"/>
              <a:gd name="connsiteY2365" fmla="*/ 829542 h 4559737"/>
              <a:gd name="connsiteX2366" fmla="*/ 1086698 w 8074386"/>
              <a:gd name="connsiteY2366" fmla="*/ 803505 h 4559737"/>
              <a:gd name="connsiteX2367" fmla="*/ 3095349 w 8074386"/>
              <a:gd name="connsiteY2367" fmla="*/ 761608 h 4559737"/>
              <a:gd name="connsiteX2368" fmla="*/ 3078540 w 8074386"/>
              <a:gd name="connsiteY2368" fmla="*/ 772873 h 4559737"/>
              <a:gd name="connsiteX2369" fmla="*/ 3096120 w 8074386"/>
              <a:gd name="connsiteY2369" fmla="*/ 773966 h 4559737"/>
              <a:gd name="connsiteX2370" fmla="*/ 3270936 w 8074386"/>
              <a:gd name="connsiteY2370" fmla="*/ 759818 h 4559737"/>
              <a:gd name="connsiteX2371" fmla="*/ 3234298 w 8074386"/>
              <a:gd name="connsiteY2371" fmla="*/ 762840 h 4559737"/>
              <a:gd name="connsiteX2372" fmla="*/ 3236139 w 8074386"/>
              <a:gd name="connsiteY2372" fmla="*/ 792356 h 4559737"/>
              <a:gd name="connsiteX2373" fmla="*/ 3270937 w 8074386"/>
              <a:gd name="connsiteY2373" fmla="*/ 789246 h 4559737"/>
              <a:gd name="connsiteX2374" fmla="*/ 2267264 w 8074386"/>
              <a:gd name="connsiteY2374" fmla="*/ 754623 h 4559737"/>
              <a:gd name="connsiteX2375" fmla="*/ 2215586 w 8074386"/>
              <a:gd name="connsiteY2375" fmla="*/ 757844 h 4559737"/>
              <a:gd name="connsiteX2376" fmla="*/ 2213992 w 8074386"/>
              <a:gd name="connsiteY2376" fmla="*/ 783485 h 4559737"/>
              <a:gd name="connsiteX2377" fmla="*/ 2272078 w 8074386"/>
              <a:gd name="connsiteY2377" fmla="*/ 780660 h 4559737"/>
              <a:gd name="connsiteX2378" fmla="*/ 2487985 w 8074386"/>
              <a:gd name="connsiteY2378" fmla="*/ 723299 h 4559737"/>
              <a:gd name="connsiteX2379" fmla="*/ 2404259 w 8074386"/>
              <a:gd name="connsiteY2379" fmla="*/ 724530 h 4559737"/>
              <a:gd name="connsiteX2380" fmla="*/ 2408671 w 8074386"/>
              <a:gd name="connsiteY2380" fmla="*/ 748384 h 4559737"/>
              <a:gd name="connsiteX2381" fmla="*/ 2414465 w 8074386"/>
              <a:gd name="connsiteY2381" fmla="*/ 750454 h 4559737"/>
              <a:gd name="connsiteX2382" fmla="*/ 2463272 w 8074386"/>
              <a:gd name="connsiteY2382" fmla="*/ 749425 h 4559737"/>
              <a:gd name="connsiteX2383" fmla="*/ 2468112 w 8074386"/>
              <a:gd name="connsiteY2383" fmla="*/ 737747 h 4559737"/>
              <a:gd name="connsiteX2384" fmla="*/ 2468113 w 8074386"/>
              <a:gd name="connsiteY2384" fmla="*/ 730389 h 4559737"/>
              <a:gd name="connsiteX2385" fmla="*/ 2487545 w 8074386"/>
              <a:gd name="connsiteY2385" fmla="*/ 730389 h 4559737"/>
              <a:gd name="connsiteX2386" fmla="*/ 2018874 w 8074386"/>
              <a:gd name="connsiteY2386" fmla="*/ 713446 h 4559737"/>
              <a:gd name="connsiteX2387" fmla="*/ 2023689 w 8074386"/>
              <a:gd name="connsiteY2387" fmla="*/ 739484 h 4559737"/>
              <a:gd name="connsiteX2388" fmla="*/ 2074969 w 8074386"/>
              <a:gd name="connsiteY2388" fmla="*/ 742671 h 4559737"/>
              <a:gd name="connsiteX2389" fmla="*/ 2076562 w 8074386"/>
              <a:gd name="connsiteY2389" fmla="*/ 717032 h 4559737"/>
              <a:gd name="connsiteX2390" fmla="*/ 1112300 w 8074386"/>
              <a:gd name="connsiteY2390" fmla="*/ 702143 h 4559737"/>
              <a:gd name="connsiteX2391" fmla="*/ 1054214 w 8074386"/>
              <a:gd name="connsiteY2391" fmla="*/ 704966 h 4559737"/>
              <a:gd name="connsiteX2392" fmla="*/ 1059031 w 8074386"/>
              <a:gd name="connsiteY2392" fmla="*/ 731003 h 4559737"/>
              <a:gd name="connsiteX2393" fmla="*/ 1110708 w 8074386"/>
              <a:gd name="connsiteY2393" fmla="*/ 727781 h 4559737"/>
              <a:gd name="connsiteX2394" fmla="*/ 1826580 w 8074386"/>
              <a:gd name="connsiteY2394" fmla="*/ 701494 h 4559737"/>
              <a:gd name="connsiteX2395" fmla="*/ 1829804 w 8074386"/>
              <a:gd name="connsiteY2395" fmla="*/ 753171 h 4559737"/>
              <a:gd name="connsiteX2396" fmla="*/ 1881479 w 8074386"/>
              <a:gd name="connsiteY2396" fmla="*/ 749949 h 4559737"/>
              <a:gd name="connsiteX2397" fmla="*/ 1832990 w 8074386"/>
              <a:gd name="connsiteY2397" fmla="*/ 701893 h 4559737"/>
              <a:gd name="connsiteX2398" fmla="*/ 1247704 w 8074386"/>
              <a:gd name="connsiteY2398" fmla="*/ 697688 h 4559737"/>
              <a:gd name="connsiteX2399" fmla="*/ 1163979 w 8074386"/>
              <a:gd name="connsiteY2399" fmla="*/ 698919 h 4559737"/>
              <a:gd name="connsiteX2400" fmla="*/ 1168792 w 8074386"/>
              <a:gd name="connsiteY2400" fmla="*/ 724956 h 4559737"/>
              <a:gd name="connsiteX2401" fmla="*/ 1252520 w 8074386"/>
              <a:gd name="connsiteY2401" fmla="*/ 723726 h 4559737"/>
              <a:gd name="connsiteX2402" fmla="*/ 1441193 w 8074386"/>
              <a:gd name="connsiteY2402" fmla="*/ 690410 h 4559737"/>
              <a:gd name="connsiteX2403" fmla="*/ 1383106 w 8074386"/>
              <a:gd name="connsiteY2403" fmla="*/ 693234 h 4559737"/>
              <a:gd name="connsiteX2404" fmla="*/ 1387923 w 8074386"/>
              <a:gd name="connsiteY2404" fmla="*/ 719273 h 4559737"/>
              <a:gd name="connsiteX2405" fmla="*/ 1439600 w 8074386"/>
              <a:gd name="connsiteY2405" fmla="*/ 716050 h 4559737"/>
              <a:gd name="connsiteX2406" fmla="*/ 1467231 w 8074386"/>
              <a:gd name="connsiteY2406" fmla="*/ 685594 h 4559737"/>
              <a:gd name="connsiteX2407" fmla="*/ 1470453 w 8074386"/>
              <a:gd name="connsiteY2407" fmla="*/ 737272 h 4559737"/>
              <a:gd name="connsiteX2408" fmla="*/ 1496093 w 8074386"/>
              <a:gd name="connsiteY2408" fmla="*/ 738865 h 4559737"/>
              <a:gd name="connsiteX2409" fmla="*/ 1492872 w 8074386"/>
              <a:gd name="connsiteY2409" fmla="*/ 687188 h 4559737"/>
              <a:gd name="connsiteX2410" fmla="*/ 2213957 w 8074386"/>
              <a:gd name="connsiteY2410" fmla="*/ 680529 h 4559737"/>
              <a:gd name="connsiteX2411" fmla="*/ 2210770 w 8074386"/>
              <a:gd name="connsiteY2411" fmla="*/ 731807 h 4559737"/>
              <a:gd name="connsiteX2412" fmla="*/ 2242820 w 8074386"/>
              <a:gd name="connsiteY2412" fmla="*/ 733799 h 4559737"/>
              <a:gd name="connsiteX2413" fmla="*/ 2239596 w 8074386"/>
              <a:gd name="connsiteY2413" fmla="*/ 682123 h 4559737"/>
              <a:gd name="connsiteX2414" fmla="*/ 1686361 w 8074386"/>
              <a:gd name="connsiteY2414" fmla="*/ 679911 h 4559737"/>
              <a:gd name="connsiteX2415" fmla="*/ 1576597 w 8074386"/>
              <a:gd name="connsiteY2415" fmla="*/ 685957 h 4559737"/>
              <a:gd name="connsiteX2416" fmla="*/ 1581413 w 8074386"/>
              <a:gd name="connsiteY2416" fmla="*/ 711995 h 4559737"/>
              <a:gd name="connsiteX2417" fmla="*/ 1607053 w 8074386"/>
              <a:gd name="connsiteY2417" fmla="*/ 713589 h 4559737"/>
              <a:gd name="connsiteX2418" fmla="*/ 1689582 w 8074386"/>
              <a:gd name="connsiteY2418" fmla="*/ 731587 h 4559737"/>
              <a:gd name="connsiteX2419" fmla="*/ 1359061 w 8074386"/>
              <a:gd name="connsiteY2419" fmla="*/ 666001 h 4559737"/>
              <a:gd name="connsiteX2420" fmla="*/ 1300974 w 8074386"/>
              <a:gd name="connsiteY2420" fmla="*/ 668827 h 4559737"/>
              <a:gd name="connsiteX2421" fmla="*/ 1304196 w 8074386"/>
              <a:gd name="connsiteY2421" fmla="*/ 720503 h 4559737"/>
              <a:gd name="connsiteX2422" fmla="*/ 1362283 w 8074386"/>
              <a:gd name="connsiteY2422" fmla="*/ 717680 h 4559737"/>
              <a:gd name="connsiteX2423" fmla="*/ 2099376 w 8074386"/>
              <a:gd name="connsiteY2423" fmla="*/ 660539 h 4559737"/>
              <a:gd name="connsiteX2424" fmla="*/ 2047700 w 8074386"/>
              <a:gd name="connsiteY2424" fmla="*/ 663761 h 4559737"/>
              <a:gd name="connsiteX2425" fmla="*/ 2046106 w 8074386"/>
              <a:gd name="connsiteY2425" fmla="*/ 689400 h 4559737"/>
              <a:gd name="connsiteX2426" fmla="*/ 2097782 w 8074386"/>
              <a:gd name="connsiteY2426" fmla="*/ 686177 h 4559737"/>
              <a:gd name="connsiteX2427" fmla="*/ 2402630 w 8074386"/>
              <a:gd name="connsiteY2427" fmla="*/ 647214 h 4559737"/>
              <a:gd name="connsiteX2428" fmla="*/ 2344544 w 8074386"/>
              <a:gd name="connsiteY2428" fmla="*/ 650037 h 4559737"/>
              <a:gd name="connsiteX2429" fmla="*/ 2264040 w 8074386"/>
              <a:gd name="connsiteY2429" fmla="*/ 702945 h 4559737"/>
              <a:gd name="connsiteX2430" fmla="*/ 2297718 w 8074386"/>
              <a:gd name="connsiteY2430" fmla="*/ 782253 h 4559737"/>
              <a:gd name="connsiteX2431" fmla="*/ 2323756 w 8074386"/>
              <a:gd name="connsiteY2431" fmla="*/ 777438 h 4559737"/>
              <a:gd name="connsiteX2432" fmla="*/ 2402630 w 8074386"/>
              <a:gd name="connsiteY2432" fmla="*/ 647214 h 4559737"/>
              <a:gd name="connsiteX2433" fmla="*/ 2621759 w 8074386"/>
              <a:gd name="connsiteY2433" fmla="*/ 641529 h 4559737"/>
              <a:gd name="connsiteX2434" fmla="*/ 2624982 w 8074386"/>
              <a:gd name="connsiteY2434" fmla="*/ 693207 h 4559737"/>
              <a:gd name="connsiteX2435" fmla="*/ 2676658 w 8074386"/>
              <a:gd name="connsiteY2435" fmla="*/ 689983 h 4559737"/>
              <a:gd name="connsiteX2436" fmla="*/ 2628170 w 8074386"/>
              <a:gd name="connsiteY2436" fmla="*/ 641928 h 4559737"/>
              <a:gd name="connsiteX2437" fmla="*/ 2070117 w 8074386"/>
              <a:gd name="connsiteY2437" fmla="*/ 613678 h 4559737"/>
              <a:gd name="connsiteX2438" fmla="*/ 1986390 w 8074386"/>
              <a:gd name="connsiteY2438" fmla="*/ 614908 h 4559737"/>
              <a:gd name="connsiteX2439" fmla="*/ 1991207 w 8074386"/>
              <a:gd name="connsiteY2439" fmla="*/ 640945 h 4559737"/>
              <a:gd name="connsiteX2440" fmla="*/ 2068523 w 8074386"/>
              <a:gd name="connsiteY2440" fmla="*/ 639317 h 4559737"/>
              <a:gd name="connsiteX2441" fmla="*/ 3473431 w 8074386"/>
              <a:gd name="connsiteY2441" fmla="*/ 604379 h 4559737"/>
              <a:gd name="connsiteX2442" fmla="*/ 3415344 w 8074386"/>
              <a:gd name="connsiteY2442" fmla="*/ 607204 h 4559737"/>
              <a:gd name="connsiteX2443" fmla="*/ 3419335 w 8074386"/>
              <a:gd name="connsiteY2443" fmla="*/ 628776 h 4559737"/>
              <a:gd name="connsiteX2444" fmla="*/ 3467972 w 8074386"/>
              <a:gd name="connsiteY2444" fmla="*/ 630259 h 4559737"/>
              <a:gd name="connsiteX2445" fmla="*/ 3471837 w 8074386"/>
              <a:gd name="connsiteY2445" fmla="*/ 630017 h 4559737"/>
              <a:gd name="connsiteX2446" fmla="*/ 2534810 w 8074386"/>
              <a:gd name="connsiteY2446" fmla="*/ 591083 h 4559737"/>
              <a:gd name="connsiteX2447" fmla="*/ 2483134 w 8074386"/>
              <a:gd name="connsiteY2447" fmla="*/ 594306 h 4559737"/>
              <a:gd name="connsiteX2448" fmla="*/ 2481540 w 8074386"/>
              <a:gd name="connsiteY2448" fmla="*/ 619945 h 4559737"/>
              <a:gd name="connsiteX2449" fmla="*/ 2539628 w 8074386"/>
              <a:gd name="connsiteY2449" fmla="*/ 617120 h 4559737"/>
              <a:gd name="connsiteX2450" fmla="*/ 3197808 w 8074386"/>
              <a:gd name="connsiteY2450" fmla="*/ 587248 h 4559737"/>
              <a:gd name="connsiteX2451" fmla="*/ 3201002 w 8074386"/>
              <a:gd name="connsiteY2451" fmla="*/ 638451 h 4559737"/>
              <a:gd name="connsiteX2452" fmla="*/ 3201956 w 8074386"/>
              <a:gd name="connsiteY2452" fmla="*/ 638983 h 4559737"/>
              <a:gd name="connsiteX2453" fmla="*/ 3226672 w 8074386"/>
              <a:gd name="connsiteY2453" fmla="*/ 640519 h 4559737"/>
              <a:gd name="connsiteX2454" fmla="*/ 3223448 w 8074386"/>
              <a:gd name="connsiteY2454" fmla="*/ 588842 h 4559737"/>
              <a:gd name="connsiteX2455" fmla="*/ 881513 w 8074386"/>
              <a:gd name="connsiteY2455" fmla="*/ 584845 h 4559737"/>
              <a:gd name="connsiteX2456" fmla="*/ 884735 w 8074386"/>
              <a:gd name="connsiteY2456" fmla="*/ 636521 h 4559737"/>
              <a:gd name="connsiteX2457" fmla="*/ 833058 w 8074386"/>
              <a:gd name="connsiteY2457" fmla="*/ 639744 h 4559737"/>
              <a:gd name="connsiteX2458" fmla="*/ 820239 w 8074386"/>
              <a:gd name="connsiteY2458" fmla="*/ 638948 h 4559737"/>
              <a:gd name="connsiteX2459" fmla="*/ 771749 w 8074386"/>
              <a:gd name="connsiteY2459" fmla="*/ 590892 h 4559737"/>
              <a:gd name="connsiteX2460" fmla="*/ 965636 w 8074386"/>
              <a:gd name="connsiteY2460" fmla="*/ 577203 h 4559737"/>
              <a:gd name="connsiteX2461" fmla="*/ 1075001 w 8074386"/>
              <a:gd name="connsiteY2461" fmla="*/ 577567 h 4559737"/>
              <a:gd name="connsiteX2462" fmla="*/ 1026548 w 8074386"/>
              <a:gd name="connsiteY2462" fmla="*/ 632466 h 4559737"/>
              <a:gd name="connsiteX2463" fmla="*/ 968859 w 8074386"/>
              <a:gd name="connsiteY2463" fmla="*/ 628881 h 4559737"/>
              <a:gd name="connsiteX2464" fmla="*/ 1707546 w 8074386"/>
              <a:gd name="connsiteY2464" fmla="*/ 546101 h 4559737"/>
              <a:gd name="connsiteX2465" fmla="*/ 1712361 w 8074386"/>
              <a:gd name="connsiteY2465" fmla="*/ 572138 h 4559737"/>
              <a:gd name="connsiteX2466" fmla="*/ 1763641 w 8074386"/>
              <a:gd name="connsiteY2466" fmla="*/ 575325 h 4559737"/>
              <a:gd name="connsiteX2467" fmla="*/ 1765235 w 8074386"/>
              <a:gd name="connsiteY2467" fmla="*/ 549687 h 4559737"/>
              <a:gd name="connsiteX2468" fmla="*/ 2171841 w 8074386"/>
              <a:gd name="connsiteY2468" fmla="*/ 529916 h 4559737"/>
              <a:gd name="connsiteX2469" fmla="*/ 2094524 w 8074386"/>
              <a:gd name="connsiteY2469" fmla="*/ 531544 h 4559737"/>
              <a:gd name="connsiteX2470" fmla="*/ 2092931 w 8074386"/>
              <a:gd name="connsiteY2470" fmla="*/ 557185 h 4559737"/>
              <a:gd name="connsiteX2471" fmla="*/ 2176658 w 8074386"/>
              <a:gd name="connsiteY2471" fmla="*/ 555954 h 4559737"/>
              <a:gd name="connsiteX2472" fmla="*/ 3439752 w 8074386"/>
              <a:gd name="connsiteY2472" fmla="*/ 525071 h 4559737"/>
              <a:gd name="connsiteX2473" fmla="*/ 3444569 w 8074386"/>
              <a:gd name="connsiteY2473" fmla="*/ 551109 h 4559737"/>
              <a:gd name="connsiteX2474" fmla="*/ 3495848 w 8074386"/>
              <a:gd name="connsiteY2474" fmla="*/ 554296 h 4559737"/>
              <a:gd name="connsiteX2475" fmla="*/ 3497441 w 8074386"/>
              <a:gd name="connsiteY2475" fmla="*/ 528655 h 4559737"/>
              <a:gd name="connsiteX2476" fmla="*/ 4128391 w 8074386"/>
              <a:gd name="connsiteY2476" fmla="*/ 522830 h 4559737"/>
              <a:gd name="connsiteX2477" fmla="*/ 4102354 w 8074386"/>
              <a:gd name="connsiteY2477" fmla="*/ 527646 h 4559737"/>
              <a:gd name="connsiteX2478" fmla="*/ 4047489 w 8074386"/>
              <a:gd name="connsiteY2478" fmla="*/ 582146 h 4559737"/>
              <a:gd name="connsiteX2479" fmla="*/ 4079937 w 8074386"/>
              <a:gd name="connsiteY2479" fmla="*/ 577730 h 4559737"/>
              <a:gd name="connsiteX2480" fmla="*/ 4127595 w 8074386"/>
              <a:gd name="connsiteY2480" fmla="*/ 535650 h 4559737"/>
              <a:gd name="connsiteX2481" fmla="*/ 2365331 w 8074386"/>
              <a:gd name="connsiteY2481" fmla="*/ 522638 h 4559737"/>
              <a:gd name="connsiteX2482" fmla="*/ 2373369 w 8074386"/>
              <a:gd name="connsiteY2482" fmla="*/ 600353 h 4559737"/>
              <a:gd name="connsiteX2483" fmla="*/ 2451085 w 8074386"/>
              <a:gd name="connsiteY2483" fmla="*/ 592314 h 4559737"/>
              <a:gd name="connsiteX2484" fmla="*/ 2365331 w 8074386"/>
              <a:gd name="connsiteY2484" fmla="*/ 522638 h 4559737"/>
              <a:gd name="connsiteX2485" fmla="*/ 2944604 w 8074386"/>
              <a:gd name="connsiteY2485" fmla="*/ 520034 h 4559737"/>
              <a:gd name="connsiteX2486" fmla="*/ 2949419 w 8074386"/>
              <a:gd name="connsiteY2486" fmla="*/ 546072 h 4559737"/>
              <a:gd name="connsiteX2487" fmla="*/ 3000698 w 8074386"/>
              <a:gd name="connsiteY2487" fmla="*/ 549259 h 4559737"/>
              <a:gd name="connsiteX2488" fmla="*/ 3002292 w 8074386"/>
              <a:gd name="connsiteY2488" fmla="*/ 523620 h 4559737"/>
              <a:gd name="connsiteX2489" fmla="*/ 3962134 w 8074386"/>
              <a:gd name="connsiteY2489" fmla="*/ 506062 h 4559737"/>
              <a:gd name="connsiteX2490" fmla="*/ 3826733 w 8074386"/>
              <a:gd name="connsiteY2490" fmla="*/ 510515 h 4559737"/>
              <a:gd name="connsiteX2491" fmla="*/ 3825139 w 8074386"/>
              <a:gd name="connsiteY2491" fmla="*/ 536154 h 4559737"/>
              <a:gd name="connsiteX2492" fmla="*/ 3965357 w 8074386"/>
              <a:gd name="connsiteY2492" fmla="*/ 557737 h 4559737"/>
              <a:gd name="connsiteX2493" fmla="*/ 3358815 w 8074386"/>
              <a:gd name="connsiteY2493" fmla="*/ 481433 h 4559737"/>
              <a:gd name="connsiteX2494" fmla="*/ 3217003 w 8074386"/>
              <a:gd name="connsiteY2494" fmla="*/ 485488 h 4559737"/>
              <a:gd name="connsiteX2495" fmla="*/ 3245865 w 8074386"/>
              <a:gd name="connsiteY2495" fmla="*/ 538759 h 4559737"/>
              <a:gd name="connsiteX2496" fmla="*/ 3225440 w 8074386"/>
              <a:gd name="connsiteY2496" fmla="*/ 556792 h 4559737"/>
              <a:gd name="connsiteX2497" fmla="*/ 3225042 w 8074386"/>
              <a:gd name="connsiteY2497" fmla="*/ 563203 h 4559737"/>
              <a:gd name="connsiteX2498" fmla="*/ 3276719 w 8074386"/>
              <a:gd name="connsiteY2498" fmla="*/ 559979 h 4559737"/>
              <a:gd name="connsiteX2499" fmla="*/ 3273495 w 8074386"/>
              <a:gd name="connsiteY2499" fmla="*/ 508303 h 4559737"/>
              <a:gd name="connsiteX2500" fmla="*/ 3299134 w 8074386"/>
              <a:gd name="connsiteY2500" fmla="*/ 509896 h 4559737"/>
              <a:gd name="connsiteX2501" fmla="*/ 3355627 w 8074386"/>
              <a:gd name="connsiteY2501" fmla="*/ 532712 h 4559737"/>
              <a:gd name="connsiteX2502" fmla="*/ 2471872 w 8074386"/>
              <a:gd name="connsiteY2502" fmla="*/ 464914 h 4559737"/>
              <a:gd name="connsiteX2503" fmla="*/ 2476688 w 8074386"/>
              <a:gd name="connsiteY2503" fmla="*/ 490952 h 4559737"/>
              <a:gd name="connsiteX2504" fmla="*/ 2558820 w 8074386"/>
              <a:gd name="connsiteY2504" fmla="*/ 515360 h 4559737"/>
              <a:gd name="connsiteX2505" fmla="*/ 2560414 w 8074386"/>
              <a:gd name="connsiteY2505" fmla="*/ 489721 h 4559737"/>
              <a:gd name="connsiteX2506" fmla="*/ 2503922 w 8074386"/>
              <a:gd name="connsiteY2506" fmla="*/ 466905 h 4559737"/>
              <a:gd name="connsiteX2507" fmla="*/ 2415379 w 8074386"/>
              <a:gd name="connsiteY2507" fmla="*/ 442100 h 4559737"/>
              <a:gd name="connsiteX2508" fmla="*/ 2305615 w 8074386"/>
              <a:gd name="connsiteY2508" fmla="*/ 448147 h 4559737"/>
              <a:gd name="connsiteX2509" fmla="*/ 2310431 w 8074386"/>
              <a:gd name="connsiteY2509" fmla="*/ 474183 h 4559737"/>
              <a:gd name="connsiteX2510" fmla="*/ 2336070 w 8074386"/>
              <a:gd name="connsiteY2510" fmla="*/ 475777 h 4559737"/>
              <a:gd name="connsiteX2511" fmla="*/ 2418601 w 8074386"/>
              <a:gd name="connsiteY2511" fmla="*/ 493776 h 4559737"/>
              <a:gd name="connsiteX2512" fmla="*/ 2750679 w 8074386"/>
              <a:gd name="connsiteY2512" fmla="*/ 430767 h 4559737"/>
              <a:gd name="connsiteX2513" fmla="*/ 2692593 w 8074386"/>
              <a:gd name="connsiteY2513" fmla="*/ 433591 h 4559737"/>
              <a:gd name="connsiteX2514" fmla="*/ 2691000 w 8074386"/>
              <a:gd name="connsiteY2514" fmla="*/ 459231 h 4559737"/>
              <a:gd name="connsiteX2515" fmla="*/ 2749086 w 8074386"/>
              <a:gd name="connsiteY2515" fmla="*/ 456405 h 4559737"/>
              <a:gd name="connsiteX2516" fmla="*/ 2166989 w 8074386"/>
              <a:gd name="connsiteY2516" fmla="*/ 400924 h 4559737"/>
              <a:gd name="connsiteX2517" fmla="*/ 2139757 w 8074386"/>
              <a:gd name="connsiteY2517" fmla="*/ 424969 h 4559737"/>
              <a:gd name="connsiteX2518" fmla="*/ 2031586 w 8074386"/>
              <a:gd name="connsiteY2518" fmla="*/ 405377 h 4559737"/>
              <a:gd name="connsiteX2519" fmla="*/ 1947462 w 8074386"/>
              <a:gd name="connsiteY2519" fmla="*/ 413018 h 4559737"/>
              <a:gd name="connsiteX2520" fmla="*/ 1952279 w 8074386"/>
              <a:gd name="connsiteY2520" fmla="*/ 439055 h 4559737"/>
              <a:gd name="connsiteX2521" fmla="*/ 2036005 w 8074386"/>
              <a:gd name="connsiteY2521" fmla="*/ 437823 h 4559737"/>
              <a:gd name="connsiteX2522" fmla="*/ 2284792 w 8074386"/>
              <a:gd name="connsiteY2522" fmla="*/ 472590 h 4559737"/>
              <a:gd name="connsiteX2523" fmla="*/ 2281569 w 8074386"/>
              <a:gd name="connsiteY2523" fmla="*/ 420914 h 4559737"/>
              <a:gd name="connsiteX2524" fmla="*/ 2249519 w 8074386"/>
              <a:gd name="connsiteY2524" fmla="*/ 418922 h 4559737"/>
              <a:gd name="connsiteX2525" fmla="*/ 2166989 w 8074386"/>
              <a:gd name="connsiteY2525" fmla="*/ 400924 h 4559737"/>
              <a:gd name="connsiteX2526" fmla="*/ 2829988 w 8074386"/>
              <a:gd name="connsiteY2526" fmla="*/ 397089 h 4559737"/>
              <a:gd name="connsiteX2527" fmla="*/ 2803950 w 8074386"/>
              <a:gd name="connsiteY2527" fmla="*/ 401905 h 4559737"/>
              <a:gd name="connsiteX2528" fmla="*/ 2802357 w 8074386"/>
              <a:gd name="connsiteY2528" fmla="*/ 427543 h 4559737"/>
              <a:gd name="connsiteX2529" fmla="*/ 3050746 w 8074386"/>
              <a:gd name="connsiteY2529" fmla="*/ 468721 h 4559737"/>
              <a:gd name="connsiteX2530" fmla="*/ 3083192 w 8074386"/>
              <a:gd name="connsiteY2530" fmla="*/ 464302 h 4559737"/>
              <a:gd name="connsiteX2531" fmla="*/ 3078377 w 8074386"/>
              <a:gd name="connsiteY2531" fmla="*/ 438264 h 4559737"/>
              <a:gd name="connsiteX2532" fmla="*/ 2829988 w 8074386"/>
              <a:gd name="connsiteY2532" fmla="*/ 397089 h 4559737"/>
              <a:gd name="connsiteX2533" fmla="*/ 3237790 w 8074386"/>
              <a:gd name="connsiteY2533" fmla="*/ 358089 h 4559737"/>
              <a:gd name="connsiteX2534" fmla="*/ 3241013 w 8074386"/>
              <a:gd name="connsiteY2534" fmla="*/ 409765 h 4559737"/>
              <a:gd name="connsiteX2535" fmla="*/ 3253833 w 8074386"/>
              <a:gd name="connsiteY2535" fmla="*/ 410562 h 4559737"/>
              <a:gd name="connsiteX2536" fmla="*/ 3463762 w 8074386"/>
              <a:gd name="connsiteY2536" fmla="*/ 449348 h 4559737"/>
              <a:gd name="connsiteX2537" fmla="*/ 3489403 w 8074386"/>
              <a:gd name="connsiteY2537" fmla="*/ 450942 h 4559737"/>
              <a:gd name="connsiteX2538" fmla="*/ 3486179 w 8074386"/>
              <a:gd name="connsiteY2538" fmla="*/ 399264 h 4559737"/>
              <a:gd name="connsiteX2539" fmla="*/ 3408862 w 8074386"/>
              <a:gd name="connsiteY2539" fmla="*/ 400894 h 4559737"/>
              <a:gd name="connsiteX2540" fmla="*/ 3389634 w 8074386"/>
              <a:gd name="connsiteY2540" fmla="*/ 399699 h 4559737"/>
              <a:gd name="connsiteX2541" fmla="*/ 3237790 w 8074386"/>
              <a:gd name="connsiteY2541" fmla="*/ 358089 h 4559737"/>
              <a:gd name="connsiteX2542" fmla="*/ 2581600 w 8074386"/>
              <a:gd name="connsiteY2542" fmla="*/ 355911 h 4559737"/>
              <a:gd name="connsiteX2543" fmla="*/ 2580006 w 8074386"/>
              <a:gd name="connsiteY2543" fmla="*/ 381551 h 4559737"/>
              <a:gd name="connsiteX2544" fmla="*/ 2637695 w 8074386"/>
              <a:gd name="connsiteY2544" fmla="*/ 385137 h 4559737"/>
              <a:gd name="connsiteX2545" fmla="*/ 2632877 w 8074386"/>
              <a:gd name="connsiteY2545" fmla="*/ 359098 h 4559737"/>
              <a:gd name="connsiteX2546" fmla="*/ 2300762 w 8074386"/>
              <a:gd name="connsiteY2546" fmla="*/ 319154 h 4559737"/>
              <a:gd name="connsiteX2547" fmla="*/ 2368481 w 8074386"/>
              <a:gd name="connsiteY2547" fmla="*/ 368405 h 4559737"/>
              <a:gd name="connsiteX2548" fmla="*/ 2387711 w 8074386"/>
              <a:gd name="connsiteY2548" fmla="*/ 369600 h 4559737"/>
              <a:gd name="connsiteX2549" fmla="*/ 2549152 w 8074386"/>
              <a:gd name="connsiteY2549" fmla="*/ 360330 h 4559737"/>
              <a:gd name="connsiteX2550" fmla="*/ 2550745 w 8074386"/>
              <a:gd name="connsiteY2550" fmla="*/ 334691 h 4559737"/>
              <a:gd name="connsiteX2551" fmla="*/ 2441381 w 8074386"/>
              <a:gd name="connsiteY2551" fmla="*/ 334327 h 4559737"/>
              <a:gd name="connsiteX2552" fmla="*/ 2300762 w 8074386"/>
              <a:gd name="connsiteY2552" fmla="*/ 319154 h 4559737"/>
              <a:gd name="connsiteX2553" fmla="*/ 1091336 w 8074386"/>
              <a:gd name="connsiteY2553" fmla="*/ 314764 h 4559737"/>
              <a:gd name="connsiteX2554" fmla="*/ 1094557 w 8074386"/>
              <a:gd name="connsiteY2554" fmla="*/ 366440 h 4559737"/>
              <a:gd name="connsiteX2555" fmla="*/ 984795 w 8074386"/>
              <a:gd name="connsiteY2555" fmla="*/ 372487 h 4559737"/>
              <a:gd name="connsiteX2556" fmla="*/ 981571 w 8074386"/>
              <a:gd name="connsiteY2556" fmla="*/ 320812 h 4559737"/>
              <a:gd name="connsiteX2557" fmla="*/ 2823542 w 8074386"/>
              <a:gd name="connsiteY2557" fmla="*/ 293735 h 4559737"/>
              <a:gd name="connsiteX2558" fmla="*/ 2821950 w 8074386"/>
              <a:gd name="connsiteY2558" fmla="*/ 319374 h 4559737"/>
              <a:gd name="connsiteX2559" fmla="*/ 2879637 w 8074386"/>
              <a:gd name="connsiteY2559" fmla="*/ 322960 h 4559737"/>
              <a:gd name="connsiteX2560" fmla="*/ 2874822 w 8074386"/>
              <a:gd name="connsiteY2560" fmla="*/ 296922 h 4559737"/>
              <a:gd name="connsiteX2561" fmla="*/ 3068709 w 8074386"/>
              <a:gd name="connsiteY2561" fmla="*/ 283233 h 4559737"/>
              <a:gd name="connsiteX2562" fmla="*/ 3073526 w 8074386"/>
              <a:gd name="connsiteY2562" fmla="*/ 309272 h 4559737"/>
              <a:gd name="connsiteX2563" fmla="*/ 3017032 w 8074386"/>
              <a:gd name="connsiteY2563" fmla="*/ 286456 h 4559737"/>
              <a:gd name="connsiteX2564" fmla="*/ 2990994 w 8074386"/>
              <a:gd name="connsiteY2564" fmla="*/ 291273 h 4559737"/>
              <a:gd name="connsiteX2565" fmla="*/ 2987806 w 8074386"/>
              <a:gd name="connsiteY2565" fmla="*/ 342552 h 4559737"/>
              <a:gd name="connsiteX2566" fmla="*/ 3041077 w 8074386"/>
              <a:gd name="connsiteY2566" fmla="*/ 313689 h 4559737"/>
              <a:gd name="connsiteX2567" fmla="*/ 3146060 w 8074386"/>
              <a:gd name="connsiteY2567" fmla="*/ 384561 h 4559737"/>
              <a:gd name="connsiteX2568" fmla="*/ 3184520 w 8074386"/>
              <a:gd name="connsiteY2568" fmla="*/ 386951 h 4559737"/>
              <a:gd name="connsiteX2569" fmla="*/ 3210557 w 8074386"/>
              <a:gd name="connsiteY2569" fmla="*/ 382134 h 4559737"/>
              <a:gd name="connsiteX2570" fmla="*/ 3212150 w 8074386"/>
              <a:gd name="connsiteY2570" fmla="*/ 356495 h 4559737"/>
              <a:gd name="connsiteX2571" fmla="*/ 3205742 w 8074386"/>
              <a:gd name="connsiteY2571" fmla="*/ 356097 h 4559737"/>
              <a:gd name="connsiteX2572" fmla="*/ 3068709 w 8074386"/>
              <a:gd name="connsiteY2572" fmla="*/ 283233 h 4559737"/>
              <a:gd name="connsiteX2573" fmla="*/ 1771936 w 8074386"/>
              <a:gd name="connsiteY2573" fmla="*/ 234809 h 4559737"/>
              <a:gd name="connsiteX2574" fmla="*/ 1832846 w 8074386"/>
              <a:gd name="connsiteY2574" fmla="*/ 290072 h 4559737"/>
              <a:gd name="connsiteX2575" fmla="*/ 1723482 w 8074386"/>
              <a:gd name="connsiteY2575" fmla="*/ 289708 h 4559737"/>
              <a:gd name="connsiteX2576" fmla="*/ 1720258 w 8074386"/>
              <a:gd name="connsiteY2576" fmla="*/ 238031 h 4559737"/>
              <a:gd name="connsiteX2577" fmla="*/ 2518661 w 8074386"/>
              <a:gd name="connsiteY2577" fmla="*/ 229744 h 4559737"/>
              <a:gd name="connsiteX2578" fmla="*/ 2586380 w 8074386"/>
              <a:gd name="connsiteY2578" fmla="*/ 278995 h 4559737"/>
              <a:gd name="connsiteX2579" fmla="*/ 2599199 w 8074386"/>
              <a:gd name="connsiteY2579" fmla="*/ 279791 h 4559737"/>
              <a:gd name="connsiteX2580" fmla="*/ 2657286 w 8074386"/>
              <a:gd name="connsiteY2580" fmla="*/ 276966 h 4559737"/>
              <a:gd name="connsiteX2581" fmla="*/ 2658879 w 8074386"/>
              <a:gd name="connsiteY2581" fmla="*/ 251328 h 4559737"/>
              <a:gd name="connsiteX2582" fmla="*/ 3118358 w 8074386"/>
              <a:gd name="connsiteY2582" fmla="*/ 209105 h 4559737"/>
              <a:gd name="connsiteX2583" fmla="*/ 3070302 w 8074386"/>
              <a:gd name="connsiteY2583" fmla="*/ 257594 h 4559737"/>
              <a:gd name="connsiteX2584" fmla="*/ 3069904 w 8074386"/>
              <a:gd name="connsiteY2584" fmla="*/ 264005 h 4559737"/>
              <a:gd name="connsiteX2585" fmla="*/ 3121581 w 8074386"/>
              <a:gd name="connsiteY2585" fmla="*/ 260782 h 4559737"/>
              <a:gd name="connsiteX2586" fmla="*/ 2462168 w 8074386"/>
              <a:gd name="connsiteY2586" fmla="*/ 206928 h 4559737"/>
              <a:gd name="connsiteX2587" fmla="*/ 2407701 w 8074386"/>
              <a:gd name="connsiteY2587" fmla="*/ 255019 h 4559737"/>
              <a:gd name="connsiteX2588" fmla="*/ 2407303 w 8074386"/>
              <a:gd name="connsiteY2588" fmla="*/ 261429 h 4559737"/>
              <a:gd name="connsiteX2589" fmla="*/ 2491029 w 8074386"/>
              <a:gd name="connsiteY2589" fmla="*/ 260197 h 4559737"/>
              <a:gd name="connsiteX2590" fmla="*/ 2487807 w 8074386"/>
              <a:gd name="connsiteY2590" fmla="*/ 208522 h 4559737"/>
              <a:gd name="connsiteX2591" fmla="*/ 2128060 w 8074386"/>
              <a:gd name="connsiteY2591" fmla="*/ 199031 h 4559737"/>
              <a:gd name="connsiteX2592" fmla="*/ 2076383 w 8074386"/>
              <a:gd name="connsiteY2592" fmla="*/ 202255 h 4559737"/>
              <a:gd name="connsiteX2593" fmla="*/ 2074790 w 8074386"/>
              <a:gd name="connsiteY2593" fmla="*/ 227894 h 4559737"/>
              <a:gd name="connsiteX2594" fmla="*/ 2132877 w 8074386"/>
              <a:gd name="connsiteY2594" fmla="*/ 225068 h 4559737"/>
              <a:gd name="connsiteX2595" fmla="*/ 2791058 w 8074386"/>
              <a:gd name="connsiteY2595" fmla="*/ 195197 h 4559737"/>
              <a:gd name="connsiteX2596" fmla="*/ 2732974 w 8074386"/>
              <a:gd name="connsiteY2596" fmla="*/ 198022 h 4559737"/>
              <a:gd name="connsiteX2597" fmla="*/ 2737789 w 8074386"/>
              <a:gd name="connsiteY2597" fmla="*/ 224059 h 4559737"/>
              <a:gd name="connsiteX2598" fmla="*/ 2789465 w 8074386"/>
              <a:gd name="connsiteY2598" fmla="*/ 220835 h 4559737"/>
              <a:gd name="connsiteX2599" fmla="*/ 1217071 w 8074386"/>
              <a:gd name="connsiteY2599" fmla="*/ 155280 h 4559737"/>
              <a:gd name="connsiteX2600" fmla="*/ 1220293 w 8074386"/>
              <a:gd name="connsiteY2600" fmla="*/ 206957 h 4559737"/>
              <a:gd name="connsiteX2601" fmla="*/ 1140984 w 8074386"/>
              <a:gd name="connsiteY2601" fmla="*/ 240635 h 4559737"/>
              <a:gd name="connsiteX2602" fmla="*/ 1112124 w 8074386"/>
              <a:gd name="connsiteY2602" fmla="*/ 187365 h 4559737"/>
              <a:gd name="connsiteX2603" fmla="*/ 1165393 w 8074386"/>
              <a:gd name="connsiteY2603" fmla="*/ 158503 h 4559737"/>
              <a:gd name="connsiteX2604" fmla="*/ 3560202 w 8074386"/>
              <a:gd name="connsiteY2604" fmla="*/ 140048 h 4559737"/>
              <a:gd name="connsiteX2605" fmla="*/ 3563424 w 8074386"/>
              <a:gd name="connsiteY2605" fmla="*/ 191725 h 4559737"/>
              <a:gd name="connsiteX2606" fmla="*/ 3505736 w 8074386"/>
              <a:gd name="connsiteY2606" fmla="*/ 188140 h 4559737"/>
              <a:gd name="connsiteX2607" fmla="*/ 3506135 w 8074386"/>
              <a:gd name="connsiteY2607" fmla="*/ 181729 h 4559737"/>
              <a:gd name="connsiteX2608" fmla="*/ 3560202 w 8074386"/>
              <a:gd name="connsiteY2608" fmla="*/ 140048 h 4559737"/>
              <a:gd name="connsiteX2609" fmla="*/ 2376414 w 8074386"/>
              <a:gd name="connsiteY2609" fmla="*/ 137252 h 4559737"/>
              <a:gd name="connsiteX2610" fmla="*/ 2379636 w 8074386"/>
              <a:gd name="connsiteY2610" fmla="*/ 188930 h 4559737"/>
              <a:gd name="connsiteX2611" fmla="*/ 2489401 w 8074386"/>
              <a:gd name="connsiteY2611" fmla="*/ 182882 h 4559737"/>
              <a:gd name="connsiteX2612" fmla="*/ 2484583 w 8074386"/>
              <a:gd name="connsiteY2612" fmla="*/ 156844 h 4559737"/>
              <a:gd name="connsiteX2613" fmla="*/ 2016667 w 8074386"/>
              <a:gd name="connsiteY2613" fmla="*/ 127762 h 4559737"/>
              <a:gd name="connsiteX2614" fmla="*/ 1932943 w 8074386"/>
              <a:gd name="connsiteY2614" fmla="*/ 128993 h 4559737"/>
              <a:gd name="connsiteX2615" fmla="*/ 1937759 w 8074386"/>
              <a:gd name="connsiteY2615" fmla="*/ 155031 h 4559737"/>
              <a:gd name="connsiteX2616" fmla="*/ 2015074 w 8074386"/>
              <a:gd name="connsiteY2616" fmla="*/ 153402 h 4559737"/>
              <a:gd name="connsiteX2617" fmla="*/ 2126432 w 8074386"/>
              <a:gd name="connsiteY2617" fmla="*/ 121715 h 4559737"/>
              <a:gd name="connsiteX2618" fmla="*/ 2042707 w 8074386"/>
              <a:gd name="connsiteY2618" fmla="*/ 122946 h 4559737"/>
              <a:gd name="connsiteX2619" fmla="*/ 2047521 w 8074386"/>
              <a:gd name="connsiteY2619" fmla="*/ 148984 h 4559737"/>
              <a:gd name="connsiteX2620" fmla="*/ 2124838 w 8074386"/>
              <a:gd name="connsiteY2620" fmla="*/ 147355 h 4559737"/>
              <a:gd name="connsiteX2621" fmla="*/ 2178109 w 8074386"/>
              <a:gd name="connsiteY2621" fmla="*/ 118493 h 4559737"/>
              <a:gd name="connsiteX2622" fmla="*/ 2182924 w 8074386"/>
              <a:gd name="connsiteY2622" fmla="*/ 144531 h 4559737"/>
              <a:gd name="connsiteX2623" fmla="*/ 2237824 w 8074386"/>
              <a:gd name="connsiteY2623" fmla="*/ 192985 h 4559737"/>
              <a:gd name="connsiteX2624" fmla="*/ 2186146 w 8074386"/>
              <a:gd name="connsiteY2624" fmla="*/ 196208 h 4559737"/>
              <a:gd name="connsiteX2625" fmla="*/ 2189371 w 8074386"/>
              <a:gd name="connsiteY2625" fmla="*/ 247884 h 4559737"/>
              <a:gd name="connsiteX2626" fmla="*/ 2202190 w 8074386"/>
              <a:gd name="connsiteY2626" fmla="*/ 248681 h 4559737"/>
              <a:gd name="connsiteX2627" fmla="*/ 2302356 w 8074386"/>
              <a:gd name="connsiteY2627" fmla="*/ 293514 h 4559737"/>
              <a:gd name="connsiteX2628" fmla="*/ 2302754 w 8074386"/>
              <a:gd name="connsiteY2628" fmla="*/ 287105 h 4559737"/>
              <a:gd name="connsiteX2629" fmla="*/ 2376450 w 8074386"/>
              <a:gd name="connsiteY2629" fmla="*/ 240207 h 4559737"/>
              <a:gd name="connsiteX2630" fmla="*/ 2378043 w 8074386"/>
              <a:gd name="connsiteY2630" fmla="*/ 214569 h 4559737"/>
              <a:gd name="connsiteX2631" fmla="*/ 2242641 w 8074386"/>
              <a:gd name="connsiteY2631" fmla="*/ 219022 h 4559737"/>
              <a:gd name="connsiteX2632" fmla="*/ 2265057 w 8074386"/>
              <a:gd name="connsiteY2632" fmla="*/ 168939 h 4559737"/>
              <a:gd name="connsiteX2633" fmla="*/ 1516704 w 8074386"/>
              <a:gd name="connsiteY2633" fmla="*/ 96688 h 4559737"/>
              <a:gd name="connsiteX2634" fmla="*/ 1494286 w 8074386"/>
              <a:gd name="connsiteY2634" fmla="*/ 146772 h 4559737"/>
              <a:gd name="connsiteX2635" fmla="*/ 1655727 w 8074386"/>
              <a:gd name="connsiteY2635" fmla="*/ 137502 h 4559737"/>
              <a:gd name="connsiteX2636" fmla="*/ 1657320 w 8074386"/>
              <a:gd name="connsiteY2636" fmla="*/ 111862 h 4559737"/>
              <a:gd name="connsiteX2637" fmla="*/ 1592822 w 8074386"/>
              <a:gd name="connsiteY2637" fmla="*/ 114290 h 4559737"/>
              <a:gd name="connsiteX2638" fmla="*/ 1516704 w 8074386"/>
              <a:gd name="connsiteY2638" fmla="*/ 96688 h 4559737"/>
              <a:gd name="connsiteX2639" fmla="*/ 1650874 w 8074386"/>
              <a:gd name="connsiteY2639" fmla="*/ 8509 h 4559737"/>
              <a:gd name="connsiteX2640" fmla="*/ 1676514 w 8074386"/>
              <a:gd name="connsiteY2640" fmla="*/ 10102 h 4559737"/>
              <a:gd name="connsiteX2641" fmla="*/ 1715407 w 8074386"/>
              <a:gd name="connsiteY2641" fmla="*/ 109038 h 4559737"/>
              <a:gd name="connsiteX2642" fmla="*/ 1668183 w 8074386"/>
              <a:gd name="connsiteY2642" fmla="*/ 247665 h 4559737"/>
              <a:gd name="connsiteX2643" fmla="*/ 1666989 w 8074386"/>
              <a:gd name="connsiteY2643" fmla="*/ 266894 h 4559737"/>
              <a:gd name="connsiteX2644" fmla="*/ 1640950 w 8074386"/>
              <a:gd name="connsiteY2644" fmla="*/ 271709 h 4559737"/>
              <a:gd name="connsiteX2645" fmla="*/ 1632912 w 8074386"/>
              <a:gd name="connsiteY2645" fmla="*/ 193994 h 4559737"/>
              <a:gd name="connsiteX2646" fmla="*/ 1439421 w 8074386"/>
              <a:gd name="connsiteY2646" fmla="*/ 201273 h 4559737"/>
              <a:gd name="connsiteX2647" fmla="*/ 1438226 w 8074386"/>
              <a:gd name="connsiteY2647" fmla="*/ 220502 h 4559737"/>
              <a:gd name="connsiteX2648" fmla="*/ 1363734 w 8074386"/>
              <a:gd name="connsiteY2648" fmla="*/ 280217 h 4559737"/>
              <a:gd name="connsiteX2649" fmla="*/ 1362141 w 8074386"/>
              <a:gd name="connsiteY2649" fmla="*/ 305858 h 4559737"/>
              <a:gd name="connsiteX2650" fmla="*/ 1779975 w 8074386"/>
              <a:gd name="connsiteY2650" fmla="*/ 312523 h 4559737"/>
              <a:gd name="connsiteX2651" fmla="*/ 1781603 w 8074386"/>
              <a:gd name="connsiteY2651" fmla="*/ 389840 h 4559737"/>
              <a:gd name="connsiteX2652" fmla="*/ 1755566 w 8074386"/>
              <a:gd name="connsiteY2652" fmla="*/ 394655 h 4559737"/>
              <a:gd name="connsiteX2653" fmla="*/ 1558854 w 8074386"/>
              <a:gd name="connsiteY2653" fmla="*/ 350256 h 4559737"/>
              <a:gd name="connsiteX2654" fmla="*/ 1479944 w 8074386"/>
              <a:gd name="connsiteY2654" fmla="*/ 377525 h 4559737"/>
              <a:gd name="connsiteX2655" fmla="*/ 1475127 w 8074386"/>
              <a:gd name="connsiteY2655" fmla="*/ 351488 h 4559737"/>
              <a:gd name="connsiteX2656" fmla="*/ 1421857 w 8074386"/>
              <a:gd name="connsiteY2656" fmla="*/ 380350 h 4559737"/>
              <a:gd name="connsiteX2657" fmla="*/ 1284824 w 8074386"/>
              <a:gd name="connsiteY2657" fmla="*/ 307487 h 4559737"/>
              <a:gd name="connsiteX2658" fmla="*/ 1145838 w 8074386"/>
              <a:gd name="connsiteY2658" fmla="*/ 369628 h 4559737"/>
              <a:gd name="connsiteX2659" fmla="*/ 1142614 w 8074386"/>
              <a:gd name="connsiteY2659" fmla="*/ 317952 h 4559737"/>
              <a:gd name="connsiteX2660" fmla="*/ 1329658 w 8074386"/>
              <a:gd name="connsiteY2660" fmla="*/ 207319 h 4559737"/>
              <a:gd name="connsiteX2661" fmla="*/ 1278380 w 8074386"/>
              <a:gd name="connsiteY2661" fmla="*/ 204133 h 4559737"/>
              <a:gd name="connsiteX2662" fmla="*/ 1274759 w 8074386"/>
              <a:gd name="connsiteY2662" fmla="*/ 158865 h 4559737"/>
              <a:gd name="connsiteX2663" fmla="*/ 1468646 w 8074386"/>
              <a:gd name="connsiteY2663" fmla="*/ 145178 h 4559737"/>
              <a:gd name="connsiteX2664" fmla="*/ 1463831 w 8074386"/>
              <a:gd name="connsiteY2664" fmla="*/ 119140 h 4559737"/>
              <a:gd name="connsiteX2665" fmla="*/ 1380106 w 8074386"/>
              <a:gd name="connsiteY2665" fmla="*/ 120371 h 4559737"/>
              <a:gd name="connsiteX2666" fmla="*/ 1245897 w 8074386"/>
              <a:gd name="connsiteY2666" fmla="*/ 105596 h 4559737"/>
              <a:gd name="connsiteX2667" fmla="*/ 1244303 w 8074386"/>
              <a:gd name="connsiteY2667" fmla="*/ 131235 h 4559737"/>
              <a:gd name="connsiteX2668" fmla="*/ 1162171 w 8074386"/>
              <a:gd name="connsiteY2668" fmla="*/ 106826 h 4559737"/>
              <a:gd name="connsiteX2669" fmla="*/ 1184587 w 8074386"/>
              <a:gd name="connsiteY2669" fmla="*/ 56743 h 4559737"/>
              <a:gd name="connsiteX2670" fmla="*/ 1241080 w 8074386"/>
              <a:gd name="connsiteY2670" fmla="*/ 79557 h 4559737"/>
              <a:gd name="connsiteX2671" fmla="*/ 1267915 w 8074386"/>
              <a:gd name="connsiteY2671" fmla="*/ 61922 h 4559737"/>
              <a:gd name="connsiteX2672" fmla="*/ 1268314 w 8074386"/>
              <a:gd name="connsiteY2672" fmla="*/ 55511 h 4559737"/>
              <a:gd name="connsiteX2673" fmla="*/ 1460607 w 8074386"/>
              <a:gd name="connsiteY2673" fmla="*/ 67463 h 4559737"/>
              <a:gd name="connsiteX2674" fmla="*/ 1569973 w 8074386"/>
              <a:gd name="connsiteY2674" fmla="*/ 67827 h 4559737"/>
              <a:gd name="connsiteX2675" fmla="*/ 1928090 w 8074386"/>
              <a:gd name="connsiteY2675" fmla="*/ 0 h 4559737"/>
              <a:gd name="connsiteX2676" fmla="*/ 2084749 w 8074386"/>
              <a:gd name="connsiteY2676" fmla="*/ 67649 h 4559737"/>
              <a:gd name="connsiteX2677" fmla="*/ 2097570 w 8074386"/>
              <a:gd name="connsiteY2677" fmla="*/ 68445 h 4559737"/>
              <a:gd name="connsiteX2678" fmla="*/ 2119987 w 8074386"/>
              <a:gd name="connsiteY2678" fmla="*/ 18362 h 4559737"/>
              <a:gd name="connsiteX2679" fmla="*/ 3536192 w 8074386"/>
              <a:gd name="connsiteY2679" fmla="*/ 215772 h 4559737"/>
              <a:gd name="connsiteX2680" fmla="*/ 3589462 w 8074386"/>
              <a:gd name="connsiteY2680" fmla="*/ 186908 h 4559737"/>
              <a:gd name="connsiteX2681" fmla="*/ 3866713 w 8074386"/>
              <a:gd name="connsiteY2681" fmla="*/ 281356 h 4559737"/>
              <a:gd name="connsiteX2682" fmla="*/ 3871528 w 8074386"/>
              <a:gd name="connsiteY2682" fmla="*/ 307393 h 4559737"/>
              <a:gd name="connsiteX2683" fmla="*/ 3842703 w 8074386"/>
              <a:gd name="connsiteY2683" fmla="*/ 357078 h 4559737"/>
              <a:gd name="connsiteX2684" fmla="*/ 3900789 w 8074386"/>
              <a:gd name="connsiteY2684" fmla="*/ 354253 h 4559737"/>
              <a:gd name="connsiteX2685" fmla="*/ 3954061 w 8074386"/>
              <a:gd name="connsiteY2685" fmla="*/ 325391 h 4559737"/>
              <a:gd name="connsiteX2686" fmla="*/ 3982921 w 8074386"/>
              <a:gd name="connsiteY2686" fmla="*/ 378662 h 4559737"/>
              <a:gd name="connsiteX2687" fmla="*/ 4036193 w 8074386"/>
              <a:gd name="connsiteY2687" fmla="*/ 349800 h 4559737"/>
              <a:gd name="connsiteX2688" fmla="*/ 4845893 w 8074386"/>
              <a:gd name="connsiteY2688" fmla="*/ 573859 h 4559737"/>
              <a:gd name="connsiteX2689" fmla="*/ 5304350 w 8074386"/>
              <a:gd name="connsiteY2689" fmla="*/ 726309 h 4559737"/>
              <a:gd name="connsiteX2690" fmla="*/ 5796020 w 8074386"/>
              <a:gd name="connsiteY2690" fmla="*/ 726309 h 4559737"/>
              <a:gd name="connsiteX2691" fmla="*/ 5796020 w 8074386"/>
              <a:gd name="connsiteY2691" fmla="*/ 889804 h 4559737"/>
              <a:gd name="connsiteX2692" fmla="*/ 5797839 w 8074386"/>
              <a:gd name="connsiteY2692" fmla="*/ 890409 h 4559737"/>
              <a:gd name="connsiteX2693" fmla="*/ 6013002 w 8074386"/>
              <a:gd name="connsiteY2693" fmla="*/ 1000300 h 4559737"/>
              <a:gd name="connsiteX2694" fmla="*/ 6032882 w 8074386"/>
              <a:gd name="connsiteY2694" fmla="*/ 1027413 h 4559737"/>
              <a:gd name="connsiteX2695" fmla="*/ 6113208 w 8074386"/>
              <a:gd name="connsiteY2695" fmla="*/ 1039962 h 4559737"/>
              <a:gd name="connsiteX2696" fmla="*/ 6317559 w 8074386"/>
              <a:gd name="connsiteY2696" fmla="*/ 1068815 h 4559737"/>
              <a:gd name="connsiteX2697" fmla="*/ 7353686 w 8074386"/>
              <a:gd name="connsiteY2697" fmla="*/ 1363100 h 4559737"/>
              <a:gd name="connsiteX2698" fmla="*/ 7683050 w 8074386"/>
              <a:gd name="connsiteY2698" fmla="*/ 1657383 h 4559737"/>
              <a:gd name="connsiteX2699" fmla="*/ 7628157 w 8074386"/>
              <a:gd name="connsiteY2699" fmla="*/ 1664741 h 4559737"/>
              <a:gd name="connsiteX2700" fmla="*/ 7628156 w 8074386"/>
              <a:gd name="connsiteY2700" fmla="*/ 1694169 h 4559737"/>
              <a:gd name="connsiteX2701" fmla="*/ 7731083 w 8074386"/>
              <a:gd name="connsiteY2701" fmla="*/ 1797168 h 4559737"/>
              <a:gd name="connsiteX2702" fmla="*/ 7731083 w 8074386"/>
              <a:gd name="connsiteY2702" fmla="*/ 1826597 h 4559737"/>
              <a:gd name="connsiteX2703" fmla="*/ 7621294 w 8074386"/>
              <a:gd name="connsiteY2703" fmla="*/ 1929596 h 4559737"/>
              <a:gd name="connsiteX2704" fmla="*/ 7532092 w 8074386"/>
              <a:gd name="connsiteY2704" fmla="*/ 1907524 h 4559737"/>
              <a:gd name="connsiteX2705" fmla="*/ 7538954 w 8074386"/>
              <a:gd name="connsiteY2705" fmla="*/ 1936952 h 4559737"/>
              <a:gd name="connsiteX2706" fmla="*/ 7669327 w 8074386"/>
              <a:gd name="connsiteY2706" fmla="*/ 2039952 h 4559737"/>
              <a:gd name="connsiteX2707" fmla="*/ 7641880 w 8074386"/>
              <a:gd name="connsiteY2707" fmla="*/ 2069381 h 4559737"/>
              <a:gd name="connsiteX2708" fmla="*/ 7641880 w 8074386"/>
              <a:gd name="connsiteY2708" fmla="*/ 2076737 h 4559737"/>
              <a:gd name="connsiteX2709" fmla="*/ 7518369 w 8074386"/>
              <a:gd name="connsiteY2709" fmla="*/ 2025237 h 4559737"/>
              <a:gd name="connsiteX2710" fmla="*/ 7367409 w 8074386"/>
              <a:gd name="connsiteY2710" fmla="*/ 2245951 h 4559737"/>
              <a:gd name="connsiteX2711" fmla="*/ 7367409 w 8074386"/>
              <a:gd name="connsiteY2711" fmla="*/ 2279300 h 4559737"/>
              <a:gd name="connsiteX2712" fmla="*/ 7011839 w 8074386"/>
              <a:gd name="connsiteY2712" fmla="*/ 2226610 h 4559737"/>
              <a:gd name="connsiteX2713" fmla="*/ 6515220 w 8074386"/>
              <a:gd name="connsiteY2713" fmla="*/ 2084528 h 4559737"/>
              <a:gd name="connsiteX2714" fmla="*/ 6460325 w 8074386"/>
              <a:gd name="connsiteY2714" fmla="*/ 2121313 h 4559737"/>
              <a:gd name="connsiteX2715" fmla="*/ 6426016 w 8074386"/>
              <a:gd name="connsiteY2715" fmla="*/ 2062456 h 4559737"/>
              <a:gd name="connsiteX2716" fmla="*/ 6371123 w 8074386"/>
              <a:gd name="connsiteY2716" fmla="*/ 2099241 h 4559737"/>
              <a:gd name="connsiteX2717" fmla="*/ 6367438 w 8074386"/>
              <a:gd name="connsiteY2717" fmla="*/ 2099681 h 4559737"/>
              <a:gd name="connsiteX2718" fmla="*/ 6355730 w 8074386"/>
              <a:gd name="connsiteY2718" fmla="*/ 2096050 h 4559737"/>
              <a:gd name="connsiteX2719" fmla="*/ 6319265 w 8074386"/>
              <a:gd name="connsiteY2719" fmla="*/ 2085372 h 4559737"/>
              <a:gd name="connsiteX2720" fmla="*/ 6336813 w 8074386"/>
              <a:gd name="connsiteY2720" fmla="*/ 2047742 h 4559737"/>
              <a:gd name="connsiteX2721" fmla="*/ 6332263 w 8074386"/>
              <a:gd name="connsiteY2721" fmla="*/ 2028222 h 4559737"/>
              <a:gd name="connsiteX2722" fmla="*/ 6763574 w 8074386"/>
              <a:gd name="connsiteY2722" fmla="*/ 2142951 h 4559737"/>
              <a:gd name="connsiteX2723" fmla="*/ 6845916 w 8074386"/>
              <a:gd name="connsiteY2723" fmla="*/ 2106166 h 4559737"/>
              <a:gd name="connsiteX2724" fmla="*/ 6839054 w 8074386"/>
              <a:gd name="connsiteY2724" fmla="*/ 2076737 h 4559737"/>
              <a:gd name="connsiteX2725" fmla="*/ 6784161 w 8074386"/>
              <a:gd name="connsiteY2725" fmla="*/ 2084095 h 4559737"/>
              <a:gd name="connsiteX2726" fmla="*/ 6756715 w 8074386"/>
              <a:gd name="connsiteY2726" fmla="*/ 2113523 h 4559737"/>
              <a:gd name="connsiteX2727" fmla="*/ 6681233 w 8074386"/>
              <a:gd name="connsiteY2727" fmla="*/ 2062024 h 4559737"/>
              <a:gd name="connsiteX2728" fmla="*/ 6660649 w 8074386"/>
              <a:gd name="connsiteY2728" fmla="*/ 2062024 h 4559737"/>
              <a:gd name="connsiteX2729" fmla="*/ 6688096 w 8074386"/>
              <a:gd name="connsiteY2729" fmla="*/ 2003167 h 4559737"/>
              <a:gd name="connsiteX2730" fmla="*/ 6681234 w 8074386"/>
              <a:gd name="connsiteY2730" fmla="*/ 1973738 h 4559737"/>
              <a:gd name="connsiteX2731" fmla="*/ 6660649 w 8074386"/>
              <a:gd name="connsiteY2731" fmla="*/ 1973738 h 4559737"/>
              <a:gd name="connsiteX2732" fmla="*/ 6592031 w 8074386"/>
              <a:gd name="connsiteY2732" fmla="*/ 1922238 h 4559737"/>
              <a:gd name="connsiteX2733" fmla="*/ 6475380 w 8074386"/>
              <a:gd name="connsiteY2733" fmla="*/ 1995810 h 4559737"/>
              <a:gd name="connsiteX2734" fmla="*/ 6468519 w 8074386"/>
              <a:gd name="connsiteY2734" fmla="*/ 1878096 h 4559737"/>
              <a:gd name="connsiteX2735" fmla="*/ 6413625 w 8074386"/>
              <a:gd name="connsiteY2735" fmla="*/ 1914882 h 4559737"/>
              <a:gd name="connsiteX2736" fmla="*/ 6379317 w 8074386"/>
              <a:gd name="connsiteY2736" fmla="*/ 1922238 h 4559737"/>
              <a:gd name="connsiteX2737" fmla="*/ 5857823 w 8074386"/>
              <a:gd name="connsiteY2737" fmla="*/ 1738311 h 4559737"/>
              <a:gd name="connsiteX2738" fmla="*/ 5775481 w 8074386"/>
              <a:gd name="connsiteY2738" fmla="*/ 1782455 h 4559737"/>
              <a:gd name="connsiteX2739" fmla="*/ 5770473 w 8074386"/>
              <a:gd name="connsiteY2739" fmla="*/ 1773771 h 4559737"/>
              <a:gd name="connsiteX2740" fmla="*/ 5756640 w 8074386"/>
              <a:gd name="connsiteY2740" fmla="*/ 1787889 h 4559737"/>
              <a:gd name="connsiteX2741" fmla="*/ 5731080 w 8074386"/>
              <a:gd name="connsiteY2741" fmla="*/ 1820710 h 4559737"/>
              <a:gd name="connsiteX2742" fmla="*/ 5697897 w 8074386"/>
              <a:gd name="connsiteY2742" fmla="*/ 1824638 h 4559737"/>
              <a:gd name="connsiteX2743" fmla="*/ 5567445 w 8074386"/>
              <a:gd name="connsiteY2743" fmla="*/ 1802835 h 4559737"/>
              <a:gd name="connsiteX2744" fmla="*/ 5520986 w 8074386"/>
              <a:gd name="connsiteY2744" fmla="*/ 1808335 h 4559737"/>
              <a:gd name="connsiteX2745" fmla="*/ 5507392 w 8074386"/>
              <a:gd name="connsiteY2745" fmla="*/ 1750355 h 4559737"/>
              <a:gd name="connsiteX2746" fmla="*/ 5591935 w 8074386"/>
              <a:gd name="connsiteY2746" fmla="*/ 1725449 h 4559737"/>
              <a:gd name="connsiteX2747" fmla="*/ 5581819 w 8074386"/>
              <a:gd name="connsiteY2747" fmla="*/ 1696851 h 4559737"/>
              <a:gd name="connsiteX2748" fmla="*/ 5445050 w 8074386"/>
              <a:gd name="connsiteY2748" fmla="*/ 1735387 h 4559737"/>
              <a:gd name="connsiteX2749" fmla="*/ 5445920 w 8074386"/>
              <a:gd name="connsiteY2749" fmla="*/ 1742734 h 4559737"/>
              <a:gd name="connsiteX2750" fmla="*/ 5440476 w 8074386"/>
              <a:gd name="connsiteY2750" fmla="*/ 1782018 h 4559737"/>
              <a:gd name="connsiteX2751" fmla="*/ 5435178 w 8074386"/>
              <a:gd name="connsiteY2751" fmla="*/ 1789596 h 4559737"/>
              <a:gd name="connsiteX2752" fmla="*/ 5565322 w 8074386"/>
              <a:gd name="connsiteY2752" fmla="*/ 1824215 h 4559737"/>
              <a:gd name="connsiteX2753" fmla="*/ 5609006 w 8074386"/>
              <a:gd name="connsiteY2753" fmla="*/ 1812813 h 4559737"/>
              <a:gd name="connsiteX2754" fmla="*/ 5622280 w 8074386"/>
              <a:gd name="connsiteY2754" fmla="*/ 1811242 h 4559737"/>
              <a:gd name="connsiteX2755" fmla="*/ 5660305 w 8074386"/>
              <a:gd name="connsiteY2755" fmla="*/ 1819776 h 4559737"/>
              <a:gd name="connsiteX2756" fmla="*/ 5680596 w 8074386"/>
              <a:gd name="connsiteY2756" fmla="*/ 1854878 h 4559737"/>
              <a:gd name="connsiteX2757" fmla="*/ 5941127 w 8074386"/>
              <a:gd name="connsiteY2757" fmla="*/ 1924179 h 4559737"/>
              <a:gd name="connsiteX2758" fmla="*/ 5938831 w 8074386"/>
              <a:gd name="connsiteY2758" fmla="*/ 1930028 h 4559737"/>
              <a:gd name="connsiteX2759" fmla="*/ 5938831 w 8074386"/>
              <a:gd name="connsiteY2759" fmla="*/ 1937386 h 4559737"/>
              <a:gd name="connsiteX2760" fmla="*/ 5990773 w 8074386"/>
              <a:gd name="connsiteY2760" fmla="*/ 1937386 h 4559737"/>
              <a:gd name="connsiteX2761" fmla="*/ 6009588 w 8074386"/>
              <a:gd name="connsiteY2761" fmla="*/ 1942390 h 4559737"/>
              <a:gd name="connsiteX2762" fmla="*/ 5973139 w 8074386"/>
              <a:gd name="connsiteY2762" fmla="*/ 1966814 h 4559737"/>
              <a:gd name="connsiteX2763" fmla="*/ 5744504 w 8074386"/>
              <a:gd name="connsiteY2763" fmla="*/ 1932117 h 4559737"/>
              <a:gd name="connsiteX2764" fmla="*/ 5734310 w 8074386"/>
              <a:gd name="connsiteY2764" fmla="*/ 1929596 h 4559737"/>
              <a:gd name="connsiteX2765" fmla="*/ 5734426 w 8074386"/>
              <a:gd name="connsiteY2765" fmla="*/ 1930588 h 4559737"/>
              <a:gd name="connsiteX2766" fmla="*/ 5648921 w 8074386"/>
              <a:gd name="connsiteY2766" fmla="*/ 1917614 h 4559737"/>
              <a:gd name="connsiteX2767" fmla="*/ 5483789 w 8074386"/>
              <a:gd name="connsiteY2767" fmla="*/ 1900622 h 4559737"/>
              <a:gd name="connsiteX2768" fmla="*/ 5485832 w 8074386"/>
              <a:gd name="connsiteY2768" fmla="*/ 1909332 h 4559737"/>
              <a:gd name="connsiteX2769" fmla="*/ 5373872 w 8074386"/>
              <a:gd name="connsiteY2769" fmla="*/ 1930033 h 4559737"/>
              <a:gd name="connsiteX2770" fmla="*/ 5379123 w 8074386"/>
              <a:gd name="connsiteY2770" fmla="*/ 1889852 h 4559737"/>
              <a:gd name="connsiteX2771" fmla="*/ 5309224 w 8074386"/>
              <a:gd name="connsiteY2771" fmla="*/ 1882659 h 4559737"/>
              <a:gd name="connsiteX2772" fmla="*/ 5301415 w 8074386"/>
              <a:gd name="connsiteY2772" fmla="*/ 1886467 h 4559737"/>
              <a:gd name="connsiteX2773" fmla="*/ 5303154 w 8074386"/>
              <a:gd name="connsiteY2773" fmla="*/ 1901160 h 4559737"/>
              <a:gd name="connsiteX2774" fmla="*/ 5262782 w 8074386"/>
              <a:gd name="connsiteY2774" fmla="*/ 1958081 h 4559737"/>
              <a:gd name="connsiteX2775" fmla="*/ 4896328 w 8074386"/>
              <a:gd name="connsiteY2775" fmla="*/ 2046152 h 4559737"/>
              <a:gd name="connsiteX2776" fmla="*/ 4889371 w 8074386"/>
              <a:gd name="connsiteY2776" fmla="*/ 1987384 h 4559737"/>
              <a:gd name="connsiteX2777" fmla="*/ 4852651 w 8074386"/>
              <a:gd name="connsiteY2777" fmla="*/ 1994933 h 4559737"/>
              <a:gd name="connsiteX2778" fmla="*/ 4854672 w 8074386"/>
              <a:gd name="connsiteY2778" fmla="*/ 2003600 h 4559737"/>
              <a:gd name="connsiteX2779" fmla="*/ 4826429 w 8074386"/>
              <a:gd name="connsiteY2779" fmla="*/ 2007163 h 4559737"/>
              <a:gd name="connsiteX2780" fmla="*/ 4808430 w 8074386"/>
              <a:gd name="connsiteY2780" fmla="*/ 2004024 h 4559737"/>
              <a:gd name="connsiteX2781" fmla="*/ 4803959 w 8074386"/>
              <a:gd name="connsiteY2781" fmla="*/ 2004944 h 4559737"/>
              <a:gd name="connsiteX2782" fmla="*/ 4844100 w 8074386"/>
              <a:gd name="connsiteY2782" fmla="*/ 2059782 h 4559737"/>
              <a:gd name="connsiteX2783" fmla="*/ 4847579 w 8074386"/>
              <a:gd name="connsiteY2783" fmla="*/ 2089166 h 4559737"/>
              <a:gd name="connsiteX2784" fmla="*/ 4795352 w 8074386"/>
              <a:gd name="connsiteY2784" fmla="*/ 2102797 h 4559737"/>
              <a:gd name="connsiteX2785" fmla="*/ 4798829 w 8074386"/>
              <a:gd name="connsiteY2785" fmla="*/ 2132181 h 4559737"/>
              <a:gd name="connsiteX2786" fmla="*/ 4818741 w 8074386"/>
              <a:gd name="connsiteY2786" fmla="*/ 2129823 h 4559737"/>
              <a:gd name="connsiteX2787" fmla="*/ 4861171 w 8074386"/>
              <a:gd name="connsiteY2787" fmla="*/ 2147148 h 4559737"/>
              <a:gd name="connsiteX2788" fmla="*/ 4884242 w 8074386"/>
              <a:gd name="connsiteY2788" fmla="*/ 2114622 h 4559737"/>
              <a:gd name="connsiteX2789" fmla="*/ 4883372 w 8074386"/>
              <a:gd name="connsiteY2789" fmla="*/ 2107275 h 4559737"/>
              <a:gd name="connsiteX2790" fmla="*/ 5031126 w 8074386"/>
              <a:gd name="connsiteY2790" fmla="*/ 2104683 h 4559737"/>
              <a:gd name="connsiteX2791" fmla="*/ 5165286 w 8074386"/>
              <a:gd name="connsiteY2791" fmla="*/ 2044110 h 4559737"/>
              <a:gd name="connsiteX2792" fmla="*/ 5278984 w 8074386"/>
              <a:gd name="connsiteY2792" fmla="*/ 2038099 h 4559737"/>
              <a:gd name="connsiteX2793" fmla="*/ 5390943 w 8074386"/>
              <a:gd name="connsiteY2793" fmla="*/ 2017398 h 4559737"/>
              <a:gd name="connsiteX2794" fmla="*/ 5417490 w 8074386"/>
              <a:gd name="connsiteY2794" fmla="*/ 2014256 h 4559737"/>
              <a:gd name="connsiteX2795" fmla="*/ 5431085 w 8074386"/>
              <a:gd name="connsiteY2795" fmla="*/ 2072237 h 4559737"/>
              <a:gd name="connsiteX2796" fmla="*/ 5355787 w 8074386"/>
              <a:gd name="connsiteY2796" fmla="*/ 2118395 h 4559737"/>
              <a:gd name="connsiteX2797" fmla="*/ 5208036 w 8074386"/>
              <a:gd name="connsiteY2797" fmla="*/ 2120986 h 4559737"/>
              <a:gd name="connsiteX2798" fmla="*/ 4995970 w 8074386"/>
              <a:gd name="connsiteY2798" fmla="*/ 2205680 h 4559737"/>
              <a:gd name="connsiteX2799" fmla="*/ 4874766 w 8074386"/>
              <a:gd name="connsiteY2799" fmla="*/ 2205129 h 4559737"/>
              <a:gd name="connsiteX2800" fmla="*/ 4799468 w 8074386"/>
              <a:gd name="connsiteY2800" fmla="*/ 2251287 h 4559737"/>
              <a:gd name="connsiteX2801" fmla="*/ 4664671 w 8074386"/>
              <a:gd name="connsiteY2801" fmla="*/ 2192755 h 4559737"/>
              <a:gd name="connsiteX2802" fmla="*/ 4683393 w 8074386"/>
              <a:gd name="connsiteY2802" fmla="*/ 2123499 h 4559737"/>
              <a:gd name="connsiteX2803" fmla="*/ 4621052 w 8074386"/>
              <a:gd name="connsiteY2803" fmla="*/ 2108532 h 4559737"/>
              <a:gd name="connsiteX2804" fmla="*/ 4536509 w 8074386"/>
              <a:gd name="connsiteY2804" fmla="*/ 2133437 h 4559737"/>
              <a:gd name="connsiteX2805" fmla="*/ 4546624 w 8074386"/>
              <a:gd name="connsiteY2805" fmla="*/ 2162034 h 4559737"/>
              <a:gd name="connsiteX2806" fmla="*/ 4559898 w 8074386"/>
              <a:gd name="connsiteY2806" fmla="*/ 2160462 h 4559737"/>
              <a:gd name="connsiteX2807" fmla="*/ 4634644 w 8074386"/>
              <a:gd name="connsiteY2807" fmla="*/ 2166513 h 4559737"/>
              <a:gd name="connsiteX2808" fmla="*/ 4599490 w 8074386"/>
              <a:gd name="connsiteY2808" fmla="*/ 2267511 h 4559737"/>
              <a:gd name="connsiteX2809" fmla="*/ 4639630 w 8074386"/>
              <a:gd name="connsiteY2809" fmla="*/ 2322348 h 4559737"/>
              <a:gd name="connsiteX2810" fmla="*/ 4653225 w 8074386"/>
              <a:gd name="connsiteY2810" fmla="*/ 2380330 h 4559737"/>
              <a:gd name="connsiteX2811" fmla="*/ 4220079 w 8074386"/>
              <a:gd name="connsiteY2811" fmla="*/ 2416705 h 4559737"/>
              <a:gd name="connsiteX2812" fmla="*/ 4194401 w 8074386"/>
              <a:gd name="connsiteY2812" fmla="*/ 2427192 h 4559737"/>
              <a:gd name="connsiteX2813" fmla="*/ 4197879 w 8074386"/>
              <a:gd name="connsiteY2813" fmla="*/ 2456576 h 4559737"/>
              <a:gd name="connsiteX2814" fmla="*/ 4217791 w 8074386"/>
              <a:gd name="connsiteY2814" fmla="*/ 2454219 h 4559737"/>
              <a:gd name="connsiteX2815" fmla="*/ 4369651 w 8074386"/>
              <a:gd name="connsiteY2815" fmla="*/ 2443692 h 4559737"/>
              <a:gd name="connsiteX2816" fmla="*/ 4386496 w 8074386"/>
              <a:gd name="connsiteY2816" fmla="*/ 2442904 h 4559737"/>
              <a:gd name="connsiteX2817" fmla="*/ 4379201 w 8074386"/>
              <a:gd name="connsiteY2817" fmla="*/ 2442146 h 4559737"/>
              <a:gd name="connsiteX2818" fmla="*/ 4376455 w 8074386"/>
              <a:gd name="connsiteY2818" fmla="*/ 2420185 h 4559737"/>
              <a:gd name="connsiteX2819" fmla="*/ 4427834 w 8074386"/>
              <a:gd name="connsiteY2819" fmla="*/ 2413763 h 4559737"/>
              <a:gd name="connsiteX2820" fmla="*/ 4427834 w 8074386"/>
              <a:gd name="connsiteY2820" fmla="*/ 2420185 h 4559737"/>
              <a:gd name="connsiteX2821" fmla="*/ 4420438 w 8074386"/>
              <a:gd name="connsiteY2821" fmla="*/ 2441316 h 4559737"/>
              <a:gd name="connsiteX2822" fmla="*/ 4499745 w 8074386"/>
              <a:gd name="connsiteY2822" fmla="*/ 2437605 h 4559737"/>
              <a:gd name="connsiteX2823" fmla="*/ 4665948 w 8074386"/>
              <a:gd name="connsiteY2823" fmla="*/ 2430967 h 4559737"/>
              <a:gd name="connsiteX2824" fmla="*/ 4666817 w 8074386"/>
              <a:gd name="connsiteY2824" fmla="*/ 2438312 h 4559737"/>
              <a:gd name="connsiteX2825" fmla="*/ 4595001 w 8074386"/>
              <a:gd name="connsiteY2825" fmla="*/ 2513853 h 4559737"/>
              <a:gd name="connsiteX2826" fmla="*/ 4595478 w 8074386"/>
              <a:gd name="connsiteY2826" fmla="*/ 2514951 h 4559737"/>
              <a:gd name="connsiteX2827" fmla="*/ 4827976 w 8074386"/>
              <a:gd name="connsiteY2827" fmla="*/ 2514446 h 4559737"/>
              <a:gd name="connsiteX2828" fmla="*/ 4831917 w 8074386"/>
              <a:gd name="connsiteY2828" fmla="*/ 2496982 h 4559737"/>
              <a:gd name="connsiteX2829" fmla="*/ 4832742 w 8074386"/>
              <a:gd name="connsiteY2829" fmla="*/ 2418671 h 4559737"/>
              <a:gd name="connsiteX2830" fmla="*/ 4830134 w 8074386"/>
              <a:gd name="connsiteY2830" fmla="*/ 2396633 h 4559737"/>
              <a:gd name="connsiteX2831" fmla="*/ 4855813 w 8074386"/>
              <a:gd name="connsiteY2831" fmla="*/ 2386145 h 4559737"/>
              <a:gd name="connsiteX2832" fmla="*/ 4879522 w 8074386"/>
              <a:gd name="connsiteY2832" fmla="*/ 2472725 h 4559737"/>
              <a:gd name="connsiteX2833" fmla="*/ 5076022 w 8074386"/>
              <a:gd name="connsiteY2833" fmla="*/ 2427118 h 4559737"/>
              <a:gd name="connsiteX2834" fmla="*/ 5073415 w 8074386"/>
              <a:gd name="connsiteY2834" fmla="*/ 2405080 h 4559737"/>
              <a:gd name="connsiteX2835" fmla="*/ 5137725 w 8074386"/>
              <a:gd name="connsiteY2835" fmla="*/ 2322980 h 4559737"/>
              <a:gd name="connsiteX2836" fmla="*/ 5134247 w 8074386"/>
              <a:gd name="connsiteY2836" fmla="*/ 2293595 h 4559737"/>
              <a:gd name="connsiteX2837" fmla="*/ 4705450 w 8074386"/>
              <a:gd name="connsiteY2837" fmla="*/ 2366699 h 4559737"/>
              <a:gd name="connsiteX2838" fmla="*/ 4688379 w 8074386"/>
              <a:gd name="connsiteY2838" fmla="*/ 2279333 h 4559737"/>
              <a:gd name="connsiteX2839" fmla="*/ 4714057 w 8074386"/>
              <a:gd name="connsiteY2839" fmla="*/ 2268846 h 4559737"/>
              <a:gd name="connsiteX2840" fmla="*/ 4924153 w 8074386"/>
              <a:gd name="connsiteY2840" fmla="*/ 2281221 h 4559737"/>
              <a:gd name="connsiteX2841" fmla="*/ 4999448 w 8074386"/>
              <a:gd name="connsiteY2841" fmla="*/ 2235064 h 4559737"/>
              <a:gd name="connsiteX2842" fmla="*/ 5009564 w 8074386"/>
              <a:gd name="connsiteY2842" fmla="*/ 2263661 h 4559737"/>
              <a:gd name="connsiteX2843" fmla="*/ 5058311 w 8074386"/>
              <a:gd name="connsiteY2843" fmla="*/ 2220646 h 4559737"/>
              <a:gd name="connsiteX2844" fmla="*/ 5213023 w 8074386"/>
              <a:gd name="connsiteY2844" fmla="*/ 2276822 h 4559737"/>
              <a:gd name="connsiteX2845" fmla="*/ 5342833 w 8074386"/>
              <a:gd name="connsiteY2845" fmla="*/ 2179519 h 4559737"/>
              <a:gd name="connsiteX2846" fmla="*/ 5356427 w 8074386"/>
              <a:gd name="connsiteY2846" fmla="*/ 2237500 h 4559737"/>
              <a:gd name="connsiteX2847" fmla="*/ 5187112 w 8074386"/>
              <a:gd name="connsiteY2847" fmla="*/ 2399071 h 4559737"/>
              <a:gd name="connsiteX2848" fmla="*/ 5240208 w 8074386"/>
              <a:gd name="connsiteY2848" fmla="*/ 2392786 h 4559737"/>
              <a:gd name="connsiteX2849" fmla="*/ 5252932 w 8074386"/>
              <a:gd name="connsiteY2849" fmla="*/ 2443421 h 4559737"/>
              <a:gd name="connsiteX2850" fmla="*/ 5125437 w 8074386"/>
              <a:gd name="connsiteY2850" fmla="*/ 2477931 h 4559737"/>
              <a:gd name="connsiteX2851" fmla="*/ 5127852 w 8074386"/>
              <a:gd name="connsiteY2851" fmla="*/ 2497252 h 4559737"/>
              <a:gd name="connsiteX2852" fmla="*/ 5076413 w 8074386"/>
              <a:gd name="connsiteY2852" fmla="*/ 2491200 h 4559737"/>
              <a:gd name="connsiteX2853" fmla="*/ 5057301 w 8074386"/>
              <a:gd name="connsiteY2853" fmla="*/ 2496374 h 4559737"/>
              <a:gd name="connsiteX2854" fmla="*/ 5063512 w 8074386"/>
              <a:gd name="connsiteY2854" fmla="*/ 2513934 h 4559737"/>
              <a:gd name="connsiteX2855" fmla="*/ 5121720 w 8074386"/>
              <a:gd name="connsiteY2855" fmla="*/ 2513808 h 4559737"/>
              <a:gd name="connsiteX2856" fmla="*/ 5152826 w 8074386"/>
              <a:gd name="connsiteY2856" fmla="*/ 2507413 h 4559737"/>
              <a:gd name="connsiteX2857" fmla="*/ 5293073 w 8074386"/>
              <a:gd name="connsiteY2857" fmla="*/ 2498260 h 4559737"/>
              <a:gd name="connsiteX2858" fmla="*/ 5289595 w 8074386"/>
              <a:gd name="connsiteY2858" fmla="*/ 2468877 h 4559737"/>
              <a:gd name="connsiteX2859" fmla="*/ 5378484 w 8074386"/>
              <a:gd name="connsiteY2859" fmla="*/ 2480702 h 4559737"/>
              <a:gd name="connsiteX2860" fmla="*/ 5371578 w 8074386"/>
              <a:gd name="connsiteY2860" fmla="*/ 2513291 h 4559737"/>
              <a:gd name="connsiteX2861" fmla="*/ 5498136 w 8074386"/>
              <a:gd name="connsiteY2861" fmla="*/ 2514967 h 4559737"/>
              <a:gd name="connsiteX2862" fmla="*/ 5655134 w 8074386"/>
              <a:gd name="connsiteY2862" fmla="*/ 2542011 h 4559737"/>
              <a:gd name="connsiteX2863" fmla="*/ 5677246 w 8074386"/>
              <a:gd name="connsiteY2863" fmla="*/ 2561505 h 4559737"/>
              <a:gd name="connsiteX2864" fmla="*/ 5717445 w 8074386"/>
              <a:gd name="connsiteY2864" fmla="*/ 2568273 h 4559737"/>
              <a:gd name="connsiteX2865" fmla="*/ 5830879 w 8074386"/>
              <a:gd name="connsiteY2865" fmla="*/ 2573429 h 4559737"/>
              <a:gd name="connsiteX2866" fmla="*/ 5834291 w 8074386"/>
              <a:gd name="connsiteY2866" fmla="*/ 2580740 h 4559737"/>
              <a:gd name="connsiteX2867" fmla="*/ 5859980 w 8074386"/>
              <a:gd name="connsiteY2867" fmla="*/ 2580740 h 4559737"/>
              <a:gd name="connsiteX2868" fmla="*/ 5866793 w 8074386"/>
              <a:gd name="connsiteY2868" fmla="*/ 2575062 h 4559737"/>
              <a:gd name="connsiteX2869" fmla="*/ 5973530 w 8074386"/>
              <a:gd name="connsiteY2869" fmla="*/ 2579913 h 4559737"/>
              <a:gd name="connsiteX2870" fmla="*/ 6001376 w 8074386"/>
              <a:gd name="connsiteY2870" fmla="*/ 2582101 h 4559737"/>
              <a:gd name="connsiteX2871" fmla="*/ 6037958 w 8074386"/>
              <a:gd name="connsiteY2871" fmla="*/ 2562324 h 4559737"/>
              <a:gd name="connsiteX2872" fmla="*/ 6051290 w 8074386"/>
              <a:gd name="connsiteY2872" fmla="*/ 2586022 h 4559737"/>
              <a:gd name="connsiteX2873" fmla="*/ 6118179 w 8074386"/>
              <a:gd name="connsiteY2873" fmla="*/ 2591277 h 4559737"/>
              <a:gd name="connsiteX2874" fmla="*/ 6308285 w 8074386"/>
              <a:gd name="connsiteY2874" fmla="*/ 2638917 h 4559737"/>
              <a:gd name="connsiteX2875" fmla="*/ 6333974 w 8074386"/>
              <a:gd name="connsiteY2875" fmla="*/ 2606805 h 4559737"/>
              <a:gd name="connsiteX2876" fmla="*/ 6404620 w 8074386"/>
              <a:gd name="connsiteY2876" fmla="*/ 2606806 h 4559737"/>
              <a:gd name="connsiteX2877" fmla="*/ 6950505 w 8074386"/>
              <a:gd name="connsiteY2877" fmla="*/ 2696716 h 4559737"/>
              <a:gd name="connsiteX2878" fmla="*/ 6944082 w 8074386"/>
              <a:gd name="connsiteY2878" fmla="*/ 2619651 h 4559737"/>
              <a:gd name="connsiteX2879" fmla="*/ 7188124 w 8074386"/>
              <a:gd name="connsiteY2879" fmla="*/ 2593961 h 4559737"/>
              <a:gd name="connsiteX2880" fmla="*/ 7464279 w 8074386"/>
              <a:gd name="connsiteY2880" fmla="*/ 2619652 h 4559737"/>
              <a:gd name="connsiteX2881" fmla="*/ 7470701 w 8074386"/>
              <a:gd name="connsiteY2881" fmla="*/ 2671028 h 4559737"/>
              <a:gd name="connsiteX2882" fmla="*/ 7367944 w 8074386"/>
              <a:gd name="connsiteY2882" fmla="*/ 2709561 h 4559737"/>
              <a:gd name="connsiteX2883" fmla="*/ 7361525 w 8074386"/>
              <a:gd name="connsiteY2883" fmla="*/ 2683872 h 4559737"/>
              <a:gd name="connsiteX2884" fmla="*/ 7310146 w 8074386"/>
              <a:gd name="connsiteY2884" fmla="*/ 2715984 h 4559737"/>
              <a:gd name="connsiteX2885" fmla="*/ 7008304 w 8074386"/>
              <a:gd name="connsiteY2885" fmla="*/ 2741672 h 4559737"/>
              <a:gd name="connsiteX2886" fmla="*/ 6950505 w 8074386"/>
              <a:gd name="connsiteY2886" fmla="*/ 2722406 h 4559737"/>
              <a:gd name="connsiteX2887" fmla="*/ 6956926 w 8074386"/>
              <a:gd name="connsiteY2887" fmla="*/ 2773783 h 4559737"/>
              <a:gd name="connsiteX2888" fmla="*/ 7509235 w 8074386"/>
              <a:gd name="connsiteY2888" fmla="*/ 2715984 h 4559737"/>
              <a:gd name="connsiteX2889" fmla="*/ 7567034 w 8074386"/>
              <a:gd name="connsiteY2889" fmla="*/ 2735250 h 4559737"/>
              <a:gd name="connsiteX2890" fmla="*/ 7611988 w 8074386"/>
              <a:gd name="connsiteY2890" fmla="*/ 2683872 h 4559737"/>
              <a:gd name="connsiteX2891" fmla="*/ 7734010 w 8074386"/>
              <a:gd name="connsiteY2891" fmla="*/ 2773783 h 4559737"/>
              <a:gd name="connsiteX2892" fmla="*/ 7791809 w 8074386"/>
              <a:gd name="connsiteY2892" fmla="*/ 2767360 h 4559737"/>
              <a:gd name="connsiteX2893" fmla="*/ 7727589 w 8074386"/>
              <a:gd name="connsiteY2893" fmla="*/ 2696717 h 4559737"/>
              <a:gd name="connsiteX2894" fmla="*/ 7778965 w 8074386"/>
              <a:gd name="connsiteY2894" fmla="*/ 2664605 h 4559737"/>
              <a:gd name="connsiteX2895" fmla="*/ 7785388 w 8074386"/>
              <a:gd name="connsiteY2895" fmla="*/ 2715983 h 4559737"/>
              <a:gd name="connsiteX2896" fmla="*/ 7836765 w 8074386"/>
              <a:gd name="connsiteY2896" fmla="*/ 2709560 h 4559737"/>
              <a:gd name="connsiteX2897" fmla="*/ 7888143 w 8074386"/>
              <a:gd name="connsiteY2897" fmla="*/ 2677450 h 4559737"/>
              <a:gd name="connsiteX2898" fmla="*/ 7894565 w 8074386"/>
              <a:gd name="connsiteY2898" fmla="*/ 2703139 h 4559737"/>
              <a:gd name="connsiteX2899" fmla="*/ 7663366 w 8074386"/>
              <a:gd name="connsiteY2899" fmla="*/ 2857271 h 4559737"/>
              <a:gd name="connsiteX2900" fmla="*/ 7669789 w 8074386"/>
              <a:gd name="connsiteY2900" fmla="*/ 2908648 h 4559737"/>
              <a:gd name="connsiteX2901" fmla="*/ 7721166 w 8074386"/>
              <a:gd name="connsiteY2901" fmla="*/ 2876538 h 4559737"/>
              <a:gd name="connsiteX2902" fmla="*/ 7798233 w 8074386"/>
              <a:gd name="connsiteY2902" fmla="*/ 2870116 h 4559737"/>
              <a:gd name="connsiteX2903" fmla="*/ 7811077 w 8074386"/>
              <a:gd name="connsiteY2903" fmla="*/ 2870117 h 4559737"/>
              <a:gd name="connsiteX2904" fmla="*/ 7862453 w 8074386"/>
              <a:gd name="connsiteY2904" fmla="*/ 2915070 h 4559737"/>
              <a:gd name="connsiteX2905" fmla="*/ 7759699 w 8074386"/>
              <a:gd name="connsiteY2905" fmla="*/ 2979293 h 4559737"/>
              <a:gd name="connsiteX2906" fmla="*/ 7727589 w 8074386"/>
              <a:gd name="connsiteY2906" fmla="*/ 2979293 h 4559737"/>
              <a:gd name="connsiteX2907" fmla="*/ 7605567 w 8074386"/>
              <a:gd name="connsiteY2907" fmla="*/ 2947182 h 4559737"/>
              <a:gd name="connsiteX2908" fmla="*/ 7560611 w 8074386"/>
              <a:gd name="connsiteY2908" fmla="*/ 2947181 h 4559737"/>
              <a:gd name="connsiteX2909" fmla="*/ 7554189 w 8074386"/>
              <a:gd name="connsiteY2909" fmla="*/ 2895805 h 4559737"/>
              <a:gd name="connsiteX2910" fmla="*/ 7637678 w 8074386"/>
              <a:gd name="connsiteY2910" fmla="*/ 2882960 h 4559737"/>
              <a:gd name="connsiteX2911" fmla="*/ 7631255 w 8074386"/>
              <a:gd name="connsiteY2911" fmla="*/ 2857271 h 4559737"/>
              <a:gd name="connsiteX2912" fmla="*/ 7496389 w 8074386"/>
              <a:gd name="connsiteY2912" fmla="*/ 2876538 h 4559737"/>
              <a:gd name="connsiteX2913" fmla="*/ 7496389 w 8074386"/>
              <a:gd name="connsiteY2913" fmla="*/ 2882961 h 4559737"/>
              <a:gd name="connsiteX2914" fmla="*/ 7342257 w 8074386"/>
              <a:gd name="connsiteY2914" fmla="*/ 2992137 h 4559737"/>
              <a:gd name="connsiteX2915" fmla="*/ 7342257 w 8074386"/>
              <a:gd name="connsiteY2915" fmla="*/ 3004981 h 4559737"/>
              <a:gd name="connsiteX2916" fmla="*/ 7297302 w 8074386"/>
              <a:gd name="connsiteY2916" fmla="*/ 3049936 h 4559737"/>
              <a:gd name="connsiteX2917" fmla="*/ 6987312 w 8074386"/>
              <a:gd name="connsiteY2917" fmla="*/ 3083151 h 4559737"/>
              <a:gd name="connsiteX2918" fmla="*/ 6983192 w 8074386"/>
              <a:gd name="connsiteY2918" fmla="*/ 3086784 h 4559737"/>
              <a:gd name="connsiteX2919" fmla="*/ 6977358 w 8074386"/>
              <a:gd name="connsiteY2919" fmla="*/ 3107750 h 4559737"/>
              <a:gd name="connsiteX2920" fmla="*/ 6978133 w 8074386"/>
              <a:gd name="connsiteY2920" fmla="*/ 3116847 h 4559737"/>
              <a:gd name="connsiteX2921" fmla="*/ 6886282 w 8074386"/>
              <a:gd name="connsiteY2921" fmla="*/ 3120036 h 4559737"/>
              <a:gd name="connsiteX2922" fmla="*/ 6886282 w 8074386"/>
              <a:gd name="connsiteY2922" fmla="*/ 3120580 h 4559737"/>
              <a:gd name="connsiteX2923" fmla="*/ 6834904 w 8074386"/>
              <a:gd name="connsiteY2923" fmla="*/ 3127003 h 4559737"/>
              <a:gd name="connsiteX2924" fmla="*/ 6834904 w 8074386"/>
              <a:gd name="connsiteY2924" fmla="*/ 3152691 h 4559737"/>
              <a:gd name="connsiteX2925" fmla="*/ 6854171 w 8074386"/>
              <a:gd name="connsiteY2925" fmla="*/ 3152691 h 4559737"/>
              <a:gd name="connsiteX2926" fmla="*/ 6892703 w 8074386"/>
              <a:gd name="connsiteY2926" fmla="*/ 3171959 h 4559737"/>
              <a:gd name="connsiteX2927" fmla="*/ 6918393 w 8074386"/>
              <a:gd name="connsiteY2927" fmla="*/ 3146270 h 4559737"/>
              <a:gd name="connsiteX2928" fmla="*/ 6918393 w 8074386"/>
              <a:gd name="connsiteY2928" fmla="*/ 3139847 h 4559737"/>
              <a:gd name="connsiteX2929" fmla="*/ 7059681 w 8074386"/>
              <a:gd name="connsiteY2929" fmla="*/ 3152692 h 4559737"/>
              <a:gd name="connsiteX2930" fmla="*/ 7194547 w 8074386"/>
              <a:gd name="connsiteY2930" fmla="*/ 3114159 h 4559737"/>
              <a:gd name="connsiteX2931" fmla="*/ 7303725 w 8074386"/>
              <a:gd name="connsiteY2931" fmla="*/ 3120580 h 4559737"/>
              <a:gd name="connsiteX2932" fmla="*/ 7412901 w 8074386"/>
              <a:gd name="connsiteY2932" fmla="*/ 3114159 h 4559737"/>
              <a:gd name="connsiteX2933" fmla="*/ 7438589 w 8074386"/>
              <a:gd name="connsiteY2933" fmla="*/ 3114159 h 4559737"/>
              <a:gd name="connsiteX2934" fmla="*/ 7445012 w 8074386"/>
              <a:gd name="connsiteY2934" fmla="*/ 3165536 h 4559737"/>
              <a:gd name="connsiteX2935" fmla="*/ 7367945 w 8074386"/>
              <a:gd name="connsiteY2935" fmla="*/ 3197647 h 4559737"/>
              <a:gd name="connsiteX2936" fmla="*/ 7226658 w 8074386"/>
              <a:gd name="connsiteY2936" fmla="*/ 3184803 h 4559737"/>
              <a:gd name="connsiteX2937" fmla="*/ 7014725 w 8074386"/>
              <a:gd name="connsiteY2937" fmla="*/ 3236181 h 4559737"/>
              <a:gd name="connsiteX2938" fmla="*/ 6899127 w 8074386"/>
              <a:gd name="connsiteY2938" fmla="*/ 3223335 h 4559737"/>
              <a:gd name="connsiteX2939" fmla="*/ 6822060 w 8074386"/>
              <a:gd name="connsiteY2939" fmla="*/ 3255446 h 4559737"/>
              <a:gd name="connsiteX2940" fmla="*/ 6700039 w 8074386"/>
              <a:gd name="connsiteY2940" fmla="*/ 3191225 h 4559737"/>
              <a:gd name="connsiteX2941" fmla="*/ 6725727 w 8074386"/>
              <a:gd name="connsiteY2941" fmla="*/ 3133426 h 4559737"/>
              <a:gd name="connsiteX2942" fmla="*/ 6704493 w 8074386"/>
              <a:gd name="connsiteY2942" fmla="*/ 3126348 h 4559737"/>
              <a:gd name="connsiteX2943" fmla="*/ 6691759 w 8074386"/>
              <a:gd name="connsiteY2943" fmla="*/ 3126791 h 4559737"/>
              <a:gd name="connsiteX2944" fmla="*/ 6584999 w 8074386"/>
              <a:gd name="connsiteY2944" fmla="*/ 3129236 h 4559737"/>
              <a:gd name="connsiteX2945" fmla="*/ 6590861 w 8074386"/>
              <a:gd name="connsiteY2945" fmla="*/ 3152691 h 4559737"/>
              <a:gd name="connsiteX2946" fmla="*/ 6603706 w 8074386"/>
              <a:gd name="connsiteY2946" fmla="*/ 3152691 h 4559737"/>
              <a:gd name="connsiteX2947" fmla="*/ 6674349 w 8074386"/>
              <a:gd name="connsiteY2947" fmla="*/ 3165535 h 4559737"/>
              <a:gd name="connsiteX2948" fmla="*/ 6629394 w 8074386"/>
              <a:gd name="connsiteY2948" fmla="*/ 3249025 h 4559737"/>
              <a:gd name="connsiteX2949" fmla="*/ 6661506 w 8074386"/>
              <a:gd name="connsiteY2949" fmla="*/ 3300401 h 4559737"/>
              <a:gd name="connsiteX2950" fmla="*/ 6667928 w 8074386"/>
              <a:gd name="connsiteY2950" fmla="*/ 3351781 h 4559737"/>
              <a:gd name="connsiteX2951" fmla="*/ 6250487 w 8074386"/>
              <a:gd name="connsiteY2951" fmla="*/ 3338936 h 4559737"/>
              <a:gd name="connsiteX2952" fmla="*/ 6224797 w 8074386"/>
              <a:gd name="connsiteY2952" fmla="*/ 3345357 h 4559737"/>
              <a:gd name="connsiteX2953" fmla="*/ 6224797 w 8074386"/>
              <a:gd name="connsiteY2953" fmla="*/ 3371046 h 4559737"/>
              <a:gd name="connsiteX2954" fmla="*/ 6244064 w 8074386"/>
              <a:gd name="connsiteY2954" fmla="*/ 3371046 h 4559737"/>
              <a:gd name="connsiteX2955" fmla="*/ 6674349 w 8074386"/>
              <a:gd name="connsiteY2955" fmla="*/ 3396735 h 4559737"/>
              <a:gd name="connsiteX2956" fmla="*/ 6674350 w 8074386"/>
              <a:gd name="connsiteY2956" fmla="*/ 3403157 h 4559737"/>
              <a:gd name="connsiteX2957" fmla="*/ 6597285 w 8074386"/>
              <a:gd name="connsiteY2957" fmla="*/ 3460956 h 4559737"/>
              <a:gd name="connsiteX2958" fmla="*/ 6616550 w 8074386"/>
              <a:gd name="connsiteY2958" fmla="*/ 3480223 h 4559737"/>
              <a:gd name="connsiteX2959" fmla="*/ 6629394 w 8074386"/>
              <a:gd name="connsiteY2959" fmla="*/ 3480223 h 4559737"/>
              <a:gd name="connsiteX2960" fmla="*/ 6603706 w 8074386"/>
              <a:gd name="connsiteY2960" fmla="*/ 3538022 h 4559737"/>
              <a:gd name="connsiteX2961" fmla="*/ 6610129 w 8074386"/>
              <a:gd name="connsiteY2961" fmla="*/ 3563711 h 4559737"/>
              <a:gd name="connsiteX2962" fmla="*/ 6635817 w 8074386"/>
              <a:gd name="connsiteY2962" fmla="*/ 3557289 h 4559737"/>
              <a:gd name="connsiteX2963" fmla="*/ 6687193 w 8074386"/>
              <a:gd name="connsiteY2963" fmla="*/ 3525179 h 4559737"/>
              <a:gd name="connsiteX2964" fmla="*/ 6751416 w 8074386"/>
              <a:gd name="connsiteY2964" fmla="*/ 3595823 h 4559737"/>
              <a:gd name="connsiteX2965" fmla="*/ 6648661 w 8074386"/>
              <a:gd name="connsiteY2965" fmla="*/ 3653622 h 4559737"/>
              <a:gd name="connsiteX2966" fmla="*/ 6648661 w 8074386"/>
              <a:gd name="connsiteY2966" fmla="*/ 3660045 h 4559737"/>
              <a:gd name="connsiteX2967" fmla="*/ 6590861 w 8074386"/>
              <a:gd name="connsiteY2967" fmla="*/ 3666466 h 4559737"/>
              <a:gd name="connsiteX2968" fmla="*/ 6430308 w 8074386"/>
              <a:gd name="connsiteY2968" fmla="*/ 3608667 h 4559737"/>
              <a:gd name="connsiteX2969" fmla="*/ 6417463 w 8074386"/>
              <a:gd name="connsiteY2969" fmla="*/ 3608666 h 4559737"/>
              <a:gd name="connsiteX2970" fmla="*/ 6398197 w 8074386"/>
              <a:gd name="connsiteY2970" fmla="*/ 3660045 h 4559737"/>
              <a:gd name="connsiteX2971" fmla="*/ 5614690 w 8074386"/>
              <a:gd name="connsiteY2971" fmla="*/ 3626328 h 4559737"/>
              <a:gd name="connsiteX2972" fmla="*/ 5544880 w 8074386"/>
              <a:gd name="connsiteY2972" fmla="*/ 3619628 h 4559737"/>
              <a:gd name="connsiteX2973" fmla="*/ 5503574 w 8074386"/>
              <a:gd name="connsiteY2973" fmla="*/ 3640215 h 4559737"/>
              <a:gd name="connsiteX2974" fmla="*/ 5411025 w 8074386"/>
              <a:gd name="connsiteY2974" fmla="*/ 3792097 h 4559737"/>
              <a:gd name="connsiteX2975" fmla="*/ 5463028 w 8074386"/>
              <a:gd name="connsiteY2975" fmla="*/ 3779671 h 4559737"/>
              <a:gd name="connsiteX2976" fmla="*/ 5481562 w 8074386"/>
              <a:gd name="connsiteY2976" fmla="*/ 3828481 h 4559737"/>
              <a:gd name="connsiteX2977" fmla="*/ 5293429 w 8074386"/>
              <a:gd name="connsiteY2977" fmla="*/ 3903854 h 4559737"/>
              <a:gd name="connsiteX2978" fmla="*/ 5306805 w 8074386"/>
              <a:gd name="connsiteY2978" fmla="*/ 3931081 h 4559737"/>
              <a:gd name="connsiteX2979" fmla="*/ 5389590 w 8074386"/>
              <a:gd name="connsiteY2979" fmla="*/ 3903694 h 4559737"/>
              <a:gd name="connsiteX2980" fmla="*/ 5527817 w 8074386"/>
              <a:gd name="connsiteY2980" fmla="*/ 3878271 h 4559737"/>
              <a:gd name="connsiteX2981" fmla="*/ 5520940 w 8074386"/>
              <a:gd name="connsiteY2981" fmla="*/ 3849493 h 4559737"/>
              <a:gd name="connsiteX2982" fmla="*/ 5610601 w 8074386"/>
              <a:gd name="connsiteY2982" fmla="*/ 3850886 h 4559737"/>
              <a:gd name="connsiteX2983" fmla="*/ 5604854 w 8074386"/>
              <a:gd name="connsiteY2983" fmla="*/ 3913101 h 4559737"/>
              <a:gd name="connsiteX2984" fmla="*/ 5541194 w 8074386"/>
              <a:gd name="connsiteY2984" fmla="*/ 3905497 h 4559737"/>
              <a:gd name="connsiteX2985" fmla="*/ 5520349 w 8074386"/>
              <a:gd name="connsiteY2985" fmla="*/ 3933293 h 4559737"/>
              <a:gd name="connsiteX2986" fmla="*/ 5522069 w 8074386"/>
              <a:gd name="connsiteY2986" fmla="*/ 3940488 h 4559737"/>
              <a:gd name="connsiteX2987" fmla="*/ 5327058 w 8074386"/>
              <a:gd name="connsiteY2987" fmla="*/ 3987085 h 4559737"/>
              <a:gd name="connsiteX2988" fmla="*/ 5218271 w 8074386"/>
              <a:gd name="connsiteY2988" fmla="*/ 4020683 h 4559737"/>
              <a:gd name="connsiteX2989" fmla="*/ 5157458 w 8074386"/>
              <a:gd name="connsiteY2989" fmla="*/ 4111269 h 4559737"/>
              <a:gd name="connsiteX2990" fmla="*/ 5131457 w 8074386"/>
              <a:gd name="connsiteY2990" fmla="*/ 4117481 h 4559737"/>
              <a:gd name="connsiteX2991" fmla="*/ 5060168 w 8074386"/>
              <a:gd name="connsiteY2991" fmla="*/ 4020435 h 4559737"/>
              <a:gd name="connsiteX2992" fmla="*/ 5061349 w 8074386"/>
              <a:gd name="connsiteY2992" fmla="*/ 3852832 h 4559737"/>
              <a:gd name="connsiteX2993" fmla="*/ 5056191 w 8074386"/>
              <a:gd name="connsiteY2993" fmla="*/ 3831248 h 4559737"/>
              <a:gd name="connsiteX2994" fmla="*/ 5080474 w 8074386"/>
              <a:gd name="connsiteY2994" fmla="*/ 3817841 h 4559737"/>
              <a:gd name="connsiteX2995" fmla="*/ 5114105 w 8074386"/>
              <a:gd name="connsiteY2995" fmla="*/ 3901071 h 4559737"/>
              <a:gd name="connsiteX2996" fmla="*/ 5303958 w 8074386"/>
              <a:gd name="connsiteY2996" fmla="*/ 3832890 h 4559737"/>
              <a:gd name="connsiteX2997" fmla="*/ 5298800 w 8074386"/>
              <a:gd name="connsiteY2997" fmla="*/ 3811305 h 4559737"/>
              <a:gd name="connsiteX2998" fmla="*/ 5353114 w 8074386"/>
              <a:gd name="connsiteY2998" fmla="*/ 3722274 h 4559737"/>
              <a:gd name="connsiteX2999" fmla="*/ 5346237 w 8074386"/>
              <a:gd name="connsiteY2999" fmla="*/ 3693495 h 4559737"/>
              <a:gd name="connsiteX3000" fmla="*/ 4928871 w 8074386"/>
              <a:gd name="connsiteY3000" fmla="*/ 3816039 h 4559737"/>
              <a:gd name="connsiteX3001" fmla="*/ 4901741 w 8074386"/>
              <a:gd name="connsiteY3001" fmla="*/ 3731255 h 4559737"/>
              <a:gd name="connsiteX3002" fmla="*/ 4926024 w 8074386"/>
              <a:gd name="connsiteY3002" fmla="*/ 3717849 h 4559737"/>
              <a:gd name="connsiteX3003" fmla="*/ 5136131 w 8074386"/>
              <a:gd name="connsiteY3003" fmla="*/ 3705673 h 4559737"/>
              <a:gd name="connsiteX3004" fmla="*/ 5205538 w 8074386"/>
              <a:gd name="connsiteY3004" fmla="*/ 3651060 h 4559737"/>
              <a:gd name="connsiteX3005" fmla="*/ 5218916 w 8074386"/>
              <a:gd name="connsiteY3005" fmla="*/ 3678286 h 4559737"/>
              <a:gd name="connsiteX3006" fmla="*/ 5262322 w 8074386"/>
              <a:gd name="connsiteY3006" fmla="*/ 3629886 h 4559737"/>
              <a:gd name="connsiteX3007" fmla="*/ 5422522 w 8074386"/>
              <a:gd name="connsiteY3007" fmla="*/ 3667663 h 4559737"/>
              <a:gd name="connsiteX3008" fmla="*/ 5455114 w 8074386"/>
              <a:gd name="connsiteY3008" fmla="*/ 3626125 h 4559737"/>
              <a:gd name="connsiteX3009" fmla="*/ 5468121 w 8074386"/>
              <a:gd name="connsiteY3009" fmla="*/ 3612261 h 4559737"/>
              <a:gd name="connsiteX3010" fmla="*/ 5275921 w 8074386"/>
              <a:gd name="connsiteY3010" fmla="*/ 3593815 h 4559737"/>
              <a:gd name="connsiteX3011" fmla="*/ 5264003 w 8074386"/>
              <a:gd name="connsiteY3011" fmla="*/ 3592129 h 4559737"/>
              <a:gd name="connsiteX3012" fmla="*/ 5234940 w 8074386"/>
              <a:gd name="connsiteY3012" fmla="*/ 3606958 h 4559737"/>
              <a:gd name="connsiteX3013" fmla="*/ 5198662 w 8074386"/>
              <a:gd name="connsiteY3013" fmla="*/ 3622282 h 4559737"/>
              <a:gd name="connsiteX3014" fmla="*/ 5078217 w 8074386"/>
              <a:gd name="connsiteY3014" fmla="*/ 3635850 h 4559737"/>
              <a:gd name="connsiteX3015" fmla="*/ 5008809 w 8074386"/>
              <a:gd name="connsiteY3015" fmla="*/ 3690462 h 4559737"/>
              <a:gd name="connsiteX3016" fmla="*/ 4868111 w 8074386"/>
              <a:gd name="connsiteY3016" fmla="*/ 3648027 h 4559737"/>
              <a:gd name="connsiteX3017" fmla="*/ 4878641 w 8074386"/>
              <a:gd name="connsiteY3017" fmla="*/ 3577062 h 4559737"/>
              <a:gd name="connsiteX3018" fmla="*/ 4814980 w 8074386"/>
              <a:gd name="connsiteY3018" fmla="*/ 3569457 h 4559737"/>
              <a:gd name="connsiteX3019" fmla="*/ 4733915 w 8074386"/>
              <a:gd name="connsiteY3019" fmla="*/ 3604038 h 4559737"/>
              <a:gd name="connsiteX3020" fmla="*/ 4747291 w 8074386"/>
              <a:gd name="connsiteY3020" fmla="*/ 3631263 h 4559737"/>
              <a:gd name="connsiteX3021" fmla="*/ 4760290 w 8074386"/>
              <a:gd name="connsiteY3021" fmla="*/ 3628156 h 4559737"/>
              <a:gd name="connsiteX3022" fmla="*/ 4835233 w 8074386"/>
              <a:gd name="connsiteY3022" fmla="*/ 3625460 h 4559737"/>
              <a:gd name="connsiteX3023" fmla="*/ 4812079 w 8074386"/>
              <a:gd name="connsiteY3023" fmla="*/ 3729864 h 4559737"/>
              <a:gd name="connsiteX3024" fmla="*/ 4858333 w 8074386"/>
              <a:gd name="connsiteY3024" fmla="*/ 3779655 h 4559737"/>
              <a:gd name="connsiteX3025" fmla="*/ 4878588 w 8074386"/>
              <a:gd name="connsiteY3025" fmla="*/ 3835659 h 4559737"/>
              <a:gd name="connsiteX3026" fmla="*/ 4452627 w 8074386"/>
              <a:gd name="connsiteY3026" fmla="*/ 3922229 h 4559737"/>
              <a:gd name="connsiteX3027" fmla="*/ 4428344 w 8074386"/>
              <a:gd name="connsiteY3027" fmla="*/ 3935636 h 4559737"/>
              <a:gd name="connsiteX3028" fmla="*/ 4435221 w 8074386"/>
              <a:gd name="connsiteY3028" fmla="*/ 3964414 h 4559737"/>
              <a:gd name="connsiteX3029" fmla="*/ 4454722 w 8074386"/>
              <a:gd name="connsiteY3029" fmla="*/ 3959754 h 4559737"/>
              <a:gd name="connsiteX3030" fmla="*/ 4897121 w 8074386"/>
              <a:gd name="connsiteY3030" fmla="*/ 3884469 h 4559737"/>
              <a:gd name="connsiteX3031" fmla="*/ 4898840 w 8074386"/>
              <a:gd name="connsiteY3031" fmla="*/ 3891662 h 4559737"/>
              <a:gd name="connsiteX3032" fmla="*/ 4836309 w 8074386"/>
              <a:gd name="connsiteY3032" fmla="*/ 3975053 h 4559737"/>
              <a:gd name="connsiteX3033" fmla="*/ 4860966 w 8074386"/>
              <a:gd name="connsiteY3033" fmla="*/ 3991978 h 4559737"/>
              <a:gd name="connsiteX3034" fmla="*/ 4873967 w 8074386"/>
              <a:gd name="connsiteY3034" fmla="*/ 3988872 h 4559737"/>
              <a:gd name="connsiteX3035" fmla="*/ 4863438 w 8074386"/>
              <a:gd name="connsiteY3035" fmla="*/ 4059836 h 4559737"/>
              <a:gd name="connsiteX3036" fmla="*/ 4876815 w 8074386"/>
              <a:gd name="connsiteY3036" fmla="*/ 4087061 h 4559737"/>
              <a:gd name="connsiteX3037" fmla="*/ 4901097 w 8074386"/>
              <a:gd name="connsiteY3037" fmla="*/ 4073655 h 4559737"/>
              <a:gd name="connsiteX3038" fmla="*/ 4944504 w 8074386"/>
              <a:gd name="connsiteY3038" fmla="*/ 4025255 h 4559737"/>
              <a:gd name="connsiteX3039" fmla="*/ 5028419 w 8074386"/>
              <a:gd name="connsiteY3039" fmla="*/ 4088864 h 4559737"/>
              <a:gd name="connsiteX3040" fmla="*/ 4939884 w 8074386"/>
              <a:gd name="connsiteY3040" fmla="*/ 4178468 h 4559737"/>
              <a:gd name="connsiteX3041" fmla="*/ 4941604 w 8074386"/>
              <a:gd name="connsiteY3041" fmla="*/ 4185662 h 4559737"/>
              <a:gd name="connsiteX3042" fmla="*/ 4884820 w 8074386"/>
              <a:gd name="connsiteY3042" fmla="*/ 4206836 h 4559737"/>
              <a:gd name="connsiteX3043" fmla="*/ 4706839 w 8074386"/>
              <a:gd name="connsiteY3043" fmla="*/ 4180914 h 4559737"/>
              <a:gd name="connsiteX3044" fmla="*/ 4693838 w 8074386"/>
              <a:gd name="connsiteY3044" fmla="*/ 4184021 h 4559737"/>
              <a:gd name="connsiteX3045" fmla="*/ 4688090 w 8074386"/>
              <a:gd name="connsiteY3045" fmla="*/ 4246238 h 4559737"/>
              <a:gd name="connsiteX3046" fmla="*/ 3215787 w 8074386"/>
              <a:gd name="connsiteY3046" fmla="*/ 4468742 h 4559737"/>
              <a:gd name="connsiteX3047" fmla="*/ 3172380 w 8074386"/>
              <a:gd name="connsiteY3047" fmla="*/ 4517141 h 4559737"/>
              <a:gd name="connsiteX3048" fmla="*/ 2865735 w 8074386"/>
              <a:gd name="connsiteY3048" fmla="*/ 4499146 h 4559737"/>
              <a:gd name="connsiteX3049" fmla="*/ 2852360 w 8074386"/>
              <a:gd name="connsiteY3049" fmla="*/ 4471921 h 4559737"/>
              <a:gd name="connsiteX3050" fmla="*/ 2864607 w 8074386"/>
              <a:gd name="connsiteY3050" fmla="*/ 4408150 h 4559737"/>
              <a:gd name="connsiteX3051" fmla="*/ 2807824 w 8074386"/>
              <a:gd name="connsiteY3051" fmla="*/ 4429324 h 4559737"/>
              <a:gd name="connsiteX3052" fmla="*/ 2764417 w 8074386"/>
              <a:gd name="connsiteY3052" fmla="*/ 4477723 h 4559737"/>
              <a:gd name="connsiteX3053" fmla="*/ 2718162 w 8074386"/>
              <a:gd name="connsiteY3053" fmla="*/ 4427932 h 4559737"/>
              <a:gd name="connsiteX3054" fmla="*/ 2674755 w 8074386"/>
              <a:gd name="connsiteY3054" fmla="*/ 4476332 h 4559737"/>
              <a:gd name="connsiteX3055" fmla="*/ 1796294 w 8074386"/>
              <a:gd name="connsiteY3055" fmla="*/ 4480887 h 4559737"/>
              <a:gd name="connsiteX3056" fmla="*/ 745977 w 8074386"/>
              <a:gd name="connsiteY3056" fmla="*/ 4427635 h 4559737"/>
              <a:gd name="connsiteX3057" fmla="*/ 365196 w 8074386"/>
              <a:gd name="connsiteY3057" fmla="*/ 4214404 h 4559737"/>
              <a:gd name="connsiteX3058" fmla="*/ 415479 w 8074386"/>
              <a:gd name="connsiteY3058" fmla="*/ 4194782 h 4559737"/>
              <a:gd name="connsiteX3059" fmla="*/ 408602 w 8074386"/>
              <a:gd name="connsiteY3059" fmla="*/ 4166004 h 4559737"/>
              <a:gd name="connsiteX3060" fmla="*/ 287030 w 8074386"/>
              <a:gd name="connsiteY3060" fmla="*/ 4088577 h 4559737"/>
              <a:gd name="connsiteX3061" fmla="*/ 280154 w 8074386"/>
              <a:gd name="connsiteY3061" fmla="*/ 4059799 h 4559737"/>
              <a:gd name="connsiteX3062" fmla="*/ 360092 w 8074386"/>
              <a:gd name="connsiteY3062" fmla="*/ 3934222 h 4559737"/>
              <a:gd name="connsiteX3063" fmla="*/ 449753 w 8074386"/>
              <a:gd name="connsiteY3063" fmla="*/ 3935614 h 4559737"/>
              <a:gd name="connsiteX3064" fmla="*/ 436376 w 8074386"/>
              <a:gd name="connsiteY3064" fmla="*/ 3908390 h 4559737"/>
              <a:gd name="connsiteX3065" fmla="*/ 288802 w 8074386"/>
              <a:gd name="connsiteY3065" fmla="*/ 3837176 h 4559737"/>
              <a:gd name="connsiteX3066" fmla="*/ 307927 w 8074386"/>
              <a:gd name="connsiteY3066" fmla="*/ 3802183 h 4559737"/>
              <a:gd name="connsiteX3067" fmla="*/ 306208 w 8074386"/>
              <a:gd name="connsiteY3067" fmla="*/ 3794989 h 4559737"/>
              <a:gd name="connsiteX3068" fmla="*/ 435248 w 8074386"/>
              <a:gd name="connsiteY3068" fmla="*/ 3817394 h 4559737"/>
              <a:gd name="connsiteX3069" fmla="*/ 526683 w 8074386"/>
              <a:gd name="connsiteY3069" fmla="*/ 3567383 h 4559737"/>
              <a:gd name="connsiteX3070" fmla="*/ 518891 w 8074386"/>
              <a:gd name="connsiteY3070" fmla="*/ 3534770 h 4559737"/>
              <a:gd name="connsiteX3071" fmla="*/ 868043 w 8074386"/>
              <a:gd name="connsiteY3071" fmla="*/ 3505810 h 4559737"/>
              <a:gd name="connsiteX3072" fmla="*/ 1371707 w 8074386"/>
              <a:gd name="connsiteY3072" fmla="*/ 3532342 h 4559737"/>
              <a:gd name="connsiteX3073" fmla="*/ 1415114 w 8074386"/>
              <a:gd name="connsiteY3073" fmla="*/ 3483943 h 4559737"/>
              <a:gd name="connsiteX3074" fmla="*/ 1461369 w 8074386"/>
              <a:gd name="connsiteY3074" fmla="*/ 3533734 h 4559737"/>
              <a:gd name="connsiteX3075" fmla="*/ 1504775 w 8074386"/>
              <a:gd name="connsiteY3075" fmla="*/ 3485336 h 4559737"/>
              <a:gd name="connsiteX3076" fmla="*/ 1508164 w 8074386"/>
              <a:gd name="connsiteY3076" fmla="*/ 3484072 h 4559737"/>
              <a:gd name="connsiteX3077" fmla="*/ 1520103 w 8074386"/>
              <a:gd name="connsiteY3077" fmla="*/ 3484972 h 4559737"/>
              <a:gd name="connsiteX3078" fmla="*/ 1557142 w 8074386"/>
              <a:gd name="connsiteY3078" fmla="*/ 3487161 h 4559737"/>
              <a:gd name="connsiteX3079" fmla="*/ 1549311 w 8074386"/>
              <a:gd name="connsiteY3079" fmla="*/ 3527932 h 4559737"/>
              <a:gd name="connsiteX3080" fmla="*/ 1558184 w 8074386"/>
              <a:gd name="connsiteY3080" fmla="*/ 3545991 h 4559737"/>
              <a:gd name="connsiteX3081" fmla="*/ 1122781 w 8074386"/>
              <a:gd name="connsiteY3081" fmla="*/ 3531426 h 4559737"/>
              <a:gd name="connsiteX3082" fmla="*/ 1053372 w 8074386"/>
              <a:gd name="connsiteY3082" fmla="*/ 3586039 h 4559737"/>
              <a:gd name="connsiteX3083" fmla="*/ 1066748 w 8074386"/>
              <a:gd name="connsiteY3083" fmla="*/ 3613263 h 4559737"/>
              <a:gd name="connsiteX3084" fmla="*/ 1117032 w 8074386"/>
              <a:gd name="connsiteY3084" fmla="*/ 3593642 h 4559737"/>
              <a:gd name="connsiteX3085" fmla="*/ 1136156 w 8074386"/>
              <a:gd name="connsiteY3085" fmla="*/ 3558651 h 4559737"/>
              <a:gd name="connsiteX3086" fmla="*/ 1219696 w 8074386"/>
              <a:gd name="connsiteY3086" fmla="*/ 3591928 h 4559737"/>
              <a:gd name="connsiteX3087" fmla="*/ 1239195 w 8074386"/>
              <a:gd name="connsiteY3087" fmla="*/ 3587268 h 4559737"/>
              <a:gd name="connsiteX3088" fmla="*/ 1226947 w 8074386"/>
              <a:gd name="connsiteY3088" fmla="*/ 3651038 h 4559737"/>
              <a:gd name="connsiteX3089" fmla="*/ 1240324 w 8074386"/>
              <a:gd name="connsiteY3089" fmla="*/ 3678264 h 4559737"/>
              <a:gd name="connsiteX3090" fmla="*/ 1259824 w 8074386"/>
              <a:gd name="connsiteY3090" fmla="*/ 3673605 h 4559737"/>
              <a:gd name="connsiteX3091" fmla="*/ 1336862 w 8074386"/>
              <a:gd name="connsiteY3091" fmla="*/ 3708436 h 4559737"/>
              <a:gd name="connsiteX3092" fmla="*/ 1430178 w 8074386"/>
              <a:gd name="connsiteY3092" fmla="*/ 3610083 h 4559737"/>
              <a:gd name="connsiteX3093" fmla="*/ 1464182 w 8074386"/>
              <a:gd name="connsiteY3093" fmla="*/ 3723645 h 4559737"/>
              <a:gd name="connsiteX3094" fmla="*/ 1507592 w 8074386"/>
              <a:gd name="connsiteY3094" fmla="*/ 3675246 h 4559737"/>
              <a:gd name="connsiteX3095" fmla="*/ 1538373 w 8074386"/>
              <a:gd name="connsiteY3095" fmla="*/ 3660286 h 4559737"/>
              <a:gd name="connsiteX3096" fmla="*/ 2075377 w 8074386"/>
              <a:gd name="connsiteY3096" fmla="*/ 3722108 h 4559737"/>
              <a:gd name="connsiteX3097" fmla="*/ 2143067 w 8074386"/>
              <a:gd name="connsiteY3097" fmla="*/ 3660301 h 4559737"/>
              <a:gd name="connsiteX3098" fmla="*/ 2437088 w 8074386"/>
              <a:gd name="connsiteY3098" fmla="*/ 3711733 h 4559737"/>
              <a:gd name="connsiteX3099" fmla="*/ 2513373 w 8074386"/>
              <a:gd name="connsiteY3099" fmla="*/ 3685900 h 4559737"/>
              <a:gd name="connsiteX3100" fmla="*/ 2785420 w 8074386"/>
              <a:gd name="connsiteY3100" fmla="*/ 3674134 h 4559737"/>
              <a:gd name="connsiteX3101" fmla="*/ 2843924 w 8074386"/>
              <a:gd name="connsiteY3101" fmla="*/ 3660156 h 4559737"/>
              <a:gd name="connsiteX3102" fmla="*/ 2845643 w 8074386"/>
              <a:gd name="connsiteY3102" fmla="*/ 3667349 h 4559737"/>
              <a:gd name="connsiteX3103" fmla="*/ 2763986 w 8074386"/>
              <a:gd name="connsiteY3103" fmla="*/ 3785733 h 4559737"/>
              <a:gd name="connsiteX3104" fmla="*/ 2770861 w 8074386"/>
              <a:gd name="connsiteY3104" fmla="*/ 3814511 h 4559737"/>
              <a:gd name="connsiteX3105" fmla="*/ 2915587 w 8074386"/>
              <a:gd name="connsiteY3105" fmla="*/ 3787534 h 4559737"/>
              <a:gd name="connsiteX3106" fmla="*/ 2871053 w 8074386"/>
              <a:gd name="connsiteY3106" fmla="*/ 3744939 h 4559737"/>
              <a:gd name="connsiteX3107" fmla="*/ 2907584 w 8074386"/>
              <a:gd name="connsiteY3107" fmla="*/ 3667760 h 4559737"/>
              <a:gd name="connsiteX3108" fmla="*/ 2933584 w 8074386"/>
              <a:gd name="connsiteY3108" fmla="*/ 3661547 h 4559737"/>
              <a:gd name="connsiteX3109" fmla="*/ 2953838 w 8074386"/>
              <a:gd name="connsiteY3109" fmla="*/ 3717552 h 4559737"/>
              <a:gd name="connsiteX3110" fmla="*/ 2941589 w 8074386"/>
              <a:gd name="connsiteY3110" fmla="*/ 3781322 h 4559737"/>
              <a:gd name="connsiteX3111" fmla="*/ 3037752 w 8074386"/>
              <a:gd name="connsiteY3111" fmla="*/ 3781161 h 4559737"/>
              <a:gd name="connsiteX3112" fmla="*/ 3105441 w 8074386"/>
              <a:gd name="connsiteY3112" fmla="*/ 3719354 h 4559737"/>
              <a:gd name="connsiteX3113" fmla="*/ 3098565 w 8074386"/>
              <a:gd name="connsiteY3113" fmla="*/ 3690577 h 4559737"/>
              <a:gd name="connsiteX3114" fmla="*/ 3067782 w 8074386"/>
              <a:gd name="connsiteY3114" fmla="*/ 3705537 h 4559737"/>
              <a:gd name="connsiteX3115" fmla="*/ 2998375 w 8074386"/>
              <a:gd name="connsiteY3115" fmla="*/ 3760148 h 4559737"/>
              <a:gd name="connsiteX3116" fmla="*/ 2991499 w 8074386"/>
              <a:gd name="connsiteY3116" fmla="*/ 3731370 h 4559737"/>
              <a:gd name="connsiteX3117" fmla="*/ 3021528 w 8074386"/>
              <a:gd name="connsiteY3117" fmla="*/ 3655747 h 4559737"/>
              <a:gd name="connsiteX3118" fmla="*/ 3085189 w 8074386"/>
              <a:gd name="connsiteY3118" fmla="*/ 3663349 h 4559737"/>
              <a:gd name="connsiteX3119" fmla="*/ 3104314 w 8074386"/>
              <a:gd name="connsiteY3119" fmla="*/ 3628358 h 4559737"/>
              <a:gd name="connsiteX3120" fmla="*/ 3111190 w 8074386"/>
              <a:gd name="connsiteY3120" fmla="*/ 3657137 h 4559737"/>
              <a:gd name="connsiteX3121" fmla="*/ 3154596 w 8074386"/>
              <a:gd name="connsiteY3121" fmla="*/ 3608738 h 4559737"/>
              <a:gd name="connsiteX3122" fmla="*/ 3211380 w 8074386"/>
              <a:gd name="connsiteY3122" fmla="*/ 3587565 h 4559737"/>
              <a:gd name="connsiteX3123" fmla="*/ 3231634 w 8074386"/>
              <a:gd name="connsiteY3123" fmla="*/ 3643568 h 4559737"/>
              <a:gd name="connsiteX3124" fmla="*/ 3301044 w 8074386"/>
              <a:gd name="connsiteY3124" fmla="*/ 3588957 h 4559737"/>
              <a:gd name="connsiteX3125" fmla="*/ 3294167 w 8074386"/>
              <a:gd name="connsiteY3125" fmla="*/ 3560177 h 4559737"/>
              <a:gd name="connsiteX3126" fmla="*/ 3274666 w 8074386"/>
              <a:gd name="connsiteY3126" fmla="*/ 3564837 h 4559737"/>
              <a:gd name="connsiteX3127" fmla="*/ 3046400 w 8074386"/>
              <a:gd name="connsiteY3127" fmla="*/ 3558537 h 4559737"/>
              <a:gd name="connsiteX3128" fmla="*/ 3048119 w 8074386"/>
              <a:gd name="connsiteY3128" fmla="*/ 3565731 h 4559737"/>
              <a:gd name="connsiteX3129" fmla="*/ 3027275 w 8074386"/>
              <a:gd name="connsiteY3129" fmla="*/ 3593528 h 4559737"/>
              <a:gd name="connsiteX3130" fmla="*/ 2974144 w 8074386"/>
              <a:gd name="connsiteY3130" fmla="*/ 3514958 h 4559737"/>
              <a:gd name="connsiteX3131" fmla="*/ 2935895 w 8074386"/>
              <a:gd name="connsiteY3131" fmla="*/ 3584941 h 4559737"/>
              <a:gd name="connsiteX3132" fmla="*/ 2937614 w 8074386"/>
              <a:gd name="connsiteY3132" fmla="*/ 3592136 h 4559737"/>
              <a:gd name="connsiteX3133" fmla="*/ 1953028 w 8074386"/>
              <a:gd name="connsiteY3133" fmla="*/ 3559200 h 4559737"/>
              <a:gd name="connsiteX3134" fmla="*/ 1953838 w 8074386"/>
              <a:gd name="connsiteY3134" fmla="*/ 3552960 h 4559737"/>
              <a:gd name="connsiteX3135" fmla="*/ 1952118 w 8074386"/>
              <a:gd name="connsiteY3135" fmla="*/ 3545765 h 4559737"/>
              <a:gd name="connsiteX3136" fmla="*/ 1902913 w 8074386"/>
              <a:gd name="connsiteY3136" fmla="*/ 3557522 h 4559737"/>
              <a:gd name="connsiteX3137" fmla="*/ 1883919 w 8074386"/>
              <a:gd name="connsiteY3137" fmla="*/ 3556887 h 4559737"/>
              <a:gd name="connsiteX3138" fmla="*/ 1912740 w 8074386"/>
              <a:gd name="connsiteY3138" fmla="*/ 3524753 h 4559737"/>
              <a:gd name="connsiteX3139" fmla="*/ 2137441 w 8074386"/>
              <a:gd name="connsiteY3139" fmla="*/ 3506930 h 4559737"/>
              <a:gd name="connsiteX3140" fmla="*/ 2147688 w 8074386"/>
              <a:gd name="connsiteY3140" fmla="*/ 3507088 h 4559737"/>
              <a:gd name="connsiteX3141" fmla="*/ 2147345 w 8074386"/>
              <a:gd name="connsiteY3141" fmla="*/ 3506143 h 4559737"/>
              <a:gd name="connsiteX3142" fmla="*/ 2231378 w 8074386"/>
              <a:gd name="connsiteY3142" fmla="*/ 3499477 h 4559737"/>
              <a:gd name="connsiteX3143" fmla="*/ 2582975 w 8074386"/>
              <a:gd name="connsiteY3143" fmla="*/ 3453967 h 4559737"/>
              <a:gd name="connsiteX3144" fmla="*/ 2931587 w 8074386"/>
              <a:gd name="connsiteY3144" fmla="*/ 3394370 h 4559737"/>
              <a:gd name="connsiteX3145" fmla="*/ 2935357 w 8074386"/>
              <a:gd name="connsiteY3145" fmla="*/ 3410145 h 4559737"/>
              <a:gd name="connsiteX3146" fmla="*/ 3130744 w 8074386"/>
              <a:gd name="connsiteY3146" fmla="*/ 3393880 h 4559737"/>
              <a:gd name="connsiteX3147" fmla="*/ 3143745 w 8074386"/>
              <a:gd name="connsiteY3147" fmla="*/ 3390774 h 4559737"/>
              <a:gd name="connsiteX3148" fmla="*/ 3087591 w 8074386"/>
              <a:gd name="connsiteY3148" fmla="*/ 3364263 h 4559737"/>
              <a:gd name="connsiteX3149" fmla="*/ 3083327 w 8074386"/>
              <a:gd name="connsiteY3149" fmla="*/ 3364380 h 4559737"/>
              <a:gd name="connsiteX3150" fmla="*/ 3099760 w 8074386"/>
              <a:gd name="connsiteY3150" fmla="*/ 3360996 h 4559737"/>
              <a:gd name="connsiteX3151" fmla="*/ 3096211 w 8074386"/>
              <a:gd name="connsiteY3151" fmla="*/ 3353805 h 4559737"/>
              <a:gd name="connsiteX3152" fmla="*/ 3123554 w 8074386"/>
              <a:gd name="connsiteY3152" fmla="*/ 3349452 h 4559737"/>
              <a:gd name="connsiteX3153" fmla="*/ 3126239 w 8074386"/>
              <a:gd name="connsiteY3153" fmla="*/ 3355543 h 4559737"/>
              <a:gd name="connsiteX3154" fmla="*/ 3385042 w 8074386"/>
              <a:gd name="connsiteY3154" fmla="*/ 3302249 h 4559737"/>
              <a:gd name="connsiteX3155" fmla="*/ 3386028 w 8074386"/>
              <a:gd name="connsiteY3155" fmla="*/ 3291584 h 4559737"/>
              <a:gd name="connsiteX3156" fmla="*/ 3361914 w 8074386"/>
              <a:gd name="connsiteY3156" fmla="*/ 3291789 h 4559737"/>
              <a:gd name="connsiteX3157" fmla="*/ 3289519 w 8074386"/>
              <a:gd name="connsiteY3157" fmla="*/ 3280716 h 4559737"/>
              <a:gd name="connsiteX3158" fmla="*/ 3297076 w 8074386"/>
              <a:gd name="connsiteY3158" fmla="*/ 3304331 h 4559737"/>
              <a:gd name="connsiteX3159" fmla="*/ 3088655 w 8074386"/>
              <a:gd name="connsiteY3159" fmla="*/ 3330190 h 4559737"/>
              <a:gd name="connsiteX3160" fmla="*/ 2851349 w 8074386"/>
              <a:gd name="connsiteY3160" fmla="*/ 3342339 h 4559737"/>
              <a:gd name="connsiteX3161" fmla="*/ 2844479 w 8074386"/>
              <a:gd name="connsiteY3161" fmla="*/ 3326753 h 4559737"/>
              <a:gd name="connsiteX3162" fmla="*/ 2931496 w 8074386"/>
              <a:gd name="connsiteY3162" fmla="*/ 3307202 h 4559737"/>
              <a:gd name="connsiteX3163" fmla="*/ 2937682 w 8074386"/>
              <a:gd name="connsiteY3163" fmla="*/ 3314762 h 4559737"/>
              <a:gd name="connsiteX3164" fmla="*/ 2980850 w 8074386"/>
              <a:gd name="connsiteY3164" fmla="*/ 3300972 h 4559737"/>
              <a:gd name="connsiteX3165" fmla="*/ 3238796 w 8074386"/>
              <a:gd name="connsiteY3165" fmla="*/ 3270889 h 4559737"/>
              <a:gd name="connsiteX3166" fmla="*/ 3288834 w 8074386"/>
              <a:gd name="connsiteY3166" fmla="*/ 3272687 h 4559737"/>
              <a:gd name="connsiteX3167" fmla="*/ 3281962 w 8074386"/>
              <a:gd name="connsiteY3167" fmla="*/ 3257100 h 4559737"/>
              <a:gd name="connsiteX3168" fmla="*/ 2810263 w 8074386"/>
              <a:gd name="connsiteY3168" fmla="*/ 3315519 h 4559737"/>
              <a:gd name="connsiteX3169" fmla="*/ 2760224 w 8074386"/>
              <a:gd name="connsiteY3169" fmla="*/ 3313721 h 4559737"/>
              <a:gd name="connsiteX3170" fmla="*/ 2723076 w 8074386"/>
              <a:gd name="connsiteY3170" fmla="*/ 3333062 h 4559737"/>
              <a:gd name="connsiteX3171" fmla="*/ 2616126 w 8074386"/>
              <a:gd name="connsiteY3171" fmla="*/ 3313880 h 4559737"/>
              <a:gd name="connsiteX3172" fmla="*/ 2566773 w 8074386"/>
              <a:gd name="connsiteY3172" fmla="*/ 3320109 h 4559737"/>
              <a:gd name="connsiteX3173" fmla="*/ 2623682 w 8074386"/>
              <a:gd name="connsiteY3173" fmla="*/ 3337495 h 4559737"/>
              <a:gd name="connsiteX3174" fmla="*/ 2580516 w 8074386"/>
              <a:gd name="connsiteY3174" fmla="*/ 3351284 h 4559737"/>
              <a:gd name="connsiteX3175" fmla="*/ 2573644 w 8074386"/>
              <a:gd name="connsiteY3175" fmla="*/ 3335697 h 4559737"/>
              <a:gd name="connsiteX3176" fmla="*/ 2529793 w 8074386"/>
              <a:gd name="connsiteY3176" fmla="*/ 3341457 h 4559737"/>
              <a:gd name="connsiteX3177" fmla="*/ 2486627 w 8074386"/>
              <a:gd name="connsiteY3177" fmla="*/ 3355246 h 4559737"/>
              <a:gd name="connsiteX3178" fmla="*/ 2480439 w 8074386"/>
              <a:gd name="connsiteY3178" fmla="*/ 3347688 h 4559737"/>
              <a:gd name="connsiteX3179" fmla="*/ 2602657 w 8074386"/>
              <a:gd name="connsiteY3179" fmla="*/ 3294053 h 4559737"/>
              <a:gd name="connsiteX3180" fmla="*/ 2657310 w 8074386"/>
              <a:gd name="connsiteY3180" fmla="*/ 3285353 h 4559737"/>
              <a:gd name="connsiteX3181" fmla="*/ 2672944 w 8074386"/>
              <a:gd name="connsiteY3181" fmla="*/ 3279252 h 4559737"/>
              <a:gd name="connsiteX3182" fmla="*/ 2667560 w 8074386"/>
              <a:gd name="connsiteY3182" fmla="*/ 3267039 h 4559737"/>
              <a:gd name="connsiteX3183" fmla="*/ 2624393 w 8074386"/>
              <a:gd name="connsiteY3183" fmla="*/ 3280829 h 4559737"/>
              <a:gd name="connsiteX3184" fmla="*/ 2558531 w 8074386"/>
              <a:gd name="connsiteY3184" fmla="*/ 3288466 h 4559737"/>
              <a:gd name="connsiteX3185" fmla="*/ 2547526 w 8074386"/>
              <a:gd name="connsiteY3185" fmla="*/ 3289404 h 4559737"/>
              <a:gd name="connsiteX3186" fmla="*/ 2502306 w 8074386"/>
              <a:gd name="connsiteY3186" fmla="*/ 3279110 h 4559737"/>
              <a:gd name="connsiteX3187" fmla="*/ 2588639 w 8074386"/>
              <a:gd name="connsiteY3187" fmla="*/ 3251532 h 4559737"/>
              <a:gd name="connsiteX3188" fmla="*/ 2616151 w 8074386"/>
              <a:gd name="connsiteY3188" fmla="*/ 3249186 h 4559737"/>
              <a:gd name="connsiteX3189" fmla="*/ 2666580 w 8074386"/>
              <a:gd name="connsiteY3189" fmla="*/ 3249721 h 4559737"/>
              <a:gd name="connsiteX3190" fmla="*/ 2677197 w 8074386"/>
              <a:gd name="connsiteY3190" fmla="*/ 3250044 h 4559737"/>
              <a:gd name="connsiteX3191" fmla="*/ 2679394 w 8074386"/>
              <a:gd name="connsiteY3191" fmla="*/ 3249857 h 4559737"/>
              <a:gd name="connsiteX3192" fmla="*/ 2721561 w 8074386"/>
              <a:gd name="connsiteY3192" fmla="*/ 3250305 h 4559737"/>
              <a:gd name="connsiteX3193" fmla="*/ 2760081 w 8074386"/>
              <a:gd name="connsiteY3193" fmla="*/ 3247020 h 4559737"/>
              <a:gd name="connsiteX3194" fmla="*/ 2766953 w 8074386"/>
              <a:gd name="connsiteY3194" fmla="*/ 3262606 h 4559737"/>
              <a:gd name="connsiteX3195" fmla="*/ 2705262 w 8074386"/>
              <a:gd name="connsiteY3195" fmla="*/ 3271371 h 4559737"/>
              <a:gd name="connsiteX3196" fmla="*/ 2709151 w 8074386"/>
              <a:gd name="connsiteY3196" fmla="*/ 3279286 h 4559737"/>
              <a:gd name="connsiteX3197" fmla="*/ 2816991 w 8074386"/>
              <a:gd name="connsiteY3197" fmla="*/ 3264405 h 4559737"/>
              <a:gd name="connsiteX3198" fmla="*/ 2816820 w 8074386"/>
              <a:gd name="connsiteY3198" fmla="*/ 3262397 h 4559737"/>
              <a:gd name="connsiteX3199" fmla="*/ 2945976 w 8074386"/>
              <a:gd name="connsiteY3199" fmla="*/ 3217017 h 4559737"/>
              <a:gd name="connsiteX3200" fmla="*/ 2945633 w 8074386"/>
              <a:gd name="connsiteY3200" fmla="*/ 3213003 h 4559737"/>
              <a:gd name="connsiteX3201" fmla="*/ 2982955 w 8074386"/>
              <a:gd name="connsiteY3201" fmla="*/ 3195669 h 4559737"/>
              <a:gd name="connsiteX3202" fmla="*/ 3228862 w 8074386"/>
              <a:gd name="connsiteY3202" fmla="*/ 3164987 h 4559737"/>
              <a:gd name="connsiteX3203" fmla="*/ 3168777 w 8074386"/>
              <a:gd name="connsiteY3203" fmla="*/ 3149070 h 4559737"/>
              <a:gd name="connsiteX3204" fmla="*/ 3069288 w 8074386"/>
              <a:gd name="connsiteY3204" fmla="*/ 3168090 h 4559737"/>
              <a:gd name="connsiteX3205" fmla="*/ 2975570 w 8074386"/>
              <a:gd name="connsiteY3205" fmla="*/ 3174061 h 4559737"/>
              <a:gd name="connsiteX3206" fmla="*/ 2882194 w 8074386"/>
              <a:gd name="connsiteY3206" fmla="*/ 3184045 h 4559737"/>
              <a:gd name="connsiteX3207" fmla="*/ 2860184 w 8074386"/>
              <a:gd name="connsiteY3207" fmla="*/ 3185922 h 4559737"/>
              <a:gd name="connsiteX3208" fmla="*/ 2853310 w 8074386"/>
              <a:gd name="connsiteY3208" fmla="*/ 3170335 h 4559737"/>
              <a:gd name="connsiteX3209" fmla="*/ 2918489 w 8074386"/>
              <a:gd name="connsiteY3209" fmla="*/ 3154669 h 4559737"/>
              <a:gd name="connsiteX3210" fmla="*/ 3039892 w 8074386"/>
              <a:gd name="connsiteY3210" fmla="*/ 3148360 h 4559737"/>
              <a:gd name="connsiteX3211" fmla="*/ 3113630 w 8074386"/>
              <a:gd name="connsiteY3211" fmla="*/ 3134462 h 4559737"/>
              <a:gd name="connsiteX3212" fmla="*/ 3027861 w 8074386"/>
              <a:gd name="connsiteY3212" fmla="*/ 3111741 h 4559737"/>
              <a:gd name="connsiteX3213" fmla="*/ 2983972 w 8074386"/>
              <a:gd name="connsiteY3213" fmla="*/ 3126341 h 4559737"/>
              <a:gd name="connsiteX3214" fmla="*/ 2933628 w 8074386"/>
              <a:gd name="connsiteY3214" fmla="*/ 3137204 h 4559737"/>
              <a:gd name="connsiteX3215" fmla="*/ 2926756 w 8074386"/>
              <a:gd name="connsiteY3215" fmla="*/ 3121618 h 4559737"/>
              <a:gd name="connsiteX3216" fmla="*/ 3003810 w 8074386"/>
              <a:gd name="connsiteY3216" fmla="*/ 3105371 h 4559737"/>
              <a:gd name="connsiteX3217" fmla="*/ 2947230 w 8074386"/>
              <a:gd name="connsiteY3217" fmla="*/ 3090382 h 4559737"/>
              <a:gd name="connsiteX3218" fmla="*/ 2919199 w 8074386"/>
              <a:gd name="connsiteY3218" fmla="*/ 3098003 h 4559737"/>
              <a:gd name="connsiteX3219" fmla="*/ 2890317 w 8074386"/>
              <a:gd name="connsiteY3219" fmla="*/ 3084293 h 4559737"/>
              <a:gd name="connsiteX3220" fmla="*/ 2905696 w 8074386"/>
              <a:gd name="connsiteY3220" fmla="*/ 3079379 h 4559737"/>
              <a:gd name="connsiteX3221" fmla="*/ 2673330 w 8074386"/>
              <a:gd name="connsiteY3221" fmla="*/ 3017825 h 4559737"/>
              <a:gd name="connsiteX3222" fmla="*/ 2451765 w 8074386"/>
              <a:gd name="connsiteY3222" fmla="*/ 2921493 h 4559737"/>
              <a:gd name="connsiteX3223" fmla="*/ 2429912 w 8074386"/>
              <a:gd name="connsiteY3223" fmla="*/ 2895270 h 4559737"/>
              <a:gd name="connsiteX3224" fmla="*/ 2423460 w 8074386"/>
              <a:gd name="connsiteY3224" fmla="*/ 2896047 h 4559737"/>
              <a:gd name="connsiteX3225" fmla="*/ 2423631 w 8074386"/>
              <a:gd name="connsiteY3225" fmla="*/ 2898055 h 4559737"/>
              <a:gd name="connsiteX3226" fmla="*/ 2400916 w 8074386"/>
              <a:gd name="connsiteY3226" fmla="*/ 2910721 h 4559737"/>
              <a:gd name="connsiteX3227" fmla="*/ 2348760 w 8074386"/>
              <a:gd name="connsiteY3227" fmla="*/ 2912407 h 4559737"/>
              <a:gd name="connsiteX3228" fmla="*/ 2235599 w 8074386"/>
              <a:gd name="connsiteY3228" fmla="*/ 2920434 h 4559737"/>
              <a:gd name="connsiteX3229" fmla="*/ 2232004 w 8074386"/>
              <a:gd name="connsiteY3229" fmla="*/ 2918439 h 4559737"/>
              <a:gd name="connsiteX3230" fmla="*/ 2206409 w 8074386"/>
              <a:gd name="connsiteY3230" fmla="*/ 2920621 h 4559737"/>
              <a:gd name="connsiteX3231" fmla="*/ 2199771 w 8074386"/>
              <a:gd name="connsiteY3231" fmla="*/ 2922975 h 4559737"/>
              <a:gd name="connsiteX3232" fmla="*/ 2093292 w 8074386"/>
              <a:gd name="connsiteY3232" fmla="*/ 2930529 h 4559737"/>
              <a:gd name="connsiteX3233" fmla="*/ 1758174 w 8074386"/>
              <a:gd name="connsiteY3233" fmla="*/ 2940531 h 4559737"/>
              <a:gd name="connsiteX3234" fmla="*/ 1733434 w 8074386"/>
              <a:gd name="connsiteY3234" fmla="*/ 2952749 h 4559737"/>
              <a:gd name="connsiteX3235" fmla="*/ 1663044 w 8074386"/>
              <a:gd name="connsiteY3235" fmla="*/ 2958751 h 4559737"/>
              <a:gd name="connsiteX3236" fmla="*/ 1116737 w 8074386"/>
              <a:gd name="connsiteY3236" fmla="*/ 2977035 h 4559737"/>
              <a:gd name="connsiteX3237" fmla="*/ 1125190 w 8074386"/>
              <a:gd name="connsiteY3237" fmla="*/ 3000573 h 4559737"/>
              <a:gd name="connsiteX3238" fmla="*/ 882715 w 8074386"/>
              <a:gd name="connsiteY3238" fmla="*/ 3029337 h 4559737"/>
              <a:gd name="connsiteX3239" fmla="*/ 606873 w 8074386"/>
              <a:gd name="connsiteY3239" fmla="*/ 3044772 h 4559737"/>
              <a:gd name="connsiteX3240" fmla="*/ 599106 w 8074386"/>
              <a:gd name="connsiteY3240" fmla="*/ 3029262 h 4559737"/>
              <a:gd name="connsiteX3241" fmla="*/ 700463 w 8074386"/>
              <a:gd name="connsiteY3241" fmla="*/ 3008489 h 4559737"/>
              <a:gd name="connsiteX3242" fmla="*/ 707546 w 8074386"/>
              <a:gd name="connsiteY3242" fmla="*/ 3015972 h 4559737"/>
              <a:gd name="connsiteX3243" fmla="*/ 757883 w 8074386"/>
              <a:gd name="connsiteY3243" fmla="*/ 3001571 h 4559737"/>
              <a:gd name="connsiteX3244" fmla="*/ 1057947 w 8074386"/>
              <a:gd name="connsiteY3244" fmla="*/ 2967897 h 4559737"/>
              <a:gd name="connsiteX3245" fmla="*/ 1116053 w 8074386"/>
              <a:gd name="connsiteY3245" fmla="*/ 2969006 h 4559737"/>
              <a:gd name="connsiteX3246" fmla="*/ 1108285 w 8074386"/>
              <a:gd name="connsiteY3246" fmla="*/ 2953497 h 4559737"/>
              <a:gd name="connsiteX3247" fmla="*/ 559513 w 8074386"/>
              <a:gd name="connsiteY3247" fmla="*/ 3018487 h 4559737"/>
              <a:gd name="connsiteX3248" fmla="*/ 501410 w 8074386"/>
              <a:gd name="connsiteY3248" fmla="*/ 3017377 h 4559737"/>
              <a:gd name="connsiteX3249" fmla="*/ 457988 w 8074386"/>
              <a:gd name="connsiteY3249" fmla="*/ 3037253 h 4559737"/>
              <a:gd name="connsiteX3250" fmla="*/ 334011 w 8074386"/>
              <a:gd name="connsiteY3250" fmla="*/ 3019522 h 4559737"/>
              <a:gd name="connsiteX3251" fmla="*/ 276591 w 8074386"/>
              <a:gd name="connsiteY3251" fmla="*/ 3026441 h 4559737"/>
              <a:gd name="connsiteX3252" fmla="*/ 342463 w 8074386"/>
              <a:gd name="connsiteY3252" fmla="*/ 3043061 h 4559737"/>
              <a:gd name="connsiteX3253" fmla="*/ 292128 w 8074386"/>
              <a:gd name="connsiteY3253" fmla="*/ 3057461 h 4559737"/>
              <a:gd name="connsiteX3254" fmla="*/ 284359 w 8074386"/>
              <a:gd name="connsiteY3254" fmla="*/ 3041951 h 4559737"/>
              <a:gd name="connsiteX3255" fmla="*/ 233339 w 8074386"/>
              <a:gd name="connsiteY3255" fmla="*/ 3048324 h 4559737"/>
              <a:gd name="connsiteX3256" fmla="*/ 183002 w 8074386"/>
              <a:gd name="connsiteY3256" fmla="*/ 3062724 h 4559737"/>
              <a:gd name="connsiteX3257" fmla="*/ 175920 w 8074386"/>
              <a:gd name="connsiteY3257" fmla="*/ 3055241 h 4559737"/>
              <a:gd name="connsiteX3258" fmla="*/ 402174 w 8074386"/>
              <a:gd name="connsiteY3258" fmla="*/ 2987429 h 4559737"/>
              <a:gd name="connsiteX3259" fmla="*/ 394405 w 8074386"/>
              <a:gd name="connsiteY3259" fmla="*/ 2971918 h 4559737"/>
              <a:gd name="connsiteX3260" fmla="*/ 344070 w 8074386"/>
              <a:gd name="connsiteY3260" fmla="*/ 2986318 h 4559737"/>
              <a:gd name="connsiteX3261" fmla="*/ 267454 w 8074386"/>
              <a:gd name="connsiteY3261" fmla="*/ 2994873 h 4559737"/>
              <a:gd name="connsiteX3262" fmla="*/ 254656 w 8074386"/>
              <a:gd name="connsiteY3262" fmla="*/ 2995964 h 4559737"/>
              <a:gd name="connsiteX3263" fmla="*/ 202266 w 8074386"/>
              <a:gd name="connsiteY3263" fmla="*/ 2986281 h 4559737"/>
              <a:gd name="connsiteX3264" fmla="*/ 302939 w 8074386"/>
              <a:gd name="connsiteY3264" fmla="*/ 2957480 h 4559737"/>
              <a:gd name="connsiteX3265" fmla="*/ 334933 w 8074386"/>
              <a:gd name="connsiteY3265" fmla="*/ 2954752 h 4559737"/>
              <a:gd name="connsiteX3266" fmla="*/ 393475 w 8074386"/>
              <a:gd name="connsiteY3266" fmla="*/ 2954593 h 4559737"/>
              <a:gd name="connsiteX3267" fmla="*/ 405835 w 8074386"/>
              <a:gd name="connsiteY3267" fmla="*/ 2954770 h 4559737"/>
              <a:gd name="connsiteX3268" fmla="*/ 408398 w 8074386"/>
              <a:gd name="connsiteY3268" fmla="*/ 2954552 h 4559737"/>
              <a:gd name="connsiteX3269" fmla="*/ 457369 w 8074386"/>
              <a:gd name="connsiteY3269" fmla="*/ 2954419 h 4559737"/>
              <a:gd name="connsiteX3270" fmla="*/ 502161 w 8074386"/>
              <a:gd name="connsiteY3270" fmla="*/ 2950599 h 4559737"/>
              <a:gd name="connsiteX3271" fmla="*/ 509930 w 8074386"/>
              <a:gd name="connsiteY3271" fmla="*/ 2966110 h 4559737"/>
              <a:gd name="connsiteX3272" fmla="*/ 427085 w 8074386"/>
              <a:gd name="connsiteY3272" fmla="*/ 2977217 h 4559737"/>
              <a:gd name="connsiteX3273" fmla="*/ 434169 w 8074386"/>
              <a:gd name="connsiteY3273" fmla="*/ 2984700 h 4559737"/>
              <a:gd name="connsiteX3274" fmla="*/ 568034 w 8074386"/>
              <a:gd name="connsiteY3274" fmla="*/ 2967220 h 4559737"/>
              <a:gd name="connsiteX3275" fmla="*/ 567863 w 8074386"/>
              <a:gd name="connsiteY3275" fmla="*/ 2965213 h 4559737"/>
              <a:gd name="connsiteX3276" fmla="*/ 718527 w 8074386"/>
              <a:gd name="connsiteY3276" fmla="*/ 2917997 h 4559737"/>
              <a:gd name="connsiteX3277" fmla="*/ 718186 w 8074386"/>
              <a:gd name="connsiteY3277" fmla="*/ 2913983 h 4559737"/>
              <a:gd name="connsiteX3278" fmla="*/ 761780 w 8074386"/>
              <a:gd name="connsiteY3278" fmla="*/ 2896114 h 4559737"/>
              <a:gd name="connsiteX3279" fmla="*/ 1119094 w 8074386"/>
              <a:gd name="connsiteY3279" fmla="*/ 2853515 h 4559737"/>
              <a:gd name="connsiteX3280" fmla="*/ 1120463 w 8074386"/>
              <a:gd name="connsiteY3280" fmla="*/ 2869571 h 4559737"/>
              <a:gd name="connsiteX3281" fmla="*/ 1203480 w 8074386"/>
              <a:gd name="connsiteY3281" fmla="*/ 2860471 h 4559737"/>
              <a:gd name="connsiteX3282" fmla="*/ 1170115 w 8074386"/>
              <a:gd name="connsiteY3282" fmla="*/ 2847142 h 4559737"/>
              <a:gd name="connsiteX3283" fmla="*/ 1169431 w 8074386"/>
              <a:gd name="connsiteY3283" fmla="*/ 2839114 h 4559737"/>
              <a:gd name="connsiteX3284" fmla="*/ 1220452 w 8074386"/>
              <a:gd name="connsiteY3284" fmla="*/ 2832742 h 4559737"/>
              <a:gd name="connsiteX3285" fmla="*/ 1219767 w 8074386"/>
              <a:gd name="connsiteY3285" fmla="*/ 2824714 h 4559737"/>
              <a:gd name="connsiteX3286" fmla="*/ 1200571 w 8074386"/>
              <a:gd name="connsiteY3286" fmla="*/ 2826352 h 4559737"/>
              <a:gd name="connsiteX3287" fmla="*/ 1161663 w 8074386"/>
              <a:gd name="connsiteY3287" fmla="*/ 2823604 h 4559737"/>
              <a:gd name="connsiteX3288" fmla="*/ 1136751 w 8074386"/>
              <a:gd name="connsiteY3288" fmla="*/ 2833815 h 4559737"/>
              <a:gd name="connsiteX3289" fmla="*/ 1136922 w 8074386"/>
              <a:gd name="connsiteY3289" fmla="*/ 2835821 h 4559737"/>
              <a:gd name="connsiteX3290" fmla="*/ 995803 w 8074386"/>
              <a:gd name="connsiteY3290" fmla="*/ 2843813 h 4559737"/>
              <a:gd name="connsiteX3291" fmla="*/ 862451 w 8074386"/>
              <a:gd name="connsiteY3291" fmla="*/ 2867314 h 4559737"/>
              <a:gd name="connsiteX3292" fmla="*/ 753498 w 8074386"/>
              <a:gd name="connsiteY3292" fmla="*/ 2874583 h 4559737"/>
              <a:gd name="connsiteX3293" fmla="*/ 644888 w 8074386"/>
              <a:gd name="connsiteY3293" fmla="*/ 2885866 h 4559737"/>
              <a:gd name="connsiteX3294" fmla="*/ 619292 w 8074386"/>
              <a:gd name="connsiteY3294" fmla="*/ 2888049 h 4559737"/>
              <a:gd name="connsiteX3295" fmla="*/ 611523 w 8074386"/>
              <a:gd name="connsiteY3295" fmla="*/ 2872539 h 4559737"/>
              <a:gd name="connsiteX3296" fmla="*/ 687456 w 8074386"/>
              <a:gd name="connsiteY3296" fmla="*/ 2855955 h 4559737"/>
              <a:gd name="connsiteX3297" fmla="*/ 828574 w 8074386"/>
              <a:gd name="connsiteY3297" fmla="*/ 2847965 h 4559737"/>
              <a:gd name="connsiteX3298" fmla="*/ 1038372 w 8074386"/>
              <a:gd name="connsiteY3298" fmla="*/ 2813901 h 4559737"/>
              <a:gd name="connsiteX3299" fmla="*/ 1153894 w 8074386"/>
              <a:gd name="connsiteY3299" fmla="*/ 2808094 h 4559737"/>
              <a:gd name="connsiteX3300" fmla="*/ 1229827 w 8074386"/>
              <a:gd name="connsiteY3300" fmla="*/ 2791510 h 4559737"/>
              <a:gd name="connsiteX3301" fmla="*/ 1353118 w 8074386"/>
              <a:gd name="connsiteY3301" fmla="*/ 2801213 h 4559737"/>
              <a:gd name="connsiteX3302" fmla="*/ 1329063 w 8074386"/>
              <a:gd name="connsiteY3302" fmla="*/ 2821459 h 4559737"/>
              <a:gd name="connsiteX3303" fmla="*/ 1387167 w 8074386"/>
              <a:gd name="connsiteY3303" fmla="*/ 2822568 h 4559737"/>
              <a:gd name="connsiteX3304" fmla="*/ 1470011 w 8074386"/>
              <a:gd name="connsiteY3304" fmla="*/ 2811461 h 4559737"/>
              <a:gd name="connsiteX3305" fmla="*/ 1462928 w 8074386"/>
              <a:gd name="connsiteY3305" fmla="*/ 2803978 h 4559737"/>
              <a:gd name="connsiteX3306" fmla="*/ 1450129 w 8074386"/>
              <a:gd name="connsiteY3306" fmla="*/ 2805069 h 4559737"/>
              <a:gd name="connsiteX3307" fmla="*/ 1379399 w 8074386"/>
              <a:gd name="connsiteY3307" fmla="*/ 2807059 h 4559737"/>
              <a:gd name="connsiteX3308" fmla="*/ 1421967 w 8074386"/>
              <a:gd name="connsiteY3308" fmla="*/ 2777147 h 4559737"/>
              <a:gd name="connsiteX3309" fmla="*/ 1388603 w 8074386"/>
              <a:gd name="connsiteY3309" fmla="*/ 2763819 h 4559737"/>
              <a:gd name="connsiteX3310" fmla="*/ 1380834 w 8074386"/>
              <a:gd name="connsiteY3310" fmla="*/ 2748309 h 4559737"/>
              <a:gd name="connsiteX3311" fmla="*/ 1797109 w 8074386"/>
              <a:gd name="connsiteY3311" fmla="*/ 2716854 h 4559737"/>
              <a:gd name="connsiteX3312" fmla="*/ 1822534 w 8074386"/>
              <a:gd name="connsiteY3312" fmla="*/ 2712665 h 4559737"/>
              <a:gd name="connsiteX3313" fmla="*/ 1821850 w 8074386"/>
              <a:gd name="connsiteY3313" fmla="*/ 2704637 h 4559737"/>
              <a:gd name="connsiteX3314" fmla="*/ 1802652 w 8074386"/>
              <a:gd name="connsiteY3314" fmla="*/ 2706273 h 4559737"/>
              <a:gd name="connsiteX3315" fmla="*/ 1373238 w 8074386"/>
              <a:gd name="connsiteY3315" fmla="*/ 2734805 h 4559737"/>
              <a:gd name="connsiteX3316" fmla="*/ 1373066 w 8074386"/>
              <a:gd name="connsiteY3316" fmla="*/ 2732798 h 4559737"/>
              <a:gd name="connsiteX3317" fmla="*/ 1448313 w 8074386"/>
              <a:gd name="connsiteY3317" fmla="*/ 2708187 h 4559737"/>
              <a:gd name="connsiteX3318" fmla="*/ 1428604 w 8074386"/>
              <a:gd name="connsiteY3318" fmla="*/ 2703803 h 4559737"/>
              <a:gd name="connsiteX3319" fmla="*/ 1415806 w 8074386"/>
              <a:gd name="connsiteY3319" fmla="*/ 2704894 h 4559737"/>
              <a:gd name="connsiteX3320" fmla="*/ 1439861 w 8074386"/>
              <a:gd name="connsiteY3320" fmla="*/ 2684649 h 4559737"/>
              <a:gd name="connsiteX3321" fmla="*/ 1432778 w 8074386"/>
              <a:gd name="connsiteY3321" fmla="*/ 2677166 h 4559737"/>
              <a:gd name="connsiteX3322" fmla="*/ 1407352 w 8074386"/>
              <a:gd name="connsiteY3322" fmla="*/ 2681356 h 4559737"/>
              <a:gd name="connsiteX3323" fmla="*/ 1357017 w 8074386"/>
              <a:gd name="connsiteY3323" fmla="*/ 2695756 h 4559737"/>
              <a:gd name="connsiteX3324" fmla="*/ 1291145 w 8074386"/>
              <a:gd name="connsiteY3324" fmla="*/ 2679136 h 4559737"/>
              <a:gd name="connsiteX3325" fmla="*/ 1391988 w 8074386"/>
              <a:gd name="connsiteY3325" fmla="*/ 2652342 h 4559737"/>
              <a:gd name="connsiteX3326" fmla="*/ 1391817 w 8074386"/>
              <a:gd name="connsiteY3326" fmla="*/ 2650334 h 4559737"/>
              <a:gd name="connsiteX3327" fmla="*/ 1423719 w 8074386"/>
              <a:gd name="connsiteY3327" fmla="*/ 2646491 h 4559737"/>
              <a:gd name="connsiteX3328" fmla="*/ 479793 w 8074386"/>
              <a:gd name="connsiteY3328" fmla="*/ 2487005 h 4559737"/>
              <a:gd name="connsiteX3329" fmla="*/ 126436 w 8074386"/>
              <a:gd name="connsiteY3329" fmla="*/ 2230880 h 4559737"/>
              <a:gd name="connsiteX3330" fmla="*/ 178661 w 8074386"/>
              <a:gd name="connsiteY3330" fmla="*/ 2217248 h 4559737"/>
              <a:gd name="connsiteX3331" fmla="*/ 175183 w 8074386"/>
              <a:gd name="connsiteY3331" fmla="*/ 2187865 h 4559737"/>
              <a:gd name="connsiteX3332" fmla="*/ 63456 w 8074386"/>
              <a:gd name="connsiteY3332" fmla="*/ 2096806 h 4559737"/>
              <a:gd name="connsiteX3333" fmla="*/ 59978 w 8074386"/>
              <a:gd name="connsiteY3333" fmla="*/ 2067423 h 4559737"/>
              <a:gd name="connsiteX3334" fmla="*/ 153996 w 8074386"/>
              <a:gd name="connsiteY3334" fmla="*/ 1952010 h 4559737"/>
              <a:gd name="connsiteX3335" fmla="*/ 242885 w 8074386"/>
              <a:gd name="connsiteY3335" fmla="*/ 1963835 h 4559737"/>
              <a:gd name="connsiteX3336" fmla="*/ 232769 w 8074386"/>
              <a:gd name="connsiteY3336" fmla="*/ 1935238 h 4559737"/>
              <a:gd name="connsiteX3337" fmla="*/ 94494 w 8074386"/>
              <a:gd name="connsiteY3337" fmla="*/ 1847322 h 4559737"/>
              <a:gd name="connsiteX3338" fmla="*/ 117563 w 8074386"/>
              <a:gd name="connsiteY3338" fmla="*/ 1814794 h 4559737"/>
              <a:gd name="connsiteX3339" fmla="*/ 116693 w 8074386"/>
              <a:gd name="connsiteY3339" fmla="*/ 1807449 h 4559737"/>
              <a:gd name="connsiteX3340" fmla="*/ 242246 w 8074386"/>
              <a:gd name="connsiteY3340" fmla="*/ 1844729 h 4559737"/>
              <a:gd name="connsiteX3341" fmla="*/ 362175 w 8074386"/>
              <a:gd name="connsiteY3341" fmla="*/ 1607068 h 4559737"/>
              <a:gd name="connsiteX3342" fmla="*/ 358233 w 8074386"/>
              <a:gd name="connsiteY3342" fmla="*/ 1573769 h 4559737"/>
              <a:gd name="connsiteX3343" fmla="*/ 708383 w 8074386"/>
              <a:gd name="connsiteY3343" fmla="*/ 1585668 h 4559737"/>
              <a:gd name="connsiteX3344" fmla="*/ 1205528 w 8074386"/>
              <a:gd name="connsiteY3344" fmla="*/ 1670675 h 4559737"/>
              <a:gd name="connsiteX3345" fmla="*/ 1254278 w 8074386"/>
              <a:gd name="connsiteY3345" fmla="*/ 1627660 h 4559737"/>
              <a:gd name="connsiteX3346" fmla="*/ 1294419 w 8074386"/>
              <a:gd name="connsiteY3346" fmla="*/ 1682499 h 4559737"/>
              <a:gd name="connsiteX3347" fmla="*/ 1343167 w 8074386"/>
              <a:gd name="connsiteY3347" fmla="*/ 1639485 h 4559737"/>
              <a:gd name="connsiteX3348" fmla="*/ 1346679 w 8074386"/>
              <a:gd name="connsiteY3348" fmla="*/ 1638625 h 4559737"/>
              <a:gd name="connsiteX3349" fmla="*/ 1358432 w 8074386"/>
              <a:gd name="connsiteY3349" fmla="*/ 1640909 h 4559737"/>
              <a:gd name="connsiteX3350" fmla="*/ 1394965 w 8074386"/>
              <a:gd name="connsiteY3350" fmla="*/ 1647396 h 4559737"/>
              <a:gd name="connsiteX3351" fmla="*/ 1382439 w 8074386"/>
              <a:gd name="connsiteY3351" fmla="*/ 1686978 h 4559737"/>
              <a:gd name="connsiteX3352" fmla="*/ 1389149 w 8074386"/>
              <a:gd name="connsiteY3352" fmla="*/ 1705948 h 4559737"/>
              <a:gd name="connsiteX3353" fmla="*/ 958403 w 8074386"/>
              <a:gd name="connsiteY3353" fmla="*/ 1640775 h 4559737"/>
              <a:gd name="connsiteX3354" fmla="*/ 883107 w 8074386"/>
              <a:gd name="connsiteY3354" fmla="*/ 1686933 h 4559737"/>
              <a:gd name="connsiteX3355" fmla="*/ 893222 w 8074386"/>
              <a:gd name="connsiteY3355" fmla="*/ 1715530 h 4559737"/>
              <a:gd name="connsiteX3356" fmla="*/ 945448 w 8074386"/>
              <a:gd name="connsiteY3356" fmla="*/ 1701899 h 4559737"/>
              <a:gd name="connsiteX3357" fmla="*/ 968518 w 8074386"/>
              <a:gd name="connsiteY3357" fmla="*/ 1669373 h 4559737"/>
              <a:gd name="connsiteX3358" fmla="*/ 1047613 w 8074386"/>
              <a:gd name="connsiteY3358" fmla="*/ 1712152 h 4559737"/>
              <a:gd name="connsiteX3359" fmla="*/ 1067523 w 8074386"/>
              <a:gd name="connsiteY3359" fmla="*/ 1709796 h 4559737"/>
              <a:gd name="connsiteX3360" fmla="*/ 1047931 w 8074386"/>
              <a:gd name="connsiteY3360" fmla="*/ 1771705 h 4559737"/>
              <a:gd name="connsiteX3361" fmla="*/ 1058047 w 8074386"/>
              <a:gd name="connsiteY3361" fmla="*/ 1800303 h 4559737"/>
              <a:gd name="connsiteX3362" fmla="*/ 1077958 w 8074386"/>
              <a:gd name="connsiteY3362" fmla="*/ 1797947 h 4559737"/>
              <a:gd name="connsiteX3363" fmla="*/ 1150415 w 8074386"/>
              <a:gd name="connsiteY3363" fmla="*/ 1841511 h 4559737"/>
              <a:gd name="connsiteX3364" fmla="*/ 1254549 w 8074386"/>
              <a:gd name="connsiteY3364" fmla="*/ 1754696 h 4559737"/>
              <a:gd name="connsiteX3365" fmla="*/ 1275098 w 8074386"/>
              <a:gd name="connsiteY3365" fmla="*/ 1871446 h 4559737"/>
              <a:gd name="connsiteX3366" fmla="*/ 1323847 w 8074386"/>
              <a:gd name="connsiteY3366" fmla="*/ 1828431 h 4559737"/>
              <a:gd name="connsiteX3367" fmla="*/ 1356161 w 8074386"/>
              <a:gd name="connsiteY3367" fmla="*/ 1817158 h 4559737"/>
              <a:gd name="connsiteX3368" fmla="*/ 1558855 w 8074386"/>
              <a:gd name="connsiteY3368" fmla="*/ 1852289 h 4559737"/>
              <a:gd name="connsiteX3369" fmla="*/ 1589855 w 8074386"/>
              <a:gd name="connsiteY3369" fmla="*/ 1858752 h 4559737"/>
              <a:gd name="connsiteX3370" fmla="*/ 1637839 w 8074386"/>
              <a:gd name="connsiteY3370" fmla="*/ 1826596 h 4559737"/>
              <a:gd name="connsiteX3371" fmla="*/ 1642877 w 8074386"/>
              <a:gd name="connsiteY3371" fmla="*/ 1869806 h 4559737"/>
              <a:gd name="connsiteX3372" fmla="*/ 1677360 w 8074386"/>
              <a:gd name="connsiteY3372" fmla="*/ 1876995 h 4559737"/>
              <a:gd name="connsiteX3373" fmla="*/ 1822248 w 8074386"/>
              <a:gd name="connsiteY3373" fmla="*/ 1839471 h 4559737"/>
              <a:gd name="connsiteX3374" fmla="*/ 1963773 w 8074386"/>
              <a:gd name="connsiteY3374" fmla="*/ 1804525 h 4559737"/>
              <a:gd name="connsiteX3375" fmla="*/ 1994562 w 8074386"/>
              <a:gd name="connsiteY3375" fmla="*/ 1797548 h 4559737"/>
              <a:gd name="connsiteX3376" fmla="*/ 1779769 w 8074386"/>
              <a:gd name="connsiteY3376" fmla="*/ 1765049 h 4559737"/>
              <a:gd name="connsiteX3377" fmla="*/ 1781299 w 8074386"/>
              <a:gd name="connsiteY3377" fmla="*/ 1758946 h 4559737"/>
              <a:gd name="connsiteX3378" fmla="*/ 1780429 w 8074386"/>
              <a:gd name="connsiteY3378" fmla="*/ 1751599 h 4559737"/>
              <a:gd name="connsiteX3379" fmla="*/ 1730188 w 8074386"/>
              <a:gd name="connsiteY3379" fmla="*/ 1757547 h 4559737"/>
              <a:gd name="connsiteX3380" fmla="*/ 1711398 w 8074386"/>
              <a:gd name="connsiteY3380" fmla="*/ 1754704 h 4559737"/>
              <a:gd name="connsiteX3381" fmla="*/ 1743765 w 8074386"/>
              <a:gd name="connsiteY3381" fmla="*/ 1726145 h 4559737"/>
              <a:gd name="connsiteX3382" fmla="*/ 1775951 w 8074386"/>
              <a:gd name="connsiteY3382" fmla="*/ 1727355 h 4559737"/>
              <a:gd name="connsiteX3383" fmla="*/ 1775074 w 8074386"/>
              <a:gd name="connsiteY3383" fmla="*/ 1723597 h 4559737"/>
              <a:gd name="connsiteX3384" fmla="*/ 2022097 w 8074386"/>
              <a:gd name="connsiteY3384" fmla="*/ 1547027 h 4559737"/>
              <a:gd name="connsiteX3385" fmla="*/ 2017368 w 8074386"/>
              <a:gd name="connsiteY3385" fmla="*/ 1506459 h 4559737"/>
              <a:gd name="connsiteX3386" fmla="*/ 1994850 w 8074386"/>
              <a:gd name="connsiteY3386" fmla="*/ 1501830 h 4559737"/>
              <a:gd name="connsiteX3387" fmla="*/ 1960342 w 8074386"/>
              <a:gd name="connsiteY3387" fmla="*/ 1524956 h 4559737"/>
              <a:gd name="connsiteX3388" fmla="*/ 1878001 w 8074386"/>
              <a:gd name="connsiteY3388" fmla="*/ 1532312 h 4559737"/>
              <a:gd name="connsiteX3389" fmla="*/ 1864277 w 8074386"/>
              <a:gd name="connsiteY3389" fmla="*/ 1532312 h 4559737"/>
              <a:gd name="connsiteX3390" fmla="*/ 1826537 w 8074386"/>
              <a:gd name="connsiteY3390" fmla="*/ 1519438 h 4559737"/>
              <a:gd name="connsiteX3391" fmla="*/ 1816169 w 8074386"/>
              <a:gd name="connsiteY3391" fmla="*/ 1496092 h 4559737"/>
              <a:gd name="connsiteX3392" fmla="*/ 1758371 w 8074386"/>
              <a:gd name="connsiteY3392" fmla="*/ 1508400 h 4559737"/>
              <a:gd name="connsiteX3393" fmla="*/ 1744777 w 8074386"/>
              <a:gd name="connsiteY3393" fmla="*/ 1450417 h 4559737"/>
              <a:gd name="connsiteX3394" fmla="*/ 1771326 w 8074386"/>
              <a:gd name="connsiteY3394" fmla="*/ 1447274 h 4559737"/>
              <a:gd name="connsiteX3395" fmla="*/ 1869690 w 8074386"/>
              <a:gd name="connsiteY3395" fmla="*/ 1450934 h 4559737"/>
              <a:gd name="connsiteX3396" fmla="*/ 1919173 w 8074386"/>
              <a:gd name="connsiteY3396" fmla="*/ 1407243 h 4559737"/>
              <a:gd name="connsiteX3397" fmla="*/ 1953479 w 8074386"/>
              <a:gd name="connsiteY3397" fmla="*/ 1407242 h 4559737"/>
              <a:gd name="connsiteX3398" fmla="*/ 2083854 w 8074386"/>
              <a:gd name="connsiteY3398" fmla="*/ 1444028 h 4559737"/>
              <a:gd name="connsiteX3399" fmla="*/ 2131886 w 8074386"/>
              <a:gd name="connsiteY3399" fmla="*/ 1444028 h 4559737"/>
              <a:gd name="connsiteX3400" fmla="*/ 2135409 w 8074386"/>
              <a:gd name="connsiteY3400" fmla="*/ 1474243 h 4559737"/>
              <a:gd name="connsiteX3401" fmla="*/ 2157092 w 8074386"/>
              <a:gd name="connsiteY3401" fmla="*/ 1476538 h 4559737"/>
              <a:gd name="connsiteX3402" fmla="*/ 2167208 w 8074386"/>
              <a:gd name="connsiteY3402" fmla="*/ 1505135 h 4559737"/>
              <a:gd name="connsiteX3403" fmla="*/ 2197454 w 8074386"/>
              <a:gd name="connsiteY3403" fmla="*/ 1478446 h 4559737"/>
              <a:gd name="connsiteX3404" fmla="*/ 2207668 w 8074386"/>
              <a:gd name="connsiteY3404" fmla="*/ 1491032 h 4559737"/>
              <a:gd name="connsiteX3405" fmla="*/ 2210797 w 8074386"/>
              <a:gd name="connsiteY3405" fmla="*/ 1479434 h 4559737"/>
              <a:gd name="connsiteX3406" fmla="*/ 2365185 w 8074386"/>
              <a:gd name="connsiteY3406" fmla="*/ 1392528 h 4559737"/>
              <a:gd name="connsiteX3407" fmla="*/ 2365185 w 8074386"/>
              <a:gd name="connsiteY3407" fmla="*/ 1377814 h 4559737"/>
              <a:gd name="connsiteX3408" fmla="*/ 2413218 w 8074386"/>
              <a:gd name="connsiteY3408" fmla="*/ 1326315 h 4559737"/>
              <a:gd name="connsiteX3409" fmla="*/ 2797475 w 8074386"/>
              <a:gd name="connsiteY3409" fmla="*/ 1282170 h 4559737"/>
              <a:gd name="connsiteX3410" fmla="*/ 2797475 w 8074386"/>
              <a:gd name="connsiteY3410" fmla="*/ 1341029 h 4559737"/>
              <a:gd name="connsiteX3411" fmla="*/ 2886679 w 8074386"/>
              <a:gd name="connsiteY3411" fmla="*/ 1333670 h 4559737"/>
              <a:gd name="connsiteX3412" fmla="*/ 2852369 w 8074386"/>
              <a:gd name="connsiteY3412" fmla="*/ 1274815 h 4559737"/>
              <a:gd name="connsiteX3413" fmla="*/ 2852370 w 8074386"/>
              <a:gd name="connsiteY3413" fmla="*/ 1245387 h 4559737"/>
              <a:gd name="connsiteX3414" fmla="*/ 2907265 w 8074386"/>
              <a:gd name="connsiteY3414" fmla="*/ 1238029 h 4559737"/>
              <a:gd name="connsiteX3415" fmla="*/ 2907264 w 8074386"/>
              <a:gd name="connsiteY3415" fmla="*/ 1208601 h 4559737"/>
              <a:gd name="connsiteX3416" fmla="*/ 2886679 w 8074386"/>
              <a:gd name="connsiteY3416" fmla="*/ 1208601 h 4559737"/>
              <a:gd name="connsiteX3417" fmla="*/ 2845509 w 8074386"/>
              <a:gd name="connsiteY3417" fmla="*/ 1186529 h 4559737"/>
              <a:gd name="connsiteX3418" fmla="*/ 2818060 w 8074386"/>
              <a:gd name="connsiteY3418" fmla="*/ 1215957 h 4559737"/>
              <a:gd name="connsiteX3419" fmla="*/ 2818061 w 8074386"/>
              <a:gd name="connsiteY3419" fmla="*/ 1223315 h 4559737"/>
              <a:gd name="connsiteX3420" fmla="*/ 2729816 w 8074386"/>
              <a:gd name="connsiteY3420" fmla="*/ 1214713 h 4559737"/>
              <a:gd name="connsiteX3421" fmla="*/ 2756471 w 8074386"/>
              <a:gd name="connsiteY3421" fmla="*/ 1247965 h 4559737"/>
              <a:gd name="connsiteX3422" fmla="*/ 2652287 w 8074386"/>
              <a:gd name="connsiteY3422" fmla="*/ 1236721 h 4559737"/>
              <a:gd name="connsiteX3423" fmla="*/ 2654746 w 8074386"/>
              <a:gd name="connsiteY3423" fmla="*/ 1229503 h 4559737"/>
              <a:gd name="connsiteX3424" fmla="*/ 2648740 w 8074386"/>
              <a:gd name="connsiteY3424" fmla="*/ 1214226 h 4559737"/>
              <a:gd name="connsiteX3425" fmla="*/ 2565816 w 8074386"/>
              <a:gd name="connsiteY3425" fmla="*/ 1239629 h 4559737"/>
              <a:gd name="connsiteX3426" fmla="*/ 2581158 w 8074386"/>
              <a:gd name="connsiteY3426" fmla="*/ 1258767 h 4559737"/>
              <a:gd name="connsiteX3427" fmla="*/ 2489780 w 8074386"/>
              <a:gd name="connsiteY3427" fmla="*/ 1264013 h 4559737"/>
              <a:gd name="connsiteX3428" fmla="*/ 2488945 w 8074386"/>
              <a:gd name="connsiteY3428" fmla="*/ 1250595 h 4559737"/>
              <a:gd name="connsiteX3429" fmla="*/ 2406356 w 8074386"/>
              <a:gd name="connsiteY3429" fmla="*/ 1245386 h 4559737"/>
              <a:gd name="connsiteX3430" fmla="*/ 2289706 w 8074386"/>
              <a:gd name="connsiteY3430" fmla="*/ 1252743 h 4559737"/>
              <a:gd name="connsiteX3431" fmla="*/ 2262260 w 8074386"/>
              <a:gd name="connsiteY3431" fmla="*/ 1252743 h 4559737"/>
              <a:gd name="connsiteX3432" fmla="*/ 2255397 w 8074386"/>
              <a:gd name="connsiteY3432" fmla="*/ 1193887 h 4559737"/>
              <a:gd name="connsiteX3433" fmla="*/ 2337738 w 8074386"/>
              <a:gd name="connsiteY3433" fmla="*/ 1157101 h 4559737"/>
              <a:gd name="connsiteX3434" fmla="*/ 2488697 w 8074386"/>
              <a:gd name="connsiteY3434" fmla="*/ 1171815 h 4559737"/>
              <a:gd name="connsiteX3435" fmla="*/ 2617007 w 8074386"/>
              <a:gd name="connsiteY3435" fmla="*/ 1133504 h 4559737"/>
              <a:gd name="connsiteX3436" fmla="*/ 2615853 w 8074386"/>
              <a:gd name="connsiteY3436" fmla="*/ 1130568 h 4559737"/>
              <a:gd name="connsiteX3437" fmla="*/ 2590214 w 8074386"/>
              <a:gd name="connsiteY3437" fmla="*/ 1128974 h 4559737"/>
              <a:gd name="connsiteX3438" fmla="*/ 2583061 w 8074386"/>
              <a:gd name="connsiteY3438" fmla="*/ 1134219 h 4559737"/>
              <a:gd name="connsiteX3439" fmla="*/ 2476832 w 8074386"/>
              <a:gd name="connsiteY3439" fmla="*/ 1122756 h 4559737"/>
              <a:gd name="connsiteX3440" fmla="*/ 2333166 w 8074386"/>
              <a:gd name="connsiteY3440" fmla="*/ 1102440 h 4559737"/>
              <a:gd name="connsiteX3441" fmla="*/ 2303240 w 8074386"/>
              <a:gd name="connsiteY3441" fmla="*/ 1096613 h 4559737"/>
              <a:gd name="connsiteX3442" fmla="*/ 2303431 w 8074386"/>
              <a:gd name="connsiteY3442" fmla="*/ 1098243 h 4559737"/>
              <a:gd name="connsiteX3443" fmla="*/ 2186779 w 8074386"/>
              <a:gd name="connsiteY3443" fmla="*/ 1112957 h 4559737"/>
              <a:gd name="connsiteX3444" fmla="*/ 2181409 w 8074386"/>
              <a:gd name="connsiteY3444" fmla="*/ 1066891 h 4559737"/>
              <a:gd name="connsiteX3445" fmla="*/ 2167940 w 8074386"/>
              <a:gd name="connsiteY3445" fmla="*/ 1062613 h 4559737"/>
              <a:gd name="connsiteX3446" fmla="*/ 2146380 w 8074386"/>
              <a:gd name="connsiteY3446" fmla="*/ 1043100 h 4559737"/>
              <a:gd name="connsiteX3447" fmla="*/ 2118749 w 8074386"/>
              <a:gd name="connsiteY3447" fmla="*/ 1073555 h 4559737"/>
              <a:gd name="connsiteX3448" fmla="*/ 2048240 w 8074386"/>
              <a:gd name="connsiteY3448" fmla="*/ 1069173 h 4559737"/>
              <a:gd name="connsiteX3449" fmla="*/ 1508983 w 8074386"/>
              <a:gd name="connsiteY3449" fmla="*/ 945573 h 4559737"/>
              <a:gd name="connsiteX3450" fmla="*/ 1510612 w 8074386"/>
              <a:gd name="connsiteY3450" fmla="*/ 1022888 h 4559737"/>
              <a:gd name="connsiteX3451" fmla="*/ 1265448 w 8074386"/>
              <a:gd name="connsiteY3451" fmla="*/ 1033389 h 4559737"/>
              <a:gd name="connsiteX3452" fmla="*/ 991418 w 8074386"/>
              <a:gd name="connsiteY3452" fmla="*/ 990619 h 4559737"/>
              <a:gd name="connsiteX3453" fmla="*/ 988196 w 8074386"/>
              <a:gd name="connsiteY3453" fmla="*/ 938942 h 4559737"/>
              <a:gd name="connsiteX3454" fmla="*/ 1093143 w 8074386"/>
              <a:gd name="connsiteY3454" fmla="*/ 906858 h 4559737"/>
              <a:gd name="connsiteX3455" fmla="*/ 1097959 w 8074386"/>
              <a:gd name="connsiteY3455" fmla="*/ 932896 h 4559737"/>
              <a:gd name="connsiteX3456" fmla="*/ 1151230 w 8074386"/>
              <a:gd name="connsiteY3456" fmla="*/ 904034 h 4559737"/>
              <a:gd name="connsiteX3457" fmla="*/ 1454084 w 8074386"/>
              <a:gd name="connsiteY3457" fmla="*/ 897118 h 4559737"/>
              <a:gd name="connsiteX3458" fmla="*/ 1510578 w 8074386"/>
              <a:gd name="connsiteY3458" fmla="*/ 919933 h 4559737"/>
              <a:gd name="connsiteX3459" fmla="*/ 1507354 w 8074386"/>
              <a:gd name="connsiteY3459" fmla="*/ 868256 h 4559737"/>
              <a:gd name="connsiteX3460" fmla="*/ 952524 w 8074386"/>
              <a:gd name="connsiteY3460" fmla="*/ 891682 h 4559737"/>
              <a:gd name="connsiteX3461" fmla="*/ 896031 w 8074386"/>
              <a:gd name="connsiteY3461" fmla="*/ 868868 h 4559737"/>
              <a:gd name="connsiteX3462" fmla="*/ 847977 w 8074386"/>
              <a:gd name="connsiteY3462" fmla="*/ 917359 h 4559737"/>
              <a:gd name="connsiteX3463" fmla="*/ 731768 w 8074386"/>
              <a:gd name="connsiteY3463" fmla="*/ 820051 h 4559737"/>
              <a:gd name="connsiteX3464" fmla="*/ 673681 w 8074386"/>
              <a:gd name="connsiteY3464" fmla="*/ 822876 h 4559737"/>
              <a:gd name="connsiteX3465" fmla="*/ 733396 w 8074386"/>
              <a:gd name="connsiteY3465" fmla="*/ 897367 h 4559737"/>
              <a:gd name="connsiteX3466" fmla="*/ 680126 w 8074386"/>
              <a:gd name="connsiteY3466" fmla="*/ 926230 h 4559737"/>
              <a:gd name="connsiteX3467" fmla="*/ 676903 w 8074386"/>
              <a:gd name="connsiteY3467" fmla="*/ 874553 h 4559737"/>
              <a:gd name="connsiteX3468" fmla="*/ 625226 w 8074386"/>
              <a:gd name="connsiteY3468" fmla="*/ 877776 h 4559737"/>
              <a:gd name="connsiteX3469" fmla="*/ 571956 w 8074386"/>
              <a:gd name="connsiteY3469" fmla="*/ 906636 h 4559737"/>
              <a:gd name="connsiteX3470" fmla="*/ 567140 w 8074386"/>
              <a:gd name="connsiteY3470" fmla="*/ 880600 h 4559737"/>
              <a:gd name="connsiteX3471" fmla="*/ 807455 w 8074386"/>
              <a:gd name="connsiteY3471" fmla="*/ 741106 h 4559737"/>
              <a:gd name="connsiteX3472" fmla="*/ 804230 w 8074386"/>
              <a:gd name="connsiteY3472" fmla="*/ 689429 h 4559737"/>
              <a:gd name="connsiteX3473" fmla="*/ 750961 w 8074386"/>
              <a:gd name="connsiteY3473" fmla="*/ 718291 h 4559737"/>
              <a:gd name="connsiteX3474" fmla="*/ 673645 w 8074386"/>
              <a:gd name="connsiteY3474" fmla="*/ 719920 h 4559737"/>
              <a:gd name="connsiteX3475" fmla="*/ 660825 w 8074386"/>
              <a:gd name="connsiteY3475" fmla="*/ 719123 h 4559737"/>
              <a:gd name="connsiteX3476" fmla="*/ 612336 w 8074386"/>
              <a:gd name="connsiteY3476" fmla="*/ 671069 h 4559737"/>
              <a:gd name="connsiteX3477" fmla="*/ 718877 w 8074386"/>
              <a:gd name="connsiteY3477" fmla="*/ 613343 h 4559737"/>
              <a:gd name="connsiteX3478" fmla="*/ 750926 w 8074386"/>
              <a:gd name="connsiteY3478" fmla="*/ 615335 h 4559737"/>
              <a:gd name="connsiteX3479" fmla="*/ 870720 w 8074386"/>
              <a:gd name="connsiteY3479" fmla="*/ 654955 h 4559737"/>
              <a:gd name="connsiteX3480" fmla="*/ 915588 w 8074386"/>
              <a:gd name="connsiteY3480" fmla="*/ 657743 h 4559737"/>
              <a:gd name="connsiteX3481" fmla="*/ 918812 w 8074386"/>
              <a:gd name="connsiteY3481" fmla="*/ 709419 h 4559737"/>
              <a:gd name="connsiteX3482" fmla="*/ 834687 w 8074386"/>
              <a:gd name="connsiteY3482" fmla="*/ 717060 h 4559737"/>
              <a:gd name="connsiteX3483" fmla="*/ 839504 w 8074386"/>
              <a:gd name="connsiteY3483" fmla="*/ 743099 h 4559737"/>
              <a:gd name="connsiteX3484" fmla="*/ 975304 w 8074386"/>
              <a:gd name="connsiteY3484" fmla="*/ 732235 h 4559737"/>
              <a:gd name="connsiteX3485" fmla="*/ 975703 w 8074386"/>
              <a:gd name="connsiteY3485" fmla="*/ 725824 h 4559737"/>
              <a:gd name="connsiteX3486" fmla="*/ 1136311 w 8074386"/>
              <a:gd name="connsiteY3486" fmla="*/ 626419 h 4559737"/>
              <a:gd name="connsiteX3487" fmla="*/ 1137107 w 8074386"/>
              <a:gd name="connsiteY3487" fmla="*/ 613600 h 4559737"/>
              <a:gd name="connsiteX3488" fmla="*/ 1184765 w 8074386"/>
              <a:gd name="connsiteY3488" fmla="*/ 571520 h 4559737"/>
              <a:gd name="connsiteX3489" fmla="*/ 1546104 w 8074386"/>
              <a:gd name="connsiteY3489" fmla="*/ 555370 h 4559737"/>
              <a:gd name="connsiteX3490" fmla="*/ 1542917 w 8074386"/>
              <a:gd name="connsiteY3490" fmla="*/ 606649 h 4559737"/>
              <a:gd name="connsiteX3491" fmla="*/ 1626644 w 8074386"/>
              <a:gd name="connsiteY3491" fmla="*/ 605418 h 4559737"/>
              <a:gd name="connsiteX3492" fmla="*/ 1597781 w 8074386"/>
              <a:gd name="connsiteY3492" fmla="*/ 552148 h 4559737"/>
              <a:gd name="connsiteX3493" fmla="*/ 1599376 w 8074386"/>
              <a:gd name="connsiteY3493" fmla="*/ 526509 h 4559737"/>
              <a:gd name="connsiteX3494" fmla="*/ 1651053 w 8074386"/>
              <a:gd name="connsiteY3494" fmla="*/ 523286 h 4559737"/>
              <a:gd name="connsiteX3495" fmla="*/ 1652646 w 8074386"/>
              <a:gd name="connsiteY3495" fmla="*/ 497647 h 4559737"/>
              <a:gd name="connsiteX3496" fmla="*/ 1633416 w 8074386"/>
              <a:gd name="connsiteY3496" fmla="*/ 496452 h 4559737"/>
              <a:gd name="connsiteX3497" fmla="*/ 1596155 w 8074386"/>
              <a:gd name="connsiteY3497" fmla="*/ 474832 h 4559737"/>
              <a:gd name="connsiteX3498" fmla="*/ 1568920 w 8074386"/>
              <a:gd name="connsiteY3498" fmla="*/ 498877 h 4559737"/>
              <a:gd name="connsiteX3499" fmla="*/ 1568521 w 8074386"/>
              <a:gd name="connsiteY3499" fmla="*/ 505287 h 4559737"/>
              <a:gd name="connsiteX3500" fmla="*/ 1428303 w 8074386"/>
              <a:gd name="connsiteY3500" fmla="*/ 483704 h 4559737"/>
              <a:gd name="connsiteX3501" fmla="*/ 1291306 w 8074386"/>
              <a:gd name="connsiteY3501" fmla="*/ 513795 h 4559737"/>
              <a:gd name="connsiteX3502" fmla="*/ 1182737 w 8074386"/>
              <a:gd name="connsiteY3502" fmla="*/ 500614 h 4559737"/>
              <a:gd name="connsiteX3503" fmla="*/ 1073372 w 8074386"/>
              <a:gd name="connsiteY3503" fmla="*/ 500250 h 4559737"/>
              <a:gd name="connsiteX3504" fmla="*/ 1047733 w 8074386"/>
              <a:gd name="connsiteY3504" fmla="*/ 498656 h 4559737"/>
              <a:gd name="connsiteX3505" fmla="*/ 1044511 w 8074386"/>
              <a:gd name="connsiteY3505" fmla="*/ 446981 h 4559737"/>
              <a:gd name="connsiteX3506" fmla="*/ 1123421 w 8074386"/>
              <a:gd name="connsiteY3506" fmla="*/ 419712 h 4559737"/>
              <a:gd name="connsiteX3507" fmla="*/ 1263640 w 8074386"/>
              <a:gd name="connsiteY3507" fmla="*/ 441295 h 4559737"/>
              <a:gd name="connsiteX3508" fmla="*/ 1478350 w 8074386"/>
              <a:gd name="connsiteY3508" fmla="*/ 403163 h 4559737"/>
              <a:gd name="connsiteX3509" fmla="*/ 1592930 w 8074386"/>
              <a:gd name="connsiteY3509" fmla="*/ 423155 h 4559737"/>
              <a:gd name="connsiteX3510" fmla="*/ 1671841 w 8074386"/>
              <a:gd name="connsiteY3510" fmla="*/ 395887 h 4559737"/>
              <a:gd name="connsiteX3511" fmla="*/ 1789642 w 8074386"/>
              <a:gd name="connsiteY3511" fmla="*/ 467554 h 4559737"/>
              <a:gd name="connsiteX3512" fmla="*/ 1760418 w 8074386"/>
              <a:gd name="connsiteY3512" fmla="*/ 523648 h 4559737"/>
              <a:gd name="connsiteX3513" fmla="*/ 1816910 w 8074386"/>
              <a:gd name="connsiteY3513" fmla="*/ 546463 h 4559737"/>
              <a:gd name="connsiteX3514" fmla="*/ 1901034 w 8074386"/>
              <a:gd name="connsiteY3514" fmla="*/ 538823 h 4559737"/>
              <a:gd name="connsiteX3515" fmla="*/ 1896219 w 8074386"/>
              <a:gd name="connsiteY3515" fmla="*/ 512786 h 4559737"/>
              <a:gd name="connsiteX3516" fmla="*/ 1883400 w 8074386"/>
              <a:gd name="connsiteY3516" fmla="*/ 511989 h 4559737"/>
              <a:gd name="connsiteX3517" fmla="*/ 1813689 w 8074386"/>
              <a:gd name="connsiteY3517" fmla="*/ 494787 h 4559737"/>
              <a:gd name="connsiteX3518" fmla="*/ 1863736 w 8074386"/>
              <a:gd name="connsiteY3518" fmla="*/ 414247 h 4559737"/>
              <a:gd name="connsiteX3519" fmla="*/ 1834874 w 8074386"/>
              <a:gd name="connsiteY3519" fmla="*/ 360977 h 4559737"/>
              <a:gd name="connsiteX3520" fmla="*/ 1831651 w 8074386"/>
              <a:gd name="connsiteY3520" fmla="*/ 309300 h 4559737"/>
              <a:gd name="connsiteX3521" fmla="*/ 2247493 w 8074386"/>
              <a:gd name="connsiteY3521" fmla="*/ 348014 h 4559737"/>
              <a:gd name="connsiteX3522" fmla="*/ 2273530 w 8074386"/>
              <a:gd name="connsiteY3522" fmla="*/ 343199 h 4559737"/>
              <a:gd name="connsiteX3523" fmla="*/ 2275124 w 8074386"/>
              <a:gd name="connsiteY3523" fmla="*/ 317561 h 4559737"/>
              <a:gd name="connsiteX3524" fmla="*/ 2255894 w 8074386"/>
              <a:gd name="connsiteY3524" fmla="*/ 316365 h 4559737"/>
              <a:gd name="connsiteX3525" fmla="*/ 1828031 w 8074386"/>
              <a:gd name="connsiteY3525" fmla="*/ 264033 h 4559737"/>
              <a:gd name="connsiteX3526" fmla="*/ 1828429 w 8074386"/>
              <a:gd name="connsiteY3526" fmla="*/ 257624 h 4559737"/>
              <a:gd name="connsiteX3527" fmla="*/ 1908931 w 8074386"/>
              <a:gd name="connsiteY3527" fmla="*/ 204716 h 4559737"/>
              <a:gd name="connsiteX3528" fmla="*/ 1890898 w 8074386"/>
              <a:gd name="connsiteY3528" fmla="*/ 184291 h 4559737"/>
              <a:gd name="connsiteX3529" fmla="*/ 1878078 w 8074386"/>
              <a:gd name="connsiteY3529" fmla="*/ 183494 h 4559737"/>
              <a:gd name="connsiteX3530" fmla="*/ 1907303 w 8074386"/>
              <a:gd name="connsiteY3530" fmla="*/ 127400 h 4559737"/>
              <a:gd name="connsiteX3531" fmla="*/ 1902486 w 8074386"/>
              <a:gd name="connsiteY3531" fmla="*/ 101362 h 4559737"/>
              <a:gd name="connsiteX3532" fmla="*/ 1876448 w 8074386"/>
              <a:gd name="connsiteY3532" fmla="*/ 106177 h 4559737"/>
              <a:gd name="connsiteX3533" fmla="*/ 1823180 w 8074386"/>
              <a:gd name="connsiteY3533" fmla="*/ 135041 h 4559737"/>
              <a:gd name="connsiteX3534" fmla="*/ 1763463 w 8074386"/>
              <a:gd name="connsiteY3534" fmla="*/ 60549 h 4559737"/>
              <a:gd name="connsiteX3535" fmla="*/ 1869605 w 8074386"/>
              <a:gd name="connsiteY3535" fmla="*/ 9235 h 4559737"/>
              <a:gd name="connsiteX3536" fmla="*/ 1870004 w 8074386"/>
              <a:gd name="connsiteY3536" fmla="*/ 2824 h 4559737"/>
              <a:gd name="connsiteX0" fmla="*/ 3255166 w 8074386"/>
              <a:gd name="connsiteY0" fmla="*/ 4489754 h 4559737"/>
              <a:gd name="connsiteX1" fmla="*/ 3256884 w 8074386"/>
              <a:gd name="connsiteY1" fmla="*/ 4496950 h 4559737"/>
              <a:gd name="connsiteX2" fmla="*/ 3216917 w 8074386"/>
              <a:gd name="connsiteY2" fmla="*/ 4559737 h 4559737"/>
              <a:gd name="connsiteX3" fmla="*/ 3196662 w 8074386"/>
              <a:gd name="connsiteY3" fmla="*/ 4503733 h 4559737"/>
              <a:gd name="connsiteX4" fmla="*/ 3255166 w 8074386"/>
              <a:gd name="connsiteY4" fmla="*/ 4489754 h 4559737"/>
              <a:gd name="connsiteX5" fmla="*/ 3663183 w 8074386"/>
              <a:gd name="connsiteY5" fmla="*/ 4270574 h 4559737"/>
              <a:gd name="connsiteX6" fmla="*/ 3612899 w 8074386"/>
              <a:gd name="connsiteY6" fmla="*/ 4290195 h 4559737"/>
              <a:gd name="connsiteX7" fmla="*/ 3633153 w 8074386"/>
              <a:gd name="connsiteY7" fmla="*/ 4346198 h 4559737"/>
              <a:gd name="connsiteX8" fmla="*/ 3664903 w 8074386"/>
              <a:gd name="connsiteY8" fmla="*/ 4277769 h 4559737"/>
              <a:gd name="connsiteX9" fmla="*/ 3663183 w 8074386"/>
              <a:gd name="connsiteY9" fmla="*/ 4270574 h 4559737"/>
              <a:gd name="connsiteX10" fmla="*/ 2586865 w 8074386"/>
              <a:gd name="connsiteY10" fmla="*/ 4223537 h 4559737"/>
              <a:gd name="connsiteX11" fmla="*/ 2556083 w 8074386"/>
              <a:gd name="connsiteY11" fmla="*/ 4238496 h 4559737"/>
              <a:gd name="connsiteX12" fmla="*/ 2522614 w 8074386"/>
              <a:gd name="connsiteY12" fmla="*/ 4299732 h 4559737"/>
              <a:gd name="connsiteX13" fmla="*/ 2526052 w 8074386"/>
              <a:gd name="connsiteY13" fmla="*/ 4314121 h 4559737"/>
              <a:gd name="connsiteX14" fmla="*/ 2550334 w 8074386"/>
              <a:gd name="connsiteY14" fmla="*/ 4300714 h 4559737"/>
              <a:gd name="connsiteX15" fmla="*/ 2586865 w 8074386"/>
              <a:gd name="connsiteY15" fmla="*/ 4223537 h 4559737"/>
              <a:gd name="connsiteX16" fmla="*/ 4006359 w 8074386"/>
              <a:gd name="connsiteY16" fmla="*/ 4211391 h 4559737"/>
              <a:gd name="connsiteX17" fmla="*/ 3956076 w 8074386"/>
              <a:gd name="connsiteY17" fmla="*/ 4231012 h 4559737"/>
              <a:gd name="connsiteX18" fmla="*/ 3962952 w 8074386"/>
              <a:gd name="connsiteY18" fmla="*/ 4259790 h 4559737"/>
              <a:gd name="connsiteX19" fmla="*/ 4019735 w 8074386"/>
              <a:gd name="connsiteY19" fmla="*/ 4238617 h 4559737"/>
              <a:gd name="connsiteX20" fmla="*/ 4006359 w 8074386"/>
              <a:gd name="connsiteY20" fmla="*/ 4211391 h 4559737"/>
              <a:gd name="connsiteX21" fmla="*/ 2822972 w 8074386"/>
              <a:gd name="connsiteY21" fmla="*/ 4205148 h 4559737"/>
              <a:gd name="connsiteX22" fmla="*/ 2676527 w 8074386"/>
              <a:gd name="connsiteY22" fmla="*/ 4224929 h 4559737"/>
              <a:gd name="connsiteX23" fmla="*/ 2696781 w 8074386"/>
              <a:gd name="connsiteY23" fmla="*/ 4280932 h 4559737"/>
              <a:gd name="connsiteX24" fmla="*/ 2829848 w 8074386"/>
              <a:gd name="connsiteY24" fmla="*/ 4233926 h 4559737"/>
              <a:gd name="connsiteX25" fmla="*/ 2822972 w 8074386"/>
              <a:gd name="connsiteY25" fmla="*/ 4205148 h 4559737"/>
              <a:gd name="connsiteX26" fmla="*/ 3445072 w 8074386"/>
              <a:gd name="connsiteY26" fmla="*/ 4162977 h 4559737"/>
              <a:gd name="connsiteX27" fmla="*/ 3432071 w 8074386"/>
              <a:gd name="connsiteY27" fmla="*/ 4166084 h 4559737"/>
              <a:gd name="connsiteX28" fmla="*/ 3210684 w 8074386"/>
              <a:gd name="connsiteY28" fmla="*/ 4188560 h 4559737"/>
              <a:gd name="connsiteX29" fmla="*/ 3184681 w 8074386"/>
              <a:gd name="connsiteY29" fmla="*/ 4194773 h 4559737"/>
              <a:gd name="connsiteX30" fmla="*/ 3204935 w 8074386"/>
              <a:gd name="connsiteY30" fmla="*/ 4250778 h 4559737"/>
              <a:gd name="connsiteX31" fmla="*/ 3281221 w 8074386"/>
              <a:gd name="connsiteY31" fmla="*/ 4224943 h 4559737"/>
              <a:gd name="connsiteX32" fmla="*/ 3300721 w 8074386"/>
              <a:gd name="connsiteY32" fmla="*/ 4220284 h 4559737"/>
              <a:gd name="connsiteX33" fmla="*/ 3465325 w 8074386"/>
              <a:gd name="connsiteY33" fmla="*/ 4218980 h 4559737"/>
              <a:gd name="connsiteX34" fmla="*/ 3445072 w 8074386"/>
              <a:gd name="connsiteY34" fmla="*/ 4162977 h 4559737"/>
              <a:gd name="connsiteX35" fmla="*/ 3592281 w 8074386"/>
              <a:gd name="connsiteY35" fmla="*/ 4155371 h 4559737"/>
              <a:gd name="connsiteX36" fmla="*/ 3547735 w 8074386"/>
              <a:gd name="connsiteY36" fmla="*/ 4161262 h 4559737"/>
              <a:gd name="connsiteX37" fmla="*/ 3508732 w 8074386"/>
              <a:gd name="connsiteY37" fmla="*/ 4170581 h 4559737"/>
              <a:gd name="connsiteX38" fmla="*/ 3484451 w 8074386"/>
              <a:gd name="connsiteY38" fmla="*/ 4183989 h 4559737"/>
              <a:gd name="connsiteX39" fmla="*/ 3491328 w 8074386"/>
              <a:gd name="connsiteY39" fmla="*/ 4212767 h 4559737"/>
              <a:gd name="connsiteX40" fmla="*/ 3497827 w 8074386"/>
              <a:gd name="connsiteY40" fmla="*/ 4211215 h 4559737"/>
              <a:gd name="connsiteX41" fmla="*/ 3658027 w 8074386"/>
              <a:gd name="connsiteY41" fmla="*/ 4248991 h 4559737"/>
              <a:gd name="connsiteX42" fmla="*/ 3644649 w 8074386"/>
              <a:gd name="connsiteY42" fmla="*/ 4221765 h 4559737"/>
              <a:gd name="connsiteX43" fmla="*/ 3708310 w 8074386"/>
              <a:gd name="connsiteY43" fmla="*/ 4229370 h 4559737"/>
              <a:gd name="connsiteX44" fmla="*/ 3732593 w 8074386"/>
              <a:gd name="connsiteY44" fmla="*/ 4215963 h 4559737"/>
              <a:gd name="connsiteX45" fmla="*/ 3718840 w 8074386"/>
              <a:gd name="connsiteY45" fmla="*/ 4158405 h 4559737"/>
              <a:gd name="connsiteX46" fmla="*/ 3675432 w 8074386"/>
              <a:gd name="connsiteY46" fmla="*/ 4206805 h 4559737"/>
              <a:gd name="connsiteX47" fmla="*/ 3592281 w 8074386"/>
              <a:gd name="connsiteY47" fmla="*/ 4155371 h 4559737"/>
              <a:gd name="connsiteX48" fmla="*/ 4373817 w 8074386"/>
              <a:gd name="connsiteY48" fmla="*/ 4138801 h 4559737"/>
              <a:gd name="connsiteX49" fmla="*/ 4266749 w 8074386"/>
              <a:gd name="connsiteY49" fmla="*/ 4179594 h 4559737"/>
              <a:gd name="connsiteX50" fmla="*/ 4280126 w 8074386"/>
              <a:gd name="connsiteY50" fmla="*/ 4206821 h 4559737"/>
              <a:gd name="connsiteX51" fmla="*/ 4394070 w 8074386"/>
              <a:gd name="connsiteY51" fmla="*/ 4194806 h 4559737"/>
              <a:gd name="connsiteX52" fmla="*/ 4373817 w 8074386"/>
              <a:gd name="connsiteY52" fmla="*/ 4138801 h 4559737"/>
              <a:gd name="connsiteX53" fmla="*/ 3891286 w 8074386"/>
              <a:gd name="connsiteY53" fmla="*/ 4132411 h 4559737"/>
              <a:gd name="connsiteX54" fmla="*/ 3832783 w 8074386"/>
              <a:gd name="connsiteY54" fmla="*/ 4146389 h 4559737"/>
              <a:gd name="connsiteX55" fmla="*/ 3846159 w 8074386"/>
              <a:gd name="connsiteY55" fmla="*/ 4173615 h 4559737"/>
              <a:gd name="connsiteX56" fmla="*/ 3898162 w 8074386"/>
              <a:gd name="connsiteY56" fmla="*/ 4161189 h 4559737"/>
              <a:gd name="connsiteX57" fmla="*/ 3891286 w 8074386"/>
              <a:gd name="connsiteY57" fmla="*/ 4132411 h 4559737"/>
              <a:gd name="connsiteX58" fmla="*/ 4168272 w 8074386"/>
              <a:gd name="connsiteY58" fmla="*/ 4099975 h 4559737"/>
              <a:gd name="connsiteX59" fmla="*/ 4138675 w 8074386"/>
              <a:gd name="connsiteY59" fmla="*/ 4103720 h 4559737"/>
              <a:gd name="connsiteX60" fmla="*/ 4125674 w 8074386"/>
              <a:gd name="connsiteY60" fmla="*/ 4106827 h 4559737"/>
              <a:gd name="connsiteX61" fmla="*/ 4068891 w 8074386"/>
              <a:gd name="connsiteY61" fmla="*/ 4128001 h 4559737"/>
              <a:gd name="connsiteX62" fmla="*/ 4075767 w 8074386"/>
              <a:gd name="connsiteY62" fmla="*/ 4156779 h 4559737"/>
              <a:gd name="connsiteX63" fmla="*/ 4222213 w 8074386"/>
              <a:gd name="connsiteY63" fmla="*/ 4136998 h 4559737"/>
              <a:gd name="connsiteX64" fmla="*/ 4168272 w 8074386"/>
              <a:gd name="connsiteY64" fmla="*/ 4099975 h 4559737"/>
              <a:gd name="connsiteX65" fmla="*/ 4716992 w 8074386"/>
              <a:gd name="connsiteY65" fmla="*/ 4079618 h 4559737"/>
              <a:gd name="connsiteX66" fmla="*/ 4640707 w 8074386"/>
              <a:gd name="connsiteY66" fmla="*/ 4105450 h 4559737"/>
              <a:gd name="connsiteX67" fmla="*/ 4647584 w 8074386"/>
              <a:gd name="connsiteY67" fmla="*/ 4134230 h 4559737"/>
              <a:gd name="connsiteX68" fmla="*/ 4730368 w 8074386"/>
              <a:gd name="connsiteY68" fmla="*/ 4106843 h 4559737"/>
              <a:gd name="connsiteX69" fmla="*/ 4716992 w 8074386"/>
              <a:gd name="connsiteY69" fmla="*/ 4079618 h 4559737"/>
              <a:gd name="connsiteX70" fmla="*/ 3196180 w 8074386"/>
              <a:gd name="connsiteY70" fmla="*/ 4070339 h 4559737"/>
              <a:gd name="connsiteX71" fmla="*/ 3144176 w 8074386"/>
              <a:gd name="connsiteY71" fmla="*/ 4082764 h 4559737"/>
              <a:gd name="connsiteX72" fmla="*/ 3151053 w 8074386"/>
              <a:gd name="connsiteY72" fmla="*/ 4111544 h 4559737"/>
              <a:gd name="connsiteX73" fmla="*/ 3209555 w 8074386"/>
              <a:gd name="connsiteY73" fmla="*/ 4097565 h 4559737"/>
              <a:gd name="connsiteX74" fmla="*/ 3196180 w 8074386"/>
              <a:gd name="connsiteY74" fmla="*/ 4070339 h 4559737"/>
              <a:gd name="connsiteX75" fmla="*/ 4322404 w 8074386"/>
              <a:gd name="connsiteY75" fmla="*/ 4067426 h 4559737"/>
              <a:gd name="connsiteX76" fmla="*/ 4239620 w 8074386"/>
              <a:gd name="connsiteY76" fmla="*/ 4094812 h 4559737"/>
              <a:gd name="connsiteX77" fmla="*/ 4259872 w 8074386"/>
              <a:gd name="connsiteY77" fmla="*/ 4150816 h 4559737"/>
              <a:gd name="connsiteX78" fmla="*/ 4285873 w 8074386"/>
              <a:gd name="connsiteY78" fmla="*/ 4144603 h 4559737"/>
              <a:gd name="connsiteX79" fmla="*/ 4324123 w 8074386"/>
              <a:gd name="connsiteY79" fmla="*/ 4074621 h 4559737"/>
              <a:gd name="connsiteX80" fmla="*/ 4322404 w 8074386"/>
              <a:gd name="connsiteY80" fmla="*/ 4067426 h 4559737"/>
              <a:gd name="connsiteX81" fmla="*/ 4824059 w 8074386"/>
              <a:gd name="connsiteY81" fmla="*/ 4038824 h 4559737"/>
              <a:gd name="connsiteX82" fmla="*/ 4747775 w 8074386"/>
              <a:gd name="connsiteY82" fmla="*/ 4064656 h 4559737"/>
              <a:gd name="connsiteX83" fmla="*/ 4754652 w 8074386"/>
              <a:gd name="connsiteY83" fmla="*/ 4093436 h 4559737"/>
              <a:gd name="connsiteX84" fmla="*/ 4837437 w 8074386"/>
              <a:gd name="connsiteY84" fmla="*/ 4066049 h 4559737"/>
              <a:gd name="connsiteX85" fmla="*/ 4824059 w 8074386"/>
              <a:gd name="connsiteY85" fmla="*/ 4038824 h 4559737"/>
              <a:gd name="connsiteX86" fmla="*/ 2455568 w 8074386"/>
              <a:gd name="connsiteY86" fmla="*/ 4019139 h 4559737"/>
              <a:gd name="connsiteX87" fmla="*/ 2424785 w 8074386"/>
              <a:gd name="connsiteY87" fmla="*/ 4034101 h 4559737"/>
              <a:gd name="connsiteX88" fmla="*/ 2445040 w 8074386"/>
              <a:gd name="connsiteY88" fmla="*/ 4090104 h 4559737"/>
              <a:gd name="connsiteX89" fmla="*/ 2469322 w 8074386"/>
              <a:gd name="connsiteY89" fmla="*/ 4076697 h 4559737"/>
              <a:gd name="connsiteX90" fmla="*/ 2455568 w 8074386"/>
              <a:gd name="connsiteY90" fmla="*/ 4019139 h 4559737"/>
              <a:gd name="connsiteX91" fmla="*/ 3875061 w 8074386"/>
              <a:gd name="connsiteY91" fmla="*/ 4006996 h 4559737"/>
              <a:gd name="connsiteX92" fmla="*/ 3614671 w 8074386"/>
              <a:gd name="connsiteY92" fmla="*/ 4038792 h 4559737"/>
              <a:gd name="connsiteX93" fmla="*/ 3583890 w 8074386"/>
              <a:gd name="connsiteY93" fmla="*/ 4053753 h 4559737"/>
              <a:gd name="connsiteX94" fmla="*/ 3597266 w 8074386"/>
              <a:gd name="connsiteY94" fmla="*/ 4080978 h 4559737"/>
              <a:gd name="connsiteX95" fmla="*/ 3857656 w 8074386"/>
              <a:gd name="connsiteY95" fmla="*/ 4049181 h 4559737"/>
              <a:gd name="connsiteX96" fmla="*/ 3881938 w 8074386"/>
              <a:gd name="connsiteY96" fmla="*/ 4035774 h 4559737"/>
              <a:gd name="connsiteX97" fmla="*/ 3875061 w 8074386"/>
              <a:gd name="connsiteY97" fmla="*/ 4006996 h 4559737"/>
              <a:gd name="connsiteX98" fmla="*/ 4663861 w 8074386"/>
              <a:gd name="connsiteY98" fmla="*/ 4001048 h 4559737"/>
              <a:gd name="connsiteX99" fmla="*/ 4607078 w 8074386"/>
              <a:gd name="connsiteY99" fmla="*/ 4022222 h 4559737"/>
              <a:gd name="connsiteX100" fmla="*/ 4620455 w 8074386"/>
              <a:gd name="connsiteY100" fmla="*/ 4049446 h 4559737"/>
              <a:gd name="connsiteX101" fmla="*/ 4670737 w 8074386"/>
              <a:gd name="connsiteY101" fmla="*/ 4029825 h 4559737"/>
              <a:gd name="connsiteX102" fmla="*/ 4663861 w 8074386"/>
              <a:gd name="connsiteY102" fmla="*/ 4001048 h 4559737"/>
              <a:gd name="connsiteX103" fmla="*/ 4416097 w 8074386"/>
              <a:gd name="connsiteY103" fmla="*/ 3999407 h 4559737"/>
              <a:gd name="connsiteX104" fmla="*/ 4417816 w 8074386"/>
              <a:gd name="connsiteY104" fmla="*/ 4006600 h 4559737"/>
              <a:gd name="connsiteX105" fmla="*/ 4360065 w 8074386"/>
              <a:gd name="connsiteY105" fmla="*/ 4081244 h 4559737"/>
              <a:gd name="connsiteX106" fmla="*/ 4366941 w 8074386"/>
              <a:gd name="connsiteY106" fmla="*/ 4110023 h 4559737"/>
              <a:gd name="connsiteX107" fmla="*/ 4500009 w 8074386"/>
              <a:gd name="connsiteY107" fmla="*/ 4063016 h 4559737"/>
              <a:gd name="connsiteX108" fmla="*/ 4494262 w 8074386"/>
              <a:gd name="connsiteY108" fmla="*/ 4125232 h 4559737"/>
              <a:gd name="connsiteX109" fmla="*/ 4597299 w 8074386"/>
              <a:gd name="connsiteY109" fmla="*/ 4153850 h 4559737"/>
              <a:gd name="connsiteX110" fmla="*/ 4583923 w 8074386"/>
              <a:gd name="connsiteY110" fmla="*/ 4126625 h 4559737"/>
              <a:gd name="connsiteX111" fmla="*/ 4513386 w 8074386"/>
              <a:gd name="connsiteY111" fmla="*/ 4090241 h 4559737"/>
              <a:gd name="connsiteX112" fmla="*/ 4563670 w 8074386"/>
              <a:gd name="connsiteY112" fmla="*/ 4070619 h 4559737"/>
              <a:gd name="connsiteX113" fmla="*/ 4543416 w 8074386"/>
              <a:gd name="connsiteY113" fmla="*/ 4014616 h 4559737"/>
              <a:gd name="connsiteX114" fmla="*/ 4530417 w 8074386"/>
              <a:gd name="connsiteY114" fmla="*/ 4017723 h 4559737"/>
              <a:gd name="connsiteX115" fmla="*/ 4416097 w 8074386"/>
              <a:gd name="connsiteY115" fmla="*/ 3999407 h 4559737"/>
              <a:gd name="connsiteX116" fmla="*/ 437504 w 8074386"/>
              <a:gd name="connsiteY116" fmla="*/ 3999384 h 4559737"/>
              <a:gd name="connsiteX117" fmla="*/ 362938 w 8074386"/>
              <a:gd name="connsiteY117" fmla="*/ 4032411 h 4559737"/>
              <a:gd name="connsiteX118" fmla="*/ 369815 w 8074386"/>
              <a:gd name="connsiteY118" fmla="*/ 4061192 h 4559737"/>
              <a:gd name="connsiteX119" fmla="*/ 389317 w 8074386"/>
              <a:gd name="connsiteY119" fmla="*/ 4056532 h 4559737"/>
              <a:gd name="connsiteX120" fmla="*/ 457757 w 8074386"/>
              <a:gd name="connsiteY120" fmla="*/ 4055389 h 4559737"/>
              <a:gd name="connsiteX121" fmla="*/ 437504 w 8074386"/>
              <a:gd name="connsiteY121" fmla="*/ 3999384 h 4559737"/>
              <a:gd name="connsiteX122" fmla="*/ 3410314 w 8074386"/>
              <a:gd name="connsiteY122" fmla="*/ 3988752 h 4559737"/>
              <a:gd name="connsiteX123" fmla="*/ 3360030 w 8074386"/>
              <a:gd name="connsiteY123" fmla="*/ 4008373 h 4559737"/>
              <a:gd name="connsiteX124" fmla="*/ 3380284 w 8074386"/>
              <a:gd name="connsiteY124" fmla="*/ 4064375 h 4559737"/>
              <a:gd name="connsiteX125" fmla="*/ 3354283 w 8074386"/>
              <a:gd name="connsiteY125" fmla="*/ 4070588 h 4559737"/>
              <a:gd name="connsiteX126" fmla="*/ 3290622 w 8074386"/>
              <a:gd name="connsiteY126" fmla="*/ 4062983 h 4559737"/>
              <a:gd name="connsiteX127" fmla="*/ 3304375 w 8074386"/>
              <a:gd name="connsiteY127" fmla="*/ 4120541 h 4559737"/>
              <a:gd name="connsiteX128" fmla="*/ 3443944 w 8074386"/>
              <a:gd name="connsiteY128" fmla="*/ 4071981 h 4559737"/>
              <a:gd name="connsiteX129" fmla="*/ 3397689 w 8074386"/>
              <a:gd name="connsiteY129" fmla="*/ 4022190 h 4559737"/>
              <a:gd name="connsiteX130" fmla="*/ 3412034 w 8074386"/>
              <a:gd name="connsiteY130" fmla="*/ 3995947 h 4559737"/>
              <a:gd name="connsiteX131" fmla="*/ 3410314 w 8074386"/>
              <a:gd name="connsiteY131" fmla="*/ 3988752 h 4559737"/>
              <a:gd name="connsiteX132" fmla="*/ 4111170 w 8074386"/>
              <a:gd name="connsiteY132" fmla="*/ 3988605 h 4559737"/>
              <a:gd name="connsiteX133" fmla="*/ 4052666 w 8074386"/>
              <a:gd name="connsiteY133" fmla="*/ 4002584 h 4559737"/>
              <a:gd name="connsiteX134" fmla="*/ 4066044 w 8074386"/>
              <a:gd name="connsiteY134" fmla="*/ 4029812 h 4559737"/>
              <a:gd name="connsiteX135" fmla="*/ 4118046 w 8074386"/>
              <a:gd name="connsiteY135" fmla="*/ 4017385 h 4559737"/>
              <a:gd name="connsiteX136" fmla="*/ 4111170 w 8074386"/>
              <a:gd name="connsiteY136" fmla="*/ 3988605 h 4559737"/>
              <a:gd name="connsiteX137" fmla="*/ 3193331 w 8074386"/>
              <a:gd name="connsiteY137" fmla="*/ 3972149 h 4559737"/>
              <a:gd name="connsiteX138" fmla="*/ 3143048 w 8074386"/>
              <a:gd name="connsiteY138" fmla="*/ 3991770 h 4559737"/>
              <a:gd name="connsiteX139" fmla="*/ 3149924 w 8074386"/>
              <a:gd name="connsiteY139" fmla="*/ 4020549 h 4559737"/>
              <a:gd name="connsiteX140" fmla="*/ 3206708 w 8074386"/>
              <a:gd name="connsiteY140" fmla="*/ 3999374 h 4559737"/>
              <a:gd name="connsiteX141" fmla="*/ 3193331 w 8074386"/>
              <a:gd name="connsiteY141" fmla="*/ 3972149 h 4559737"/>
              <a:gd name="connsiteX142" fmla="*/ 3975253 w 8074386"/>
              <a:gd name="connsiteY142" fmla="*/ 3937423 h 4559737"/>
              <a:gd name="connsiteX143" fmla="*/ 3918469 w 8074386"/>
              <a:gd name="connsiteY143" fmla="*/ 3958597 h 4559737"/>
              <a:gd name="connsiteX144" fmla="*/ 3925345 w 8074386"/>
              <a:gd name="connsiteY144" fmla="*/ 3987375 h 4559737"/>
              <a:gd name="connsiteX145" fmla="*/ 3982129 w 8074386"/>
              <a:gd name="connsiteY145" fmla="*/ 3966201 h 4559737"/>
              <a:gd name="connsiteX146" fmla="*/ 3975253 w 8074386"/>
              <a:gd name="connsiteY146" fmla="*/ 3937423 h 4559737"/>
              <a:gd name="connsiteX147" fmla="*/ 2875029 w 8074386"/>
              <a:gd name="connsiteY147" fmla="*/ 3934125 h 4559737"/>
              <a:gd name="connsiteX148" fmla="*/ 2824744 w 8074386"/>
              <a:gd name="connsiteY148" fmla="*/ 3953744 h 4559737"/>
              <a:gd name="connsiteX149" fmla="*/ 2895283 w 8074386"/>
              <a:gd name="connsiteY149" fmla="*/ 3990127 h 4559737"/>
              <a:gd name="connsiteX150" fmla="*/ 2875029 w 8074386"/>
              <a:gd name="connsiteY150" fmla="*/ 3934125 h 4559737"/>
              <a:gd name="connsiteX151" fmla="*/ 4355279 w 8074386"/>
              <a:gd name="connsiteY151" fmla="*/ 3933604 h 4559737"/>
              <a:gd name="connsiteX152" fmla="*/ 4325682 w 8074386"/>
              <a:gd name="connsiteY152" fmla="*/ 3937350 h 4559737"/>
              <a:gd name="connsiteX153" fmla="*/ 4306180 w 8074386"/>
              <a:gd name="connsiteY153" fmla="*/ 3942009 h 4559737"/>
              <a:gd name="connsiteX154" fmla="*/ 4148829 w 8074386"/>
              <a:gd name="connsiteY154" fmla="*/ 4002424 h 4559737"/>
              <a:gd name="connsiteX155" fmla="*/ 4155705 w 8074386"/>
              <a:gd name="connsiteY155" fmla="*/ 4031202 h 4559737"/>
              <a:gd name="connsiteX156" fmla="*/ 4264491 w 8074386"/>
              <a:gd name="connsiteY156" fmla="*/ 3997604 h 4559737"/>
              <a:gd name="connsiteX157" fmla="*/ 4409220 w 8074386"/>
              <a:gd name="connsiteY157" fmla="*/ 3970627 h 4559737"/>
              <a:gd name="connsiteX158" fmla="*/ 4355279 w 8074386"/>
              <a:gd name="connsiteY158" fmla="*/ 3933604 h 4559737"/>
              <a:gd name="connsiteX159" fmla="*/ 1940566 w 8074386"/>
              <a:gd name="connsiteY159" fmla="*/ 3932572 h 4559737"/>
              <a:gd name="connsiteX160" fmla="*/ 1919906 w 8074386"/>
              <a:gd name="connsiteY160" fmla="*/ 3934182 h 4559737"/>
              <a:gd name="connsiteX161" fmla="*/ 1906905 w 8074386"/>
              <a:gd name="connsiteY161" fmla="*/ 3937288 h 4559737"/>
              <a:gd name="connsiteX162" fmla="*/ 1927159 w 8074386"/>
              <a:gd name="connsiteY162" fmla="*/ 3993291 h 4559737"/>
              <a:gd name="connsiteX163" fmla="*/ 1977442 w 8074386"/>
              <a:gd name="connsiteY163" fmla="*/ 3973672 h 4559737"/>
              <a:gd name="connsiteX164" fmla="*/ 1940566 w 8074386"/>
              <a:gd name="connsiteY164" fmla="*/ 3932572 h 4559737"/>
              <a:gd name="connsiteX165" fmla="*/ 2447940 w 8074386"/>
              <a:gd name="connsiteY165" fmla="*/ 3929699 h 4559737"/>
              <a:gd name="connsiteX166" fmla="*/ 2428440 w 8074386"/>
              <a:gd name="connsiteY166" fmla="*/ 3934358 h 4559737"/>
              <a:gd name="connsiteX167" fmla="*/ 2187549 w 8074386"/>
              <a:gd name="connsiteY167" fmla="*/ 3961494 h 4559737"/>
              <a:gd name="connsiteX168" fmla="*/ 2163268 w 8074386"/>
              <a:gd name="connsiteY168" fmla="*/ 3974902 h 4559737"/>
              <a:gd name="connsiteX169" fmla="*/ 2170144 w 8074386"/>
              <a:gd name="connsiteY169" fmla="*/ 4003681 h 4559737"/>
              <a:gd name="connsiteX170" fmla="*/ 2196145 w 8074386"/>
              <a:gd name="connsiteY170" fmla="*/ 3997468 h 4559737"/>
              <a:gd name="connsiteX171" fmla="*/ 2435316 w 8074386"/>
              <a:gd name="connsiteY171" fmla="*/ 3963136 h 4559737"/>
              <a:gd name="connsiteX172" fmla="*/ 2461317 w 8074386"/>
              <a:gd name="connsiteY172" fmla="*/ 3956924 h 4559737"/>
              <a:gd name="connsiteX173" fmla="*/ 2447940 w 8074386"/>
              <a:gd name="connsiteY173" fmla="*/ 3929699 h 4559737"/>
              <a:gd name="connsiteX174" fmla="*/ 2721707 w 8074386"/>
              <a:gd name="connsiteY174" fmla="*/ 3925127 h 4559737"/>
              <a:gd name="connsiteX175" fmla="*/ 2671423 w 8074386"/>
              <a:gd name="connsiteY175" fmla="*/ 3944748 h 4559737"/>
              <a:gd name="connsiteX176" fmla="*/ 2678299 w 8074386"/>
              <a:gd name="connsiteY176" fmla="*/ 3973526 h 4559737"/>
              <a:gd name="connsiteX177" fmla="*/ 2735083 w 8074386"/>
              <a:gd name="connsiteY177" fmla="*/ 3952352 h 4559737"/>
              <a:gd name="connsiteX178" fmla="*/ 2721707 w 8074386"/>
              <a:gd name="connsiteY178" fmla="*/ 3925127 h 4559737"/>
              <a:gd name="connsiteX179" fmla="*/ 3689828 w 8074386"/>
              <a:gd name="connsiteY179" fmla="*/ 3921963 h 4559737"/>
              <a:gd name="connsiteX180" fmla="*/ 3637825 w 8074386"/>
              <a:gd name="connsiteY180" fmla="*/ 3934389 h 4559737"/>
              <a:gd name="connsiteX181" fmla="*/ 3644701 w 8074386"/>
              <a:gd name="connsiteY181" fmla="*/ 3963168 h 4559737"/>
              <a:gd name="connsiteX182" fmla="*/ 3703204 w 8074386"/>
              <a:gd name="connsiteY182" fmla="*/ 3949188 h 4559737"/>
              <a:gd name="connsiteX183" fmla="*/ 3689828 w 8074386"/>
              <a:gd name="connsiteY183" fmla="*/ 3921963 h 4559737"/>
              <a:gd name="connsiteX184" fmla="*/ 2995473 w 8074386"/>
              <a:gd name="connsiteY184" fmla="*/ 3920556 h 4559737"/>
              <a:gd name="connsiteX185" fmla="*/ 2969472 w 8074386"/>
              <a:gd name="connsiteY185" fmla="*/ 3926768 h 4559737"/>
              <a:gd name="connsiteX186" fmla="*/ 2983225 w 8074386"/>
              <a:gd name="connsiteY186" fmla="*/ 3984325 h 4559737"/>
              <a:gd name="connsiteX187" fmla="*/ 3015726 w 8074386"/>
              <a:gd name="connsiteY187" fmla="*/ 3976560 h 4559737"/>
              <a:gd name="connsiteX188" fmla="*/ 2995473 w 8074386"/>
              <a:gd name="connsiteY188" fmla="*/ 3920556 h 4559737"/>
              <a:gd name="connsiteX189" fmla="*/ 5267426 w 8074386"/>
              <a:gd name="connsiteY189" fmla="*/ 3910068 h 4559737"/>
              <a:gd name="connsiteX190" fmla="*/ 5110075 w 8074386"/>
              <a:gd name="connsiteY190" fmla="*/ 3970483 h 4559737"/>
              <a:gd name="connsiteX191" fmla="*/ 5116951 w 8074386"/>
              <a:gd name="connsiteY191" fmla="*/ 3999261 h 4559737"/>
              <a:gd name="connsiteX192" fmla="*/ 5180236 w 8074386"/>
              <a:gd name="connsiteY192" fmla="*/ 3976533 h 4559737"/>
              <a:gd name="connsiteX193" fmla="*/ 5261678 w 8074386"/>
              <a:gd name="connsiteY193" fmla="*/ 3972286 h 4559737"/>
              <a:gd name="connsiteX194" fmla="*/ 5267426 w 8074386"/>
              <a:gd name="connsiteY194" fmla="*/ 3910068 h 4559737"/>
              <a:gd name="connsiteX195" fmla="*/ 3409185 w 8074386"/>
              <a:gd name="connsiteY195" fmla="*/ 3897755 h 4559737"/>
              <a:gd name="connsiteX196" fmla="*/ 3383184 w 8074386"/>
              <a:gd name="connsiteY196" fmla="*/ 3903968 h 4559737"/>
              <a:gd name="connsiteX197" fmla="*/ 3403438 w 8074386"/>
              <a:gd name="connsiteY197" fmla="*/ 3959974 h 4559737"/>
              <a:gd name="connsiteX198" fmla="*/ 3429438 w 8074386"/>
              <a:gd name="connsiteY198" fmla="*/ 3953760 h 4559737"/>
              <a:gd name="connsiteX199" fmla="*/ 3409185 w 8074386"/>
              <a:gd name="connsiteY199" fmla="*/ 3897755 h 4559737"/>
              <a:gd name="connsiteX200" fmla="*/ 4088068 w 8074386"/>
              <a:gd name="connsiteY200" fmla="*/ 3834412 h 4559737"/>
              <a:gd name="connsiteX201" fmla="*/ 4094945 w 8074386"/>
              <a:gd name="connsiteY201" fmla="*/ 3863191 h 4559737"/>
              <a:gd name="connsiteX202" fmla="*/ 4158605 w 8074386"/>
              <a:gd name="connsiteY202" fmla="*/ 3870796 h 4559737"/>
              <a:gd name="connsiteX203" fmla="*/ 4191108 w 8074386"/>
              <a:gd name="connsiteY203" fmla="*/ 3863030 h 4559737"/>
              <a:gd name="connsiteX204" fmla="*/ 4177732 w 8074386"/>
              <a:gd name="connsiteY204" fmla="*/ 3835803 h 4559737"/>
              <a:gd name="connsiteX205" fmla="*/ 4088068 w 8074386"/>
              <a:gd name="connsiteY205" fmla="*/ 3834412 h 4559737"/>
              <a:gd name="connsiteX206" fmla="*/ 4992531 w 8074386"/>
              <a:gd name="connsiteY206" fmla="*/ 3823644 h 4559737"/>
              <a:gd name="connsiteX207" fmla="*/ 5012785 w 8074386"/>
              <a:gd name="connsiteY207" fmla="*/ 3879648 h 4559737"/>
              <a:gd name="connsiteX208" fmla="*/ 4962501 w 8074386"/>
              <a:gd name="connsiteY208" fmla="*/ 3899269 h 4559737"/>
              <a:gd name="connsiteX209" fmla="*/ 4883745 w 8074386"/>
              <a:gd name="connsiteY209" fmla="*/ 3857242 h 4559737"/>
              <a:gd name="connsiteX210" fmla="*/ 4992531 w 8074386"/>
              <a:gd name="connsiteY210" fmla="*/ 3823644 h 4559737"/>
              <a:gd name="connsiteX211" fmla="*/ 4348458 w 8074386"/>
              <a:gd name="connsiteY211" fmla="*/ 3802616 h 4559737"/>
              <a:gd name="connsiteX212" fmla="*/ 4322458 w 8074386"/>
              <a:gd name="connsiteY212" fmla="*/ 3808828 h 4559737"/>
              <a:gd name="connsiteX213" fmla="*/ 4234516 w 8074386"/>
              <a:gd name="connsiteY213" fmla="*/ 3814631 h 4559737"/>
              <a:gd name="connsiteX214" fmla="*/ 4254768 w 8074386"/>
              <a:gd name="connsiteY214" fmla="*/ 3870634 h 4559737"/>
              <a:gd name="connsiteX215" fmla="*/ 4361834 w 8074386"/>
              <a:gd name="connsiteY215" fmla="*/ 3829840 h 4559737"/>
              <a:gd name="connsiteX216" fmla="*/ 4348458 w 8074386"/>
              <a:gd name="connsiteY216" fmla="*/ 3802616 h 4559737"/>
              <a:gd name="connsiteX217" fmla="*/ 3463122 w 8074386"/>
              <a:gd name="connsiteY217" fmla="*/ 3778391 h 4559737"/>
              <a:gd name="connsiteX218" fmla="*/ 3406338 w 8074386"/>
              <a:gd name="connsiteY218" fmla="*/ 3799566 h 4559737"/>
              <a:gd name="connsiteX219" fmla="*/ 3419715 w 8074386"/>
              <a:gd name="connsiteY219" fmla="*/ 3826791 h 4559737"/>
              <a:gd name="connsiteX220" fmla="*/ 3469998 w 8074386"/>
              <a:gd name="connsiteY220" fmla="*/ 3807171 h 4559737"/>
              <a:gd name="connsiteX221" fmla="*/ 3463122 w 8074386"/>
              <a:gd name="connsiteY221" fmla="*/ 3778391 h 4559737"/>
              <a:gd name="connsiteX222" fmla="*/ 2271251 w 8074386"/>
              <a:gd name="connsiteY222" fmla="*/ 3777978 h 4559737"/>
              <a:gd name="connsiteX223" fmla="*/ 2247235 w 8074386"/>
              <a:gd name="connsiteY223" fmla="*/ 3779914 h 4559737"/>
              <a:gd name="connsiteX224" fmla="*/ 2267487 w 8074386"/>
              <a:gd name="connsiteY224" fmla="*/ 3835919 h 4559737"/>
              <a:gd name="connsiteX225" fmla="*/ 2319491 w 8074386"/>
              <a:gd name="connsiteY225" fmla="*/ 3823493 h 4559737"/>
              <a:gd name="connsiteX226" fmla="*/ 2271251 w 8074386"/>
              <a:gd name="connsiteY226" fmla="*/ 3777978 h 4559737"/>
              <a:gd name="connsiteX227" fmla="*/ 2521002 w 8074386"/>
              <a:gd name="connsiteY227" fmla="*/ 3775344 h 4559737"/>
              <a:gd name="connsiteX228" fmla="*/ 2439936 w 8074386"/>
              <a:gd name="connsiteY228" fmla="*/ 3809925 h 4559737"/>
              <a:gd name="connsiteX229" fmla="*/ 2446812 w 8074386"/>
              <a:gd name="connsiteY229" fmla="*/ 3838702 h 4559737"/>
              <a:gd name="connsiteX230" fmla="*/ 2630916 w 8074386"/>
              <a:gd name="connsiteY230" fmla="*/ 3832740 h 4559737"/>
              <a:gd name="connsiteX231" fmla="*/ 2521002 w 8074386"/>
              <a:gd name="connsiteY231" fmla="*/ 3775344 h 4559737"/>
              <a:gd name="connsiteX232" fmla="*/ 1668542 w 8074386"/>
              <a:gd name="connsiteY232" fmla="*/ 3773685 h 4559737"/>
              <a:gd name="connsiteX233" fmla="*/ 1611757 w 8074386"/>
              <a:gd name="connsiteY233" fmla="*/ 3794859 h 4559737"/>
              <a:gd name="connsiteX234" fmla="*/ 1625134 w 8074386"/>
              <a:gd name="connsiteY234" fmla="*/ 3822084 h 4559737"/>
              <a:gd name="connsiteX235" fmla="*/ 1675419 w 8074386"/>
              <a:gd name="connsiteY235" fmla="*/ 3802465 h 4559737"/>
              <a:gd name="connsiteX236" fmla="*/ 1668542 w 8074386"/>
              <a:gd name="connsiteY236" fmla="*/ 3773685 h 4559737"/>
              <a:gd name="connsiteX237" fmla="*/ 1782485 w 8074386"/>
              <a:gd name="connsiteY237" fmla="*/ 3761670 h 4559737"/>
              <a:gd name="connsiteX238" fmla="*/ 1769484 w 8074386"/>
              <a:gd name="connsiteY238" fmla="*/ 3764776 h 4559737"/>
              <a:gd name="connsiteX239" fmla="*/ 1694542 w 8074386"/>
              <a:gd name="connsiteY239" fmla="*/ 3767472 h 4559737"/>
              <a:gd name="connsiteX240" fmla="*/ 1714797 w 8074386"/>
              <a:gd name="connsiteY240" fmla="*/ 3823477 h 4559737"/>
              <a:gd name="connsiteX241" fmla="*/ 1795863 w 8074386"/>
              <a:gd name="connsiteY241" fmla="*/ 3788896 h 4559737"/>
              <a:gd name="connsiteX242" fmla="*/ 1782485 w 8074386"/>
              <a:gd name="connsiteY242" fmla="*/ 3761670 h 4559737"/>
              <a:gd name="connsiteX243" fmla="*/ 3144820 w 8074386"/>
              <a:gd name="connsiteY243" fmla="*/ 3740367 h 4559737"/>
              <a:gd name="connsiteX244" fmla="*/ 3088036 w 8074386"/>
              <a:gd name="connsiteY244" fmla="*/ 3761541 h 4559737"/>
              <a:gd name="connsiteX245" fmla="*/ 3108288 w 8074386"/>
              <a:gd name="connsiteY245" fmla="*/ 3817544 h 4559737"/>
              <a:gd name="connsiteX246" fmla="*/ 3165074 w 8074386"/>
              <a:gd name="connsiteY246" fmla="*/ 3796370 h 4559737"/>
              <a:gd name="connsiteX247" fmla="*/ 3144820 w 8074386"/>
              <a:gd name="connsiteY247" fmla="*/ 3740367 h 4559737"/>
              <a:gd name="connsiteX248" fmla="*/ 3322425 w 8074386"/>
              <a:gd name="connsiteY248" fmla="*/ 3735957 h 4559737"/>
              <a:gd name="connsiteX249" fmla="*/ 3272141 w 8074386"/>
              <a:gd name="connsiteY249" fmla="*/ 3755576 h 4559737"/>
              <a:gd name="connsiteX250" fmla="*/ 3292394 w 8074386"/>
              <a:gd name="connsiteY250" fmla="*/ 3811581 h 4559737"/>
              <a:gd name="connsiteX251" fmla="*/ 3342677 w 8074386"/>
              <a:gd name="connsiteY251" fmla="*/ 3791960 h 4559737"/>
              <a:gd name="connsiteX252" fmla="*/ 3322425 w 8074386"/>
              <a:gd name="connsiteY252" fmla="*/ 3735957 h 4559737"/>
              <a:gd name="connsiteX253" fmla="*/ 4715917 w 8074386"/>
              <a:gd name="connsiteY253" fmla="*/ 3730025 h 4559737"/>
              <a:gd name="connsiteX254" fmla="*/ 4633131 w 8074386"/>
              <a:gd name="connsiteY254" fmla="*/ 3757412 h 4559737"/>
              <a:gd name="connsiteX255" fmla="*/ 4374460 w 8074386"/>
              <a:gd name="connsiteY255" fmla="*/ 3796403 h 4559737"/>
              <a:gd name="connsiteX256" fmla="*/ 4394714 w 8074386"/>
              <a:gd name="connsiteY256" fmla="*/ 3852406 h 4559737"/>
              <a:gd name="connsiteX257" fmla="*/ 4427216 w 8074386"/>
              <a:gd name="connsiteY257" fmla="*/ 3844639 h 4559737"/>
              <a:gd name="connsiteX258" fmla="*/ 4515158 w 8074386"/>
              <a:gd name="connsiteY258" fmla="*/ 3838837 h 4559737"/>
              <a:gd name="connsiteX259" fmla="*/ 4534283 w 8074386"/>
              <a:gd name="connsiteY259" fmla="*/ 3803846 h 4559737"/>
              <a:gd name="connsiteX260" fmla="*/ 4648227 w 8074386"/>
              <a:gd name="connsiteY260" fmla="*/ 3791831 h 4559737"/>
              <a:gd name="connsiteX261" fmla="*/ 4729294 w 8074386"/>
              <a:gd name="connsiteY261" fmla="*/ 3757250 h 4559737"/>
              <a:gd name="connsiteX262" fmla="*/ 4715917 w 8074386"/>
              <a:gd name="connsiteY262" fmla="*/ 3730025 h 4559737"/>
              <a:gd name="connsiteX263" fmla="*/ 2654070 w 8074386"/>
              <a:gd name="connsiteY263" fmla="*/ 3728335 h 4559737"/>
              <a:gd name="connsiteX264" fmla="*/ 2597287 w 8074386"/>
              <a:gd name="connsiteY264" fmla="*/ 3749509 h 4559737"/>
              <a:gd name="connsiteX265" fmla="*/ 2610664 w 8074386"/>
              <a:gd name="connsiteY265" fmla="*/ 3776734 h 4559737"/>
              <a:gd name="connsiteX266" fmla="*/ 2660947 w 8074386"/>
              <a:gd name="connsiteY266" fmla="*/ 3757115 h 4559737"/>
              <a:gd name="connsiteX267" fmla="*/ 2654070 w 8074386"/>
              <a:gd name="connsiteY267" fmla="*/ 3728335 h 4559737"/>
              <a:gd name="connsiteX268" fmla="*/ 1825893 w 8074386"/>
              <a:gd name="connsiteY268" fmla="*/ 3713271 h 4559737"/>
              <a:gd name="connsiteX269" fmla="*/ 1821863 w 8074386"/>
              <a:gd name="connsiteY269" fmla="*/ 3782683 h 4559737"/>
              <a:gd name="connsiteX270" fmla="*/ 1885901 w 8074386"/>
              <a:gd name="connsiteY270" fmla="*/ 3820620 h 4559737"/>
              <a:gd name="connsiteX271" fmla="*/ 1892400 w 8074386"/>
              <a:gd name="connsiteY271" fmla="*/ 3819067 h 4559737"/>
              <a:gd name="connsiteX272" fmla="*/ 1975187 w 8074386"/>
              <a:gd name="connsiteY272" fmla="*/ 3791680 h 4559737"/>
              <a:gd name="connsiteX273" fmla="*/ 1825893 w 8074386"/>
              <a:gd name="connsiteY273" fmla="*/ 3713271 h 4559737"/>
              <a:gd name="connsiteX274" fmla="*/ 3494871 w 8074386"/>
              <a:gd name="connsiteY274" fmla="*/ 3709963 h 4559737"/>
              <a:gd name="connsiteX275" fmla="*/ 3468871 w 8074386"/>
              <a:gd name="connsiteY275" fmla="*/ 3716176 h 4559737"/>
              <a:gd name="connsiteX276" fmla="*/ 3489123 w 8074386"/>
              <a:gd name="connsiteY276" fmla="*/ 3772178 h 4559737"/>
              <a:gd name="connsiteX277" fmla="*/ 3513406 w 8074386"/>
              <a:gd name="connsiteY277" fmla="*/ 3758772 h 4559737"/>
              <a:gd name="connsiteX278" fmla="*/ 3494871 w 8074386"/>
              <a:gd name="connsiteY278" fmla="*/ 3709963 h 4559737"/>
              <a:gd name="connsiteX279" fmla="*/ 5587502 w 8074386"/>
              <a:gd name="connsiteY279" fmla="*/ 3696691 h 4559737"/>
              <a:gd name="connsiteX280" fmla="*/ 5633755 w 8074386"/>
              <a:gd name="connsiteY280" fmla="*/ 3746481 h 4559737"/>
              <a:gd name="connsiteX281" fmla="*/ 5590350 w 8074386"/>
              <a:gd name="connsiteY281" fmla="*/ 3794880 h 4559737"/>
              <a:gd name="connsiteX282" fmla="*/ 5540064 w 8074386"/>
              <a:gd name="connsiteY282" fmla="*/ 3814502 h 4559737"/>
              <a:gd name="connsiteX283" fmla="*/ 5519813 w 8074386"/>
              <a:gd name="connsiteY283" fmla="*/ 3758497 h 4559737"/>
              <a:gd name="connsiteX284" fmla="*/ 5587502 w 8074386"/>
              <a:gd name="connsiteY284" fmla="*/ 3696691 h 4559737"/>
              <a:gd name="connsiteX285" fmla="*/ 4130347 w 8074386"/>
              <a:gd name="connsiteY285" fmla="*/ 3695018 h 4559737"/>
              <a:gd name="connsiteX286" fmla="*/ 4073564 w 8074386"/>
              <a:gd name="connsiteY286" fmla="*/ 3716192 h 4559737"/>
              <a:gd name="connsiteX287" fmla="*/ 4086941 w 8074386"/>
              <a:gd name="connsiteY287" fmla="*/ 3743416 h 4559737"/>
              <a:gd name="connsiteX288" fmla="*/ 4137224 w 8074386"/>
              <a:gd name="connsiteY288" fmla="*/ 3723796 h 4559737"/>
              <a:gd name="connsiteX289" fmla="*/ 4130347 w 8074386"/>
              <a:gd name="connsiteY289" fmla="*/ 3695018 h 4559737"/>
              <a:gd name="connsiteX290" fmla="*/ 4244292 w 8074386"/>
              <a:gd name="connsiteY290" fmla="*/ 3683002 h 4559737"/>
              <a:gd name="connsiteX291" fmla="*/ 4169725 w 8074386"/>
              <a:gd name="connsiteY291" fmla="*/ 3716030 h 4559737"/>
              <a:gd name="connsiteX292" fmla="*/ 4277923 w 8074386"/>
              <a:gd name="connsiteY292" fmla="*/ 3766231 h 4559737"/>
              <a:gd name="connsiteX293" fmla="*/ 4244292 w 8074386"/>
              <a:gd name="connsiteY293" fmla="*/ 3683002 h 4559737"/>
              <a:gd name="connsiteX294" fmla="*/ 3963648 w 8074386"/>
              <a:gd name="connsiteY294" fmla="*/ 3658794 h 4559737"/>
              <a:gd name="connsiteX295" fmla="*/ 3913365 w 8074386"/>
              <a:gd name="connsiteY295" fmla="*/ 3678415 h 4559737"/>
              <a:gd name="connsiteX296" fmla="*/ 3977401 w 8074386"/>
              <a:gd name="connsiteY296" fmla="*/ 3716352 h 4559737"/>
              <a:gd name="connsiteX297" fmla="*/ 3983902 w 8074386"/>
              <a:gd name="connsiteY297" fmla="*/ 3714799 h 4559737"/>
              <a:gd name="connsiteX298" fmla="*/ 3963648 w 8074386"/>
              <a:gd name="connsiteY298" fmla="*/ 3658794 h 4559737"/>
              <a:gd name="connsiteX299" fmla="*/ 4537185 w 8074386"/>
              <a:gd name="connsiteY299" fmla="*/ 3643439 h 4559737"/>
              <a:gd name="connsiteX300" fmla="*/ 4454398 w 8074386"/>
              <a:gd name="connsiteY300" fmla="*/ 3670826 h 4559737"/>
              <a:gd name="connsiteX301" fmla="*/ 4467775 w 8074386"/>
              <a:gd name="connsiteY301" fmla="*/ 3698050 h 4559737"/>
              <a:gd name="connsiteX302" fmla="*/ 4544062 w 8074386"/>
              <a:gd name="connsiteY302" fmla="*/ 3672219 h 4559737"/>
              <a:gd name="connsiteX303" fmla="*/ 4537185 w 8074386"/>
              <a:gd name="connsiteY303" fmla="*/ 3643439 h 4559737"/>
              <a:gd name="connsiteX304" fmla="*/ 672536 w 8074386"/>
              <a:gd name="connsiteY304" fmla="*/ 3631402 h 4559737"/>
              <a:gd name="connsiteX305" fmla="*/ 648255 w 8074386"/>
              <a:gd name="connsiteY305" fmla="*/ 3644810 h 4559737"/>
              <a:gd name="connsiteX306" fmla="*/ 668507 w 8074386"/>
              <a:gd name="connsiteY306" fmla="*/ 3700813 h 4559737"/>
              <a:gd name="connsiteX307" fmla="*/ 692791 w 8074386"/>
              <a:gd name="connsiteY307" fmla="*/ 3687407 h 4559737"/>
              <a:gd name="connsiteX308" fmla="*/ 672536 w 8074386"/>
              <a:gd name="connsiteY308" fmla="*/ 3631402 h 4559737"/>
              <a:gd name="connsiteX309" fmla="*/ 1390799 w 8074386"/>
              <a:gd name="connsiteY309" fmla="*/ 3589071 h 4559737"/>
              <a:gd name="connsiteX310" fmla="*/ 1397675 w 8074386"/>
              <a:gd name="connsiteY310" fmla="*/ 3617850 h 4559737"/>
              <a:gd name="connsiteX311" fmla="*/ 1347391 w 8074386"/>
              <a:gd name="connsiteY311" fmla="*/ 3637471 h 4559737"/>
              <a:gd name="connsiteX312" fmla="*/ 1334016 w 8074386"/>
              <a:gd name="connsiteY312" fmla="*/ 3610244 h 4559737"/>
              <a:gd name="connsiteX313" fmla="*/ 1390799 w 8074386"/>
              <a:gd name="connsiteY313" fmla="*/ 3589071 h 4559737"/>
              <a:gd name="connsiteX314" fmla="*/ 4989781 w 8074386"/>
              <a:gd name="connsiteY314" fmla="*/ 3553317 h 4559737"/>
              <a:gd name="connsiteX315" fmla="*/ 4994304 w 8074386"/>
              <a:gd name="connsiteY315" fmla="*/ 3572241 h 4559737"/>
              <a:gd name="connsiteX316" fmla="*/ 5013804 w 8074386"/>
              <a:gd name="connsiteY316" fmla="*/ 3567581 h 4559737"/>
              <a:gd name="connsiteX317" fmla="*/ 5057963 w 8074386"/>
              <a:gd name="connsiteY317" fmla="*/ 3579846 h 4559737"/>
              <a:gd name="connsiteX318" fmla="*/ 5073969 w 8074386"/>
              <a:gd name="connsiteY318" fmla="*/ 3565232 h 4559737"/>
              <a:gd name="connsiteX319" fmla="*/ 4989781 w 8074386"/>
              <a:gd name="connsiteY319" fmla="*/ 3553317 h 4559737"/>
              <a:gd name="connsiteX320" fmla="*/ 982835 w 8074386"/>
              <a:gd name="connsiteY320" fmla="*/ 3549654 h 4559737"/>
              <a:gd name="connsiteX321" fmla="*/ 926050 w 8074386"/>
              <a:gd name="connsiteY321" fmla="*/ 3570827 h 4559737"/>
              <a:gd name="connsiteX322" fmla="*/ 946305 w 8074386"/>
              <a:gd name="connsiteY322" fmla="*/ 3626831 h 4559737"/>
              <a:gd name="connsiteX323" fmla="*/ 982835 w 8074386"/>
              <a:gd name="connsiteY323" fmla="*/ 3549654 h 4559737"/>
              <a:gd name="connsiteX324" fmla="*/ 3923141 w 8074386"/>
              <a:gd name="connsiteY324" fmla="*/ 3546786 h 4559737"/>
              <a:gd name="connsiteX325" fmla="*/ 3872858 w 8074386"/>
              <a:gd name="connsiteY325" fmla="*/ 3566407 h 4559737"/>
              <a:gd name="connsiteX326" fmla="*/ 3879735 w 8074386"/>
              <a:gd name="connsiteY326" fmla="*/ 3595185 h 4559737"/>
              <a:gd name="connsiteX327" fmla="*/ 3936519 w 8074386"/>
              <a:gd name="connsiteY327" fmla="*/ 3574013 h 4559737"/>
              <a:gd name="connsiteX328" fmla="*/ 3923141 w 8074386"/>
              <a:gd name="connsiteY328" fmla="*/ 3546786 h 4559737"/>
              <a:gd name="connsiteX329" fmla="*/ 3528554 w 8074386"/>
              <a:gd name="connsiteY329" fmla="*/ 3534596 h 4559737"/>
              <a:gd name="connsiteX330" fmla="*/ 3325326 w 8074386"/>
              <a:gd name="connsiteY330" fmla="*/ 3575550 h 4559737"/>
              <a:gd name="connsiteX331" fmla="*/ 3518026 w 8074386"/>
              <a:gd name="connsiteY331" fmla="*/ 3605560 h 4559737"/>
              <a:gd name="connsiteX332" fmla="*/ 3528554 w 8074386"/>
              <a:gd name="connsiteY332" fmla="*/ 3534596 h 4559737"/>
              <a:gd name="connsiteX333" fmla="*/ 4860825 w 8074386"/>
              <a:gd name="connsiteY333" fmla="*/ 3531261 h 4559737"/>
              <a:gd name="connsiteX334" fmla="*/ 4865263 w 8074386"/>
              <a:gd name="connsiteY334" fmla="*/ 3549835 h 4559737"/>
              <a:gd name="connsiteX335" fmla="*/ 4889417 w 8074386"/>
              <a:gd name="connsiteY335" fmla="*/ 3544064 h 4559737"/>
              <a:gd name="connsiteX336" fmla="*/ 4860825 w 8074386"/>
              <a:gd name="connsiteY336" fmla="*/ 3531261 h 4559737"/>
              <a:gd name="connsiteX337" fmla="*/ 338026 w 8074386"/>
              <a:gd name="connsiteY337" fmla="*/ 3529028 h 4559737"/>
              <a:gd name="connsiteX338" fmla="*/ 355604 w 8074386"/>
              <a:gd name="connsiteY338" fmla="*/ 3529920 h 4559737"/>
              <a:gd name="connsiteX339" fmla="*/ 340482 w 8074386"/>
              <a:gd name="connsiteY339" fmla="*/ 3535819 h 4559737"/>
              <a:gd name="connsiteX340" fmla="*/ 338026 w 8074386"/>
              <a:gd name="connsiteY340" fmla="*/ 3529028 h 4559737"/>
              <a:gd name="connsiteX341" fmla="*/ 4159250 w 8074386"/>
              <a:gd name="connsiteY341" fmla="*/ 3528397 h 4559737"/>
              <a:gd name="connsiteX342" fmla="*/ 4082965 w 8074386"/>
              <a:gd name="connsiteY342" fmla="*/ 3554231 h 4559737"/>
              <a:gd name="connsiteX343" fmla="*/ 4089841 w 8074386"/>
              <a:gd name="connsiteY343" fmla="*/ 3583009 h 4559737"/>
              <a:gd name="connsiteX344" fmla="*/ 4172628 w 8074386"/>
              <a:gd name="connsiteY344" fmla="*/ 3555622 h 4559737"/>
              <a:gd name="connsiteX345" fmla="*/ 4159250 w 8074386"/>
              <a:gd name="connsiteY345" fmla="*/ 3528397 h 4559737"/>
              <a:gd name="connsiteX346" fmla="*/ 1779108 w 8074386"/>
              <a:gd name="connsiteY346" fmla="*/ 3526262 h 4559737"/>
              <a:gd name="connsiteX347" fmla="*/ 1839994 w 8074386"/>
              <a:gd name="connsiteY347" fmla="*/ 3540234 h 4559737"/>
              <a:gd name="connsiteX348" fmla="*/ 1853945 w 8074386"/>
              <a:gd name="connsiteY348" fmla="*/ 3555885 h 4559737"/>
              <a:gd name="connsiteX349" fmla="*/ 1602513 w 8074386"/>
              <a:gd name="connsiteY349" fmla="*/ 3547474 h 4559737"/>
              <a:gd name="connsiteX350" fmla="*/ 1686672 w 8074386"/>
              <a:gd name="connsiteY350" fmla="*/ 3531237 h 4559737"/>
              <a:gd name="connsiteX351" fmla="*/ 1779108 w 8074386"/>
              <a:gd name="connsiteY351" fmla="*/ 3526262 h 4559737"/>
              <a:gd name="connsiteX352" fmla="*/ 6462418 w 8074386"/>
              <a:gd name="connsiteY352" fmla="*/ 3525178 h 4559737"/>
              <a:gd name="connsiteX353" fmla="*/ 6385352 w 8074386"/>
              <a:gd name="connsiteY353" fmla="*/ 3531600 h 4559737"/>
              <a:gd name="connsiteX354" fmla="*/ 6385352 w 8074386"/>
              <a:gd name="connsiteY354" fmla="*/ 3557289 h 4559737"/>
              <a:gd name="connsiteX355" fmla="*/ 6468840 w 8074386"/>
              <a:gd name="connsiteY355" fmla="*/ 3550867 h 4559737"/>
              <a:gd name="connsiteX356" fmla="*/ 6462418 w 8074386"/>
              <a:gd name="connsiteY356" fmla="*/ 3525178 h 4559737"/>
              <a:gd name="connsiteX357" fmla="*/ 3597693 w 8074386"/>
              <a:gd name="connsiteY357" fmla="*/ 3523780 h 4559737"/>
              <a:gd name="connsiteX358" fmla="*/ 3561057 w 8074386"/>
              <a:gd name="connsiteY358" fmla="*/ 3526829 h 4559737"/>
              <a:gd name="connsiteX359" fmla="*/ 3554557 w 8074386"/>
              <a:gd name="connsiteY359" fmla="*/ 3528382 h 4559737"/>
              <a:gd name="connsiteX360" fmla="*/ 3765790 w 8074386"/>
              <a:gd name="connsiteY360" fmla="*/ 3607201 h 4559737"/>
              <a:gd name="connsiteX361" fmla="*/ 3791793 w 8074386"/>
              <a:gd name="connsiteY361" fmla="*/ 3600988 h 4559737"/>
              <a:gd name="connsiteX362" fmla="*/ 3848577 w 8074386"/>
              <a:gd name="connsiteY362" fmla="*/ 3579815 h 4559737"/>
              <a:gd name="connsiteX363" fmla="*/ 3835199 w 8074386"/>
              <a:gd name="connsiteY363" fmla="*/ 3552588 h 4559737"/>
              <a:gd name="connsiteX364" fmla="*/ 3597693 w 8074386"/>
              <a:gd name="connsiteY364" fmla="*/ 3523780 h 4559737"/>
              <a:gd name="connsiteX365" fmla="*/ 4610622 w 8074386"/>
              <a:gd name="connsiteY365" fmla="*/ 3519416 h 4559737"/>
              <a:gd name="connsiteX366" fmla="*/ 4534336 w 8074386"/>
              <a:gd name="connsiteY366" fmla="*/ 3545249 h 4559737"/>
              <a:gd name="connsiteX367" fmla="*/ 4541212 w 8074386"/>
              <a:gd name="connsiteY367" fmla="*/ 3574028 h 4559737"/>
              <a:gd name="connsiteX368" fmla="*/ 4623999 w 8074386"/>
              <a:gd name="connsiteY368" fmla="*/ 3546642 h 4559737"/>
              <a:gd name="connsiteX369" fmla="*/ 4610622 w 8074386"/>
              <a:gd name="connsiteY369" fmla="*/ 3519416 h 4559737"/>
              <a:gd name="connsiteX370" fmla="*/ 6571594 w 8074386"/>
              <a:gd name="connsiteY370" fmla="*/ 3512335 h 4559737"/>
              <a:gd name="connsiteX371" fmla="*/ 6494530 w 8074386"/>
              <a:gd name="connsiteY371" fmla="*/ 3518756 h 4559737"/>
              <a:gd name="connsiteX372" fmla="*/ 6494530 w 8074386"/>
              <a:gd name="connsiteY372" fmla="*/ 3544445 h 4559737"/>
              <a:gd name="connsiteX373" fmla="*/ 6578017 w 8074386"/>
              <a:gd name="connsiteY373" fmla="*/ 3538023 h 4559737"/>
              <a:gd name="connsiteX374" fmla="*/ 6571594 w 8074386"/>
              <a:gd name="connsiteY374" fmla="*/ 3512335 h 4559737"/>
              <a:gd name="connsiteX375" fmla="*/ 5424415 w 8074386"/>
              <a:gd name="connsiteY375" fmla="*/ 3510093 h 4559737"/>
              <a:gd name="connsiteX376" fmla="*/ 5399422 w 8074386"/>
              <a:gd name="connsiteY376" fmla="*/ 3513469 h 4559737"/>
              <a:gd name="connsiteX377" fmla="*/ 5388481 w 8074386"/>
              <a:gd name="connsiteY377" fmla="*/ 3520138 h 4559737"/>
              <a:gd name="connsiteX378" fmla="*/ 5389915 w 8074386"/>
              <a:gd name="connsiteY378" fmla="*/ 3531600 h 4559737"/>
              <a:gd name="connsiteX379" fmla="*/ 5423631 w 8074386"/>
              <a:gd name="connsiteY379" fmla="*/ 3512334 h 4559737"/>
              <a:gd name="connsiteX380" fmla="*/ 5424415 w 8074386"/>
              <a:gd name="connsiteY380" fmla="*/ 3510093 h 4559737"/>
              <a:gd name="connsiteX381" fmla="*/ 6128465 w 8074386"/>
              <a:gd name="connsiteY381" fmla="*/ 3505912 h 4559737"/>
              <a:gd name="connsiteX382" fmla="*/ 6019287 w 8074386"/>
              <a:gd name="connsiteY382" fmla="*/ 3518756 h 4559737"/>
              <a:gd name="connsiteX383" fmla="*/ 6025710 w 8074386"/>
              <a:gd name="connsiteY383" fmla="*/ 3544446 h 4559737"/>
              <a:gd name="connsiteX384" fmla="*/ 6134887 w 8074386"/>
              <a:gd name="connsiteY384" fmla="*/ 3557289 h 4559737"/>
              <a:gd name="connsiteX385" fmla="*/ 6128465 w 8074386"/>
              <a:gd name="connsiteY385" fmla="*/ 3505912 h 4559737"/>
              <a:gd name="connsiteX386" fmla="*/ 7014725 w 8074386"/>
              <a:gd name="connsiteY386" fmla="*/ 3493068 h 4559737"/>
              <a:gd name="connsiteX387" fmla="*/ 6854171 w 8074386"/>
              <a:gd name="connsiteY387" fmla="*/ 3512335 h 4559737"/>
              <a:gd name="connsiteX388" fmla="*/ 6854171 w 8074386"/>
              <a:gd name="connsiteY388" fmla="*/ 3538022 h 4559737"/>
              <a:gd name="connsiteX389" fmla="*/ 6918393 w 8074386"/>
              <a:gd name="connsiteY389" fmla="*/ 3531600 h 4559737"/>
              <a:gd name="connsiteX390" fmla="*/ 6995459 w 8074386"/>
              <a:gd name="connsiteY390" fmla="*/ 3544445 h 4559737"/>
              <a:gd name="connsiteX391" fmla="*/ 7014725 w 8074386"/>
              <a:gd name="connsiteY391" fmla="*/ 3493068 h 4559737"/>
              <a:gd name="connsiteX392" fmla="*/ 5768823 w 8074386"/>
              <a:gd name="connsiteY392" fmla="*/ 3493067 h 4559737"/>
              <a:gd name="connsiteX393" fmla="*/ 5717445 w 8074386"/>
              <a:gd name="connsiteY393" fmla="*/ 3499490 h 4559737"/>
              <a:gd name="connsiteX394" fmla="*/ 5717446 w 8074386"/>
              <a:gd name="connsiteY394" fmla="*/ 3525178 h 4559737"/>
              <a:gd name="connsiteX395" fmla="*/ 5775243 w 8074386"/>
              <a:gd name="connsiteY395" fmla="*/ 3518755 h 4559737"/>
              <a:gd name="connsiteX396" fmla="*/ 5768823 w 8074386"/>
              <a:gd name="connsiteY396" fmla="*/ 3493067 h 4559737"/>
              <a:gd name="connsiteX397" fmla="*/ 4362480 w 8074386"/>
              <a:gd name="connsiteY397" fmla="*/ 3487443 h 4559737"/>
              <a:gd name="connsiteX398" fmla="*/ 4329977 w 8074386"/>
              <a:gd name="connsiteY398" fmla="*/ 3495210 h 4559737"/>
              <a:gd name="connsiteX399" fmla="*/ 4350231 w 8074386"/>
              <a:gd name="connsiteY399" fmla="*/ 3551212 h 4559737"/>
              <a:gd name="connsiteX400" fmla="*/ 4376233 w 8074386"/>
              <a:gd name="connsiteY400" fmla="*/ 3545000 h 4559737"/>
              <a:gd name="connsiteX401" fmla="*/ 4362480 w 8074386"/>
              <a:gd name="connsiteY401" fmla="*/ 3487443 h 4559737"/>
              <a:gd name="connsiteX402" fmla="*/ 4540085 w 8074386"/>
              <a:gd name="connsiteY402" fmla="*/ 3483033 h 4559737"/>
              <a:gd name="connsiteX403" fmla="*/ 4489802 w 8074386"/>
              <a:gd name="connsiteY403" fmla="*/ 3502652 h 4559737"/>
              <a:gd name="connsiteX404" fmla="*/ 4496678 w 8074386"/>
              <a:gd name="connsiteY404" fmla="*/ 3531430 h 4559737"/>
              <a:gd name="connsiteX405" fmla="*/ 4546961 w 8074386"/>
              <a:gd name="connsiteY405" fmla="*/ 3511811 h 4559737"/>
              <a:gd name="connsiteX406" fmla="*/ 4540085 w 8074386"/>
              <a:gd name="connsiteY406" fmla="*/ 3483033 h 4559737"/>
              <a:gd name="connsiteX407" fmla="*/ 4259441 w 8074386"/>
              <a:gd name="connsiteY407" fmla="*/ 3458825 h 4559737"/>
              <a:gd name="connsiteX408" fmla="*/ 4235158 w 8074386"/>
              <a:gd name="connsiteY408" fmla="*/ 3472231 h 4559737"/>
              <a:gd name="connsiteX409" fmla="*/ 4199756 w 8074386"/>
              <a:gd name="connsiteY409" fmla="*/ 3640405 h 4559737"/>
              <a:gd name="connsiteX410" fmla="*/ 4256540 w 8074386"/>
              <a:gd name="connsiteY410" fmla="*/ 3619233 h 4559737"/>
              <a:gd name="connsiteX411" fmla="*/ 4319073 w 8074386"/>
              <a:gd name="connsiteY411" fmla="*/ 3535842 h 4559737"/>
              <a:gd name="connsiteX412" fmla="*/ 4259441 w 8074386"/>
              <a:gd name="connsiteY412" fmla="*/ 3458825 h 4559737"/>
              <a:gd name="connsiteX413" fmla="*/ 4169779 w 8074386"/>
              <a:gd name="connsiteY413" fmla="*/ 3457432 h 4559737"/>
              <a:gd name="connsiteX414" fmla="*/ 4112995 w 8074386"/>
              <a:gd name="connsiteY414" fmla="*/ 3478606 h 4559737"/>
              <a:gd name="connsiteX415" fmla="*/ 4126373 w 8074386"/>
              <a:gd name="connsiteY415" fmla="*/ 3505832 h 4559737"/>
              <a:gd name="connsiteX416" fmla="*/ 4176655 w 8074386"/>
              <a:gd name="connsiteY416" fmla="*/ 3486210 h 4559737"/>
              <a:gd name="connsiteX417" fmla="*/ 4169779 w 8074386"/>
              <a:gd name="connsiteY417" fmla="*/ 3457432 h 4559737"/>
              <a:gd name="connsiteX418" fmla="*/ 6430307 w 8074386"/>
              <a:gd name="connsiteY418" fmla="*/ 3448112 h 4559737"/>
              <a:gd name="connsiteX419" fmla="*/ 6372508 w 8074386"/>
              <a:gd name="connsiteY419" fmla="*/ 3454535 h 4559737"/>
              <a:gd name="connsiteX420" fmla="*/ 6378930 w 8074386"/>
              <a:gd name="connsiteY420" fmla="*/ 3480223 h 4559737"/>
              <a:gd name="connsiteX421" fmla="*/ 6430307 w 8074386"/>
              <a:gd name="connsiteY421" fmla="*/ 3473800 h 4559737"/>
              <a:gd name="connsiteX422" fmla="*/ 6430307 w 8074386"/>
              <a:gd name="connsiteY422" fmla="*/ 3448112 h 4559737"/>
              <a:gd name="connsiteX423" fmla="*/ 6096354 w 8074386"/>
              <a:gd name="connsiteY423" fmla="*/ 3435268 h 4559737"/>
              <a:gd name="connsiteX424" fmla="*/ 6012866 w 8074386"/>
              <a:gd name="connsiteY424" fmla="*/ 3441690 h 4559737"/>
              <a:gd name="connsiteX425" fmla="*/ 6019288 w 8074386"/>
              <a:gd name="connsiteY425" fmla="*/ 3493068 h 4559737"/>
              <a:gd name="connsiteX426" fmla="*/ 6044976 w 8074386"/>
              <a:gd name="connsiteY426" fmla="*/ 3493068 h 4559737"/>
              <a:gd name="connsiteX427" fmla="*/ 6096355 w 8074386"/>
              <a:gd name="connsiteY427" fmla="*/ 3441690 h 4559737"/>
              <a:gd name="connsiteX428" fmla="*/ 6096354 w 8074386"/>
              <a:gd name="connsiteY428" fmla="*/ 3435268 h 4559737"/>
              <a:gd name="connsiteX429" fmla="*/ 4342227 w 8074386"/>
              <a:gd name="connsiteY429" fmla="*/ 3431438 h 4559737"/>
              <a:gd name="connsiteX430" fmla="*/ 4285443 w 8074386"/>
              <a:gd name="connsiteY430" fmla="*/ 3452612 h 4559737"/>
              <a:gd name="connsiteX431" fmla="*/ 4298819 w 8074386"/>
              <a:gd name="connsiteY431" fmla="*/ 3479838 h 4559737"/>
              <a:gd name="connsiteX432" fmla="*/ 4349104 w 8074386"/>
              <a:gd name="connsiteY432" fmla="*/ 3460218 h 4559737"/>
              <a:gd name="connsiteX433" fmla="*/ 4342227 w 8074386"/>
              <a:gd name="connsiteY433" fmla="*/ 3431438 h 4559737"/>
              <a:gd name="connsiteX434" fmla="*/ 5903688 w 8074386"/>
              <a:gd name="connsiteY434" fmla="*/ 3428845 h 4559737"/>
              <a:gd name="connsiteX435" fmla="*/ 5845890 w 8074386"/>
              <a:gd name="connsiteY435" fmla="*/ 3435268 h 4559737"/>
              <a:gd name="connsiteX436" fmla="*/ 5845889 w 8074386"/>
              <a:gd name="connsiteY436" fmla="*/ 3460956 h 4559737"/>
              <a:gd name="connsiteX437" fmla="*/ 5987176 w 8074386"/>
              <a:gd name="connsiteY437" fmla="*/ 3473800 h 4559737"/>
              <a:gd name="connsiteX438" fmla="*/ 5916533 w 8074386"/>
              <a:gd name="connsiteY438" fmla="*/ 3428845 h 4559737"/>
              <a:gd name="connsiteX439" fmla="*/ 5903688 w 8074386"/>
              <a:gd name="connsiteY439" fmla="*/ 3428845 h 4559737"/>
              <a:gd name="connsiteX440" fmla="*/ 4522927 w 8074386"/>
              <a:gd name="connsiteY440" fmla="*/ 3426289 h 4559737"/>
              <a:gd name="connsiteX441" fmla="*/ 4493829 w 8074386"/>
              <a:gd name="connsiteY441" fmla="*/ 3433241 h 4559737"/>
              <a:gd name="connsiteX442" fmla="*/ 4500706 w 8074386"/>
              <a:gd name="connsiteY442" fmla="*/ 3462019 h 4559737"/>
              <a:gd name="connsiteX443" fmla="*/ 4539469 w 8074386"/>
              <a:gd name="connsiteY443" fmla="*/ 3452757 h 4559737"/>
              <a:gd name="connsiteX444" fmla="*/ 4522927 w 8074386"/>
              <a:gd name="connsiteY444" fmla="*/ 3426289 h 4559737"/>
              <a:gd name="connsiteX445" fmla="*/ 2973016 w 8074386"/>
              <a:gd name="connsiteY445" fmla="*/ 3423964 h 4559737"/>
              <a:gd name="connsiteX446" fmla="*/ 2942233 w 8074386"/>
              <a:gd name="connsiteY446" fmla="*/ 3438923 h 4559737"/>
              <a:gd name="connsiteX447" fmla="*/ 2960768 w 8074386"/>
              <a:gd name="connsiteY447" fmla="*/ 3487733 h 4559737"/>
              <a:gd name="connsiteX448" fmla="*/ 2993270 w 8074386"/>
              <a:gd name="connsiteY448" fmla="*/ 3479966 h 4559737"/>
              <a:gd name="connsiteX449" fmla="*/ 2973016 w 8074386"/>
              <a:gd name="connsiteY449" fmla="*/ 3423964 h 4559737"/>
              <a:gd name="connsiteX450" fmla="*/ 5621113 w 8074386"/>
              <a:gd name="connsiteY450" fmla="*/ 3403156 h 4559737"/>
              <a:gd name="connsiteX451" fmla="*/ 5627533 w 8074386"/>
              <a:gd name="connsiteY451" fmla="*/ 3428845 h 4559737"/>
              <a:gd name="connsiteX452" fmla="*/ 5678911 w 8074386"/>
              <a:gd name="connsiteY452" fmla="*/ 3428845 h 4559737"/>
              <a:gd name="connsiteX453" fmla="*/ 5678912 w 8074386"/>
              <a:gd name="connsiteY453" fmla="*/ 3403157 h 4559737"/>
              <a:gd name="connsiteX454" fmla="*/ 5621113 w 8074386"/>
              <a:gd name="connsiteY454" fmla="*/ 3403156 h 4559737"/>
              <a:gd name="connsiteX455" fmla="*/ 6199109 w 8074386"/>
              <a:gd name="connsiteY455" fmla="*/ 3396735 h 4559737"/>
              <a:gd name="connsiteX456" fmla="*/ 6199109 w 8074386"/>
              <a:gd name="connsiteY456" fmla="*/ 3403156 h 4559737"/>
              <a:gd name="connsiteX457" fmla="*/ 6128466 w 8074386"/>
              <a:gd name="connsiteY457" fmla="*/ 3454535 h 4559737"/>
              <a:gd name="connsiteX458" fmla="*/ 6128465 w 8074386"/>
              <a:gd name="connsiteY458" fmla="*/ 3480223 h 4559737"/>
              <a:gd name="connsiteX459" fmla="*/ 6263331 w 8074386"/>
              <a:gd name="connsiteY459" fmla="*/ 3467379 h 4559737"/>
              <a:gd name="connsiteX460" fmla="*/ 6244064 w 8074386"/>
              <a:gd name="connsiteY460" fmla="*/ 3518756 h 4559737"/>
              <a:gd name="connsiteX461" fmla="*/ 6333974 w 8074386"/>
              <a:gd name="connsiteY461" fmla="*/ 3563711 h 4559737"/>
              <a:gd name="connsiteX462" fmla="*/ 6327552 w 8074386"/>
              <a:gd name="connsiteY462" fmla="*/ 3538023 h 4559737"/>
              <a:gd name="connsiteX463" fmla="*/ 6269753 w 8074386"/>
              <a:gd name="connsiteY463" fmla="*/ 3493068 h 4559737"/>
              <a:gd name="connsiteX464" fmla="*/ 6321131 w 8074386"/>
              <a:gd name="connsiteY464" fmla="*/ 3486644 h 4559737"/>
              <a:gd name="connsiteX465" fmla="*/ 6314708 w 8074386"/>
              <a:gd name="connsiteY465" fmla="*/ 3435268 h 4559737"/>
              <a:gd name="connsiteX466" fmla="*/ 6301864 w 8074386"/>
              <a:gd name="connsiteY466" fmla="*/ 3435268 h 4559737"/>
              <a:gd name="connsiteX467" fmla="*/ 6199109 w 8074386"/>
              <a:gd name="connsiteY467" fmla="*/ 3396735 h 4559737"/>
              <a:gd name="connsiteX468" fmla="*/ 7361525 w 8074386"/>
              <a:gd name="connsiteY468" fmla="*/ 3377468 h 4559737"/>
              <a:gd name="connsiteX469" fmla="*/ 7393634 w 8074386"/>
              <a:gd name="connsiteY469" fmla="*/ 3428845 h 4559737"/>
              <a:gd name="connsiteX470" fmla="*/ 7342257 w 8074386"/>
              <a:gd name="connsiteY470" fmla="*/ 3460956 h 4559737"/>
              <a:gd name="connsiteX471" fmla="*/ 7290879 w 8074386"/>
              <a:gd name="connsiteY471" fmla="*/ 3467379 h 4559737"/>
              <a:gd name="connsiteX472" fmla="*/ 7284458 w 8074386"/>
              <a:gd name="connsiteY472" fmla="*/ 3416001 h 4559737"/>
              <a:gd name="connsiteX473" fmla="*/ 7361525 w 8074386"/>
              <a:gd name="connsiteY473" fmla="*/ 3377468 h 4559737"/>
              <a:gd name="connsiteX474" fmla="*/ 4259127 w 8074386"/>
              <a:gd name="connsiteY474" fmla="*/ 3370081 h 4559737"/>
              <a:gd name="connsiteX475" fmla="*/ 4278567 w 8074386"/>
              <a:gd name="connsiteY475" fmla="*/ 3423834 h 4559737"/>
              <a:gd name="connsiteX476" fmla="*/ 4302848 w 8074386"/>
              <a:gd name="connsiteY476" fmla="*/ 3410425 h 4559737"/>
              <a:gd name="connsiteX477" fmla="*/ 4290964 w 8074386"/>
              <a:gd name="connsiteY477" fmla="*/ 3377562 h 4559737"/>
              <a:gd name="connsiteX478" fmla="*/ 4259127 w 8074386"/>
              <a:gd name="connsiteY478" fmla="*/ 3370081 h 4559737"/>
              <a:gd name="connsiteX479" fmla="*/ 6777104 w 8074386"/>
              <a:gd name="connsiteY479" fmla="*/ 3364624 h 4559737"/>
              <a:gd name="connsiteX480" fmla="*/ 6783528 w 8074386"/>
              <a:gd name="connsiteY480" fmla="*/ 3416001 h 4559737"/>
              <a:gd name="connsiteX481" fmla="*/ 6732149 w 8074386"/>
              <a:gd name="connsiteY481" fmla="*/ 3422423 h 4559737"/>
              <a:gd name="connsiteX482" fmla="*/ 6667929 w 8074386"/>
              <a:gd name="connsiteY482" fmla="*/ 3371046 h 4559737"/>
              <a:gd name="connsiteX483" fmla="*/ 6777104 w 8074386"/>
              <a:gd name="connsiteY483" fmla="*/ 3364624 h 4559737"/>
              <a:gd name="connsiteX484" fmla="*/ 5389951 w 8074386"/>
              <a:gd name="connsiteY484" fmla="*/ 3361806 h 4559737"/>
              <a:gd name="connsiteX485" fmla="*/ 5306846 w 8074386"/>
              <a:gd name="connsiteY485" fmla="*/ 3392386 h 4559737"/>
              <a:gd name="connsiteX486" fmla="*/ 5319269 w 8074386"/>
              <a:gd name="connsiteY486" fmla="*/ 3394327 h 4559737"/>
              <a:gd name="connsiteX487" fmla="*/ 5389914 w 8074386"/>
              <a:gd name="connsiteY487" fmla="*/ 3426438 h 4559737"/>
              <a:gd name="connsiteX488" fmla="*/ 5400567 w 8074386"/>
              <a:gd name="connsiteY488" fmla="*/ 3433096 h 4559737"/>
              <a:gd name="connsiteX489" fmla="*/ 5460234 w 8074386"/>
              <a:gd name="connsiteY489" fmla="*/ 3422883 h 4559737"/>
              <a:gd name="connsiteX490" fmla="*/ 5511935 w 8074386"/>
              <a:gd name="connsiteY490" fmla="*/ 3406915 h 4559737"/>
              <a:gd name="connsiteX491" fmla="*/ 5511936 w 8074386"/>
              <a:gd name="connsiteY491" fmla="*/ 3390313 h 4559737"/>
              <a:gd name="connsiteX492" fmla="*/ 5460557 w 8074386"/>
              <a:gd name="connsiteY492" fmla="*/ 3422424 h 4559737"/>
              <a:gd name="connsiteX493" fmla="*/ 5394330 w 8074386"/>
              <a:gd name="connsiteY493" fmla="*/ 3362215 h 4559737"/>
              <a:gd name="connsiteX494" fmla="*/ 5389951 w 8074386"/>
              <a:gd name="connsiteY494" fmla="*/ 3361806 h 4559737"/>
              <a:gd name="connsiteX495" fmla="*/ 2773114 w 8074386"/>
              <a:gd name="connsiteY495" fmla="*/ 3334860 h 4559737"/>
              <a:gd name="connsiteX496" fmla="*/ 2801996 w 8074386"/>
              <a:gd name="connsiteY496" fmla="*/ 3348570 h 4559737"/>
              <a:gd name="connsiteX497" fmla="*/ 2802680 w 8074386"/>
              <a:gd name="connsiteY497" fmla="*/ 3356598 h 4559737"/>
              <a:gd name="connsiteX498" fmla="*/ 2522896 w 8074386"/>
              <a:gd name="connsiteY498" fmla="*/ 3390564 h 4559737"/>
              <a:gd name="connsiteX499" fmla="*/ 2364512 w 8074386"/>
              <a:gd name="connsiteY499" fmla="*/ 3418222 h 4559737"/>
              <a:gd name="connsiteX500" fmla="*/ 2329614 w 8074386"/>
              <a:gd name="connsiteY500" fmla="*/ 3398960 h 4559737"/>
              <a:gd name="connsiteX501" fmla="*/ 2372779 w 8074386"/>
              <a:gd name="connsiteY501" fmla="*/ 3385171 h 4559737"/>
              <a:gd name="connsiteX502" fmla="*/ 2379651 w 8074386"/>
              <a:gd name="connsiteY502" fmla="*/ 3400758 h 4559737"/>
              <a:gd name="connsiteX503" fmla="*/ 2773114 w 8074386"/>
              <a:gd name="connsiteY503" fmla="*/ 3334860 h 4559737"/>
              <a:gd name="connsiteX504" fmla="*/ 2360136 w 8074386"/>
              <a:gd name="connsiteY504" fmla="*/ 3326584 h 4559737"/>
              <a:gd name="connsiteX505" fmla="*/ 2361856 w 8074386"/>
              <a:gd name="connsiteY505" fmla="*/ 3333780 h 4559737"/>
              <a:gd name="connsiteX506" fmla="*/ 2359598 w 8074386"/>
              <a:gd name="connsiteY506" fmla="*/ 3365191 h 4559737"/>
              <a:gd name="connsiteX507" fmla="*/ 2318510 w 8074386"/>
              <a:gd name="connsiteY507" fmla="*/ 3370143 h 4559737"/>
              <a:gd name="connsiteX508" fmla="*/ 2309852 w 8074386"/>
              <a:gd name="connsiteY508" fmla="*/ 3346206 h 4559737"/>
              <a:gd name="connsiteX509" fmla="*/ 2360136 w 8074386"/>
              <a:gd name="connsiteY509" fmla="*/ 3326584 h 4559737"/>
              <a:gd name="connsiteX510" fmla="*/ 6109198 w 8074386"/>
              <a:gd name="connsiteY510" fmla="*/ 3326090 h 4559737"/>
              <a:gd name="connsiteX511" fmla="*/ 5948644 w 8074386"/>
              <a:gd name="connsiteY511" fmla="*/ 3345357 h 4559737"/>
              <a:gd name="connsiteX512" fmla="*/ 5948644 w 8074386"/>
              <a:gd name="connsiteY512" fmla="*/ 3371045 h 4559737"/>
              <a:gd name="connsiteX513" fmla="*/ 6057820 w 8074386"/>
              <a:gd name="connsiteY513" fmla="*/ 3364624 h 4559737"/>
              <a:gd name="connsiteX514" fmla="*/ 6199109 w 8074386"/>
              <a:gd name="connsiteY514" fmla="*/ 3371045 h 4559737"/>
              <a:gd name="connsiteX515" fmla="*/ 6128465 w 8074386"/>
              <a:gd name="connsiteY515" fmla="*/ 3326091 h 4559737"/>
              <a:gd name="connsiteX516" fmla="*/ 6109198 w 8074386"/>
              <a:gd name="connsiteY516" fmla="*/ 3326090 h 4559737"/>
              <a:gd name="connsiteX517" fmla="*/ 5916532 w 8074386"/>
              <a:gd name="connsiteY517" fmla="*/ 3326090 h 4559737"/>
              <a:gd name="connsiteX518" fmla="*/ 5858733 w 8074386"/>
              <a:gd name="connsiteY518" fmla="*/ 3326090 h 4559737"/>
              <a:gd name="connsiteX519" fmla="*/ 5865157 w 8074386"/>
              <a:gd name="connsiteY519" fmla="*/ 3351780 h 4559737"/>
              <a:gd name="connsiteX520" fmla="*/ 5916533 w 8074386"/>
              <a:gd name="connsiteY520" fmla="*/ 3351780 h 4559737"/>
              <a:gd name="connsiteX521" fmla="*/ 5916532 w 8074386"/>
              <a:gd name="connsiteY521" fmla="*/ 3326090 h 4559737"/>
              <a:gd name="connsiteX522" fmla="*/ 3512921 w 8074386"/>
              <a:gd name="connsiteY522" fmla="*/ 3325379 h 4559737"/>
              <a:gd name="connsiteX523" fmla="*/ 3195747 w 8074386"/>
              <a:gd name="connsiteY523" fmla="*/ 3378348 h 4559737"/>
              <a:gd name="connsiteX524" fmla="*/ 3169747 w 8074386"/>
              <a:gd name="connsiteY524" fmla="*/ 3384561 h 4559737"/>
              <a:gd name="connsiteX525" fmla="*/ 3176623 w 8074386"/>
              <a:gd name="connsiteY525" fmla="*/ 3413339 h 4559737"/>
              <a:gd name="connsiteX526" fmla="*/ 3196123 w 8074386"/>
              <a:gd name="connsiteY526" fmla="*/ 3408679 h 4559737"/>
              <a:gd name="connsiteX527" fmla="*/ 3533175 w 8074386"/>
              <a:gd name="connsiteY527" fmla="*/ 3381381 h 4559737"/>
              <a:gd name="connsiteX528" fmla="*/ 3512921 w 8074386"/>
              <a:gd name="connsiteY528" fmla="*/ 3325379 h 4559737"/>
              <a:gd name="connsiteX529" fmla="*/ 3600863 w 8074386"/>
              <a:gd name="connsiteY529" fmla="*/ 3319575 h 4559737"/>
              <a:gd name="connsiteX530" fmla="*/ 3550580 w 8074386"/>
              <a:gd name="connsiteY530" fmla="*/ 3339195 h 4559737"/>
              <a:gd name="connsiteX531" fmla="*/ 3570833 w 8074386"/>
              <a:gd name="connsiteY531" fmla="*/ 3395200 h 4559737"/>
              <a:gd name="connsiteX532" fmla="*/ 3621117 w 8074386"/>
              <a:gd name="connsiteY532" fmla="*/ 3375579 h 4559737"/>
              <a:gd name="connsiteX533" fmla="*/ 3600863 w 8074386"/>
              <a:gd name="connsiteY533" fmla="*/ 3319575 h 4559737"/>
              <a:gd name="connsiteX534" fmla="*/ 3810971 w 8074386"/>
              <a:gd name="connsiteY534" fmla="*/ 3307399 h 4559737"/>
              <a:gd name="connsiteX535" fmla="*/ 3664524 w 8074386"/>
              <a:gd name="connsiteY535" fmla="*/ 3327182 h 4559737"/>
              <a:gd name="connsiteX536" fmla="*/ 3640241 w 8074386"/>
              <a:gd name="connsiteY536" fmla="*/ 3340588 h 4559737"/>
              <a:gd name="connsiteX537" fmla="*/ 3647118 w 8074386"/>
              <a:gd name="connsiteY537" fmla="*/ 3369366 h 4559737"/>
              <a:gd name="connsiteX538" fmla="*/ 3793566 w 8074386"/>
              <a:gd name="connsiteY538" fmla="*/ 3349586 h 4559737"/>
              <a:gd name="connsiteX539" fmla="*/ 3817847 w 8074386"/>
              <a:gd name="connsiteY539" fmla="*/ 3336177 h 4559737"/>
              <a:gd name="connsiteX540" fmla="*/ 3810971 w 8074386"/>
              <a:gd name="connsiteY540" fmla="*/ 3307399 h 4559737"/>
              <a:gd name="connsiteX541" fmla="*/ 3879179 w 8074386"/>
              <a:gd name="connsiteY541" fmla="*/ 3306434 h 4559737"/>
              <a:gd name="connsiteX542" fmla="*/ 3850349 w 8074386"/>
              <a:gd name="connsiteY542" fmla="*/ 3328412 h 4559737"/>
              <a:gd name="connsiteX543" fmla="*/ 3857225 w 8074386"/>
              <a:gd name="connsiteY543" fmla="*/ 3357190 h 4559737"/>
              <a:gd name="connsiteX544" fmla="*/ 4001952 w 8074386"/>
              <a:gd name="connsiteY544" fmla="*/ 3330214 h 4559737"/>
              <a:gd name="connsiteX545" fmla="*/ 4012513 w 8074386"/>
              <a:gd name="connsiteY545" fmla="*/ 3326094 h 4559737"/>
              <a:gd name="connsiteX546" fmla="*/ 4000314 w 8074386"/>
              <a:gd name="connsiteY546" fmla="*/ 3324084 h 4559737"/>
              <a:gd name="connsiteX547" fmla="*/ 3879179 w 8074386"/>
              <a:gd name="connsiteY547" fmla="*/ 3306434 h 4559737"/>
              <a:gd name="connsiteX548" fmla="*/ 1283817 w 8074386"/>
              <a:gd name="connsiteY548" fmla="*/ 3279547 h 4559737"/>
              <a:gd name="connsiteX549" fmla="*/ 1282182 w 8074386"/>
              <a:gd name="connsiteY549" fmla="*/ 3302887 h 4559737"/>
              <a:gd name="connsiteX550" fmla="*/ 1239250 w 8074386"/>
              <a:gd name="connsiteY550" fmla="*/ 3328671 h 4559737"/>
              <a:gd name="connsiteX551" fmla="*/ 1246109 w 8074386"/>
              <a:gd name="connsiteY551" fmla="*/ 3357375 h 4559737"/>
              <a:gd name="connsiteX552" fmla="*/ 1223004 w 8074386"/>
              <a:gd name="connsiteY552" fmla="*/ 3370133 h 4559737"/>
              <a:gd name="connsiteX553" fmla="*/ 1219564 w 8074386"/>
              <a:gd name="connsiteY553" fmla="*/ 3355743 h 4559737"/>
              <a:gd name="connsiteX554" fmla="*/ 1253034 w 8074386"/>
              <a:gd name="connsiteY554" fmla="*/ 3294508 h 4559737"/>
              <a:gd name="connsiteX555" fmla="*/ 1283817 w 8074386"/>
              <a:gd name="connsiteY555" fmla="*/ 3279547 h 4559737"/>
              <a:gd name="connsiteX556" fmla="*/ 2917752 w 8074386"/>
              <a:gd name="connsiteY556" fmla="*/ 3276029 h 4559737"/>
              <a:gd name="connsiteX557" fmla="*/ 2823862 w 8074386"/>
              <a:gd name="connsiteY557" fmla="*/ 3279991 h 4559737"/>
              <a:gd name="connsiteX558" fmla="*/ 2831419 w 8074386"/>
              <a:gd name="connsiteY558" fmla="*/ 3303606 h 4559737"/>
              <a:gd name="connsiteX559" fmla="*/ 2923939 w 8074386"/>
              <a:gd name="connsiteY559" fmla="*/ 3283587 h 4559737"/>
              <a:gd name="connsiteX560" fmla="*/ 2917752 w 8074386"/>
              <a:gd name="connsiteY560" fmla="*/ 3276029 h 4559737"/>
              <a:gd name="connsiteX561" fmla="*/ 5465031 w 8074386"/>
              <a:gd name="connsiteY561" fmla="*/ 3269557 h 4559737"/>
              <a:gd name="connsiteX562" fmla="*/ 5464853 w 8074386"/>
              <a:gd name="connsiteY562" fmla="*/ 3269670 h 4559737"/>
              <a:gd name="connsiteX563" fmla="*/ 5468291 w 8074386"/>
              <a:gd name="connsiteY563" fmla="*/ 3284059 h 4559737"/>
              <a:gd name="connsiteX564" fmla="*/ 5466348 w 8074386"/>
              <a:gd name="connsiteY564" fmla="*/ 3306397 h 4559737"/>
              <a:gd name="connsiteX565" fmla="*/ 5510731 w 8074386"/>
              <a:gd name="connsiteY565" fmla="*/ 3311641 h 4559737"/>
              <a:gd name="connsiteX566" fmla="*/ 5666067 w 8074386"/>
              <a:gd name="connsiteY566" fmla="*/ 3326091 h 4559737"/>
              <a:gd name="connsiteX567" fmla="*/ 5691757 w 8074386"/>
              <a:gd name="connsiteY567" fmla="*/ 3319669 h 4559737"/>
              <a:gd name="connsiteX568" fmla="*/ 5691756 w 8074386"/>
              <a:gd name="connsiteY568" fmla="*/ 3293980 h 4559737"/>
              <a:gd name="connsiteX569" fmla="*/ 5607996 w 8074386"/>
              <a:gd name="connsiteY569" fmla="*/ 3284084 h 4559737"/>
              <a:gd name="connsiteX570" fmla="*/ 5541891 w 8074386"/>
              <a:gd name="connsiteY570" fmla="*/ 3304501 h 4559737"/>
              <a:gd name="connsiteX571" fmla="*/ 5542258 w 8074386"/>
              <a:gd name="connsiteY571" fmla="*/ 3276799 h 4559737"/>
              <a:gd name="connsiteX572" fmla="*/ 5523174 w 8074386"/>
              <a:gd name="connsiteY572" fmla="*/ 3274713 h 4559737"/>
              <a:gd name="connsiteX573" fmla="*/ 5471395 w 8074386"/>
              <a:gd name="connsiteY573" fmla="*/ 3269896 h 4559737"/>
              <a:gd name="connsiteX574" fmla="*/ 5465031 w 8074386"/>
              <a:gd name="connsiteY574" fmla="*/ 3269557 h 4559737"/>
              <a:gd name="connsiteX575" fmla="*/ 3038471 w 8074386"/>
              <a:gd name="connsiteY575" fmla="*/ 3261691 h 4559737"/>
              <a:gd name="connsiteX576" fmla="*/ 3011128 w 8074386"/>
              <a:gd name="connsiteY576" fmla="*/ 3266045 h 4559737"/>
              <a:gd name="connsiteX577" fmla="*/ 3018000 w 8074386"/>
              <a:gd name="connsiteY577" fmla="*/ 3281631 h 4559737"/>
              <a:gd name="connsiteX578" fmla="*/ 3045343 w 8074386"/>
              <a:gd name="connsiteY578" fmla="*/ 3277278 h 4559737"/>
              <a:gd name="connsiteX579" fmla="*/ 3038471 w 8074386"/>
              <a:gd name="connsiteY579" fmla="*/ 3261691 h 4559737"/>
              <a:gd name="connsiteX580" fmla="*/ 1519925 w 8074386"/>
              <a:gd name="connsiteY580" fmla="*/ 3261159 h 4559737"/>
              <a:gd name="connsiteX581" fmla="*/ 1526801 w 8074386"/>
              <a:gd name="connsiteY581" fmla="*/ 3289937 h 4559737"/>
              <a:gd name="connsiteX582" fmla="*/ 1448003 w 8074386"/>
              <a:gd name="connsiteY582" fmla="*/ 3317773 h 4559737"/>
              <a:gd name="connsiteX583" fmla="*/ 1404958 w 8074386"/>
              <a:gd name="connsiteY583" fmla="*/ 3301435 h 4559737"/>
              <a:gd name="connsiteX584" fmla="*/ 1386810 w 8074386"/>
              <a:gd name="connsiteY584" fmla="*/ 3279140 h 4559737"/>
              <a:gd name="connsiteX585" fmla="*/ 1519925 w 8074386"/>
              <a:gd name="connsiteY585" fmla="*/ 3261159 h 4559737"/>
              <a:gd name="connsiteX586" fmla="*/ 5800934 w 8074386"/>
              <a:gd name="connsiteY586" fmla="*/ 3255447 h 4559737"/>
              <a:gd name="connsiteX587" fmla="*/ 5743134 w 8074386"/>
              <a:gd name="connsiteY587" fmla="*/ 3261869 h 4559737"/>
              <a:gd name="connsiteX588" fmla="*/ 5743135 w 8074386"/>
              <a:gd name="connsiteY588" fmla="*/ 3287558 h 4559737"/>
              <a:gd name="connsiteX589" fmla="*/ 5800933 w 8074386"/>
              <a:gd name="connsiteY589" fmla="*/ 3281134 h 4559737"/>
              <a:gd name="connsiteX590" fmla="*/ 5800934 w 8074386"/>
              <a:gd name="connsiteY590" fmla="*/ 3255447 h 4559737"/>
              <a:gd name="connsiteX591" fmla="*/ 7348679 w 8074386"/>
              <a:gd name="connsiteY591" fmla="*/ 3249025 h 4559737"/>
              <a:gd name="connsiteX592" fmla="*/ 7355101 w 8074386"/>
              <a:gd name="connsiteY592" fmla="*/ 3300402 h 4559737"/>
              <a:gd name="connsiteX593" fmla="*/ 7175280 w 8074386"/>
              <a:gd name="connsiteY593" fmla="*/ 3422423 h 4559737"/>
              <a:gd name="connsiteX594" fmla="*/ 7226658 w 8074386"/>
              <a:gd name="connsiteY594" fmla="*/ 3422423 h 4559737"/>
              <a:gd name="connsiteX595" fmla="*/ 7233079 w 8074386"/>
              <a:gd name="connsiteY595" fmla="*/ 3467379 h 4559737"/>
              <a:gd name="connsiteX596" fmla="*/ 7040415 w 8074386"/>
              <a:gd name="connsiteY596" fmla="*/ 3493067 h 4559737"/>
              <a:gd name="connsiteX597" fmla="*/ 7046837 w 8074386"/>
              <a:gd name="connsiteY597" fmla="*/ 3518756 h 4559737"/>
              <a:gd name="connsiteX598" fmla="*/ 7130325 w 8074386"/>
              <a:gd name="connsiteY598" fmla="*/ 3512335 h 4559737"/>
              <a:gd name="connsiteX599" fmla="*/ 7265191 w 8074386"/>
              <a:gd name="connsiteY599" fmla="*/ 3518755 h 4559737"/>
              <a:gd name="connsiteX600" fmla="*/ 7265191 w 8074386"/>
              <a:gd name="connsiteY600" fmla="*/ 3493068 h 4559737"/>
              <a:gd name="connsiteX601" fmla="*/ 7348679 w 8074386"/>
              <a:gd name="connsiteY601" fmla="*/ 3512335 h 4559737"/>
              <a:gd name="connsiteX602" fmla="*/ 7329413 w 8074386"/>
              <a:gd name="connsiteY602" fmla="*/ 3563711 h 4559737"/>
              <a:gd name="connsiteX603" fmla="*/ 7271612 w 8074386"/>
              <a:gd name="connsiteY603" fmla="*/ 3544446 h 4559737"/>
              <a:gd name="connsiteX604" fmla="*/ 7245923 w 8074386"/>
              <a:gd name="connsiteY604" fmla="*/ 3563711 h 4559737"/>
              <a:gd name="connsiteX605" fmla="*/ 7245922 w 8074386"/>
              <a:gd name="connsiteY605" fmla="*/ 3570134 h 4559737"/>
              <a:gd name="connsiteX606" fmla="*/ 7053259 w 8074386"/>
              <a:gd name="connsiteY606" fmla="*/ 3570134 h 4559737"/>
              <a:gd name="connsiteX607" fmla="*/ 6944082 w 8074386"/>
              <a:gd name="connsiteY607" fmla="*/ 3576555 h 4559737"/>
              <a:gd name="connsiteX608" fmla="*/ 6867015 w 8074386"/>
              <a:gd name="connsiteY608" fmla="*/ 3640777 h 4559737"/>
              <a:gd name="connsiteX609" fmla="*/ 6841327 w 8074386"/>
              <a:gd name="connsiteY609" fmla="*/ 3640778 h 4559737"/>
              <a:gd name="connsiteX610" fmla="*/ 6796371 w 8074386"/>
              <a:gd name="connsiteY610" fmla="*/ 3544445 h 4559737"/>
              <a:gd name="connsiteX611" fmla="*/ 6834904 w 8074386"/>
              <a:gd name="connsiteY611" fmla="*/ 3403157 h 4559737"/>
              <a:gd name="connsiteX612" fmla="*/ 6834904 w 8074386"/>
              <a:gd name="connsiteY612" fmla="*/ 3383889 h 4559737"/>
              <a:gd name="connsiteX613" fmla="*/ 6860594 w 8074386"/>
              <a:gd name="connsiteY613" fmla="*/ 3377468 h 4559737"/>
              <a:gd name="connsiteX614" fmla="*/ 6873438 w 8074386"/>
              <a:gd name="connsiteY614" fmla="*/ 3454535 h 4559737"/>
              <a:gd name="connsiteX615" fmla="*/ 7066103 w 8074386"/>
              <a:gd name="connsiteY615" fmla="*/ 3435268 h 4559737"/>
              <a:gd name="connsiteX616" fmla="*/ 7066102 w 8074386"/>
              <a:gd name="connsiteY616" fmla="*/ 3416001 h 4559737"/>
              <a:gd name="connsiteX617" fmla="*/ 7136747 w 8074386"/>
              <a:gd name="connsiteY617" fmla="*/ 3351780 h 4559737"/>
              <a:gd name="connsiteX618" fmla="*/ 7136747 w 8074386"/>
              <a:gd name="connsiteY618" fmla="*/ 3326090 h 4559737"/>
              <a:gd name="connsiteX619" fmla="*/ 6719305 w 8074386"/>
              <a:gd name="connsiteY619" fmla="*/ 3345357 h 4559737"/>
              <a:gd name="connsiteX620" fmla="*/ 6712883 w 8074386"/>
              <a:gd name="connsiteY620" fmla="*/ 3268290 h 4559737"/>
              <a:gd name="connsiteX621" fmla="*/ 6738572 w 8074386"/>
              <a:gd name="connsiteY621" fmla="*/ 3261869 h 4559737"/>
              <a:gd name="connsiteX622" fmla="*/ 6937661 w 8074386"/>
              <a:gd name="connsiteY622" fmla="*/ 3293981 h 4559737"/>
              <a:gd name="connsiteX623" fmla="*/ 7014725 w 8074386"/>
              <a:gd name="connsiteY623" fmla="*/ 3261869 h 4559737"/>
              <a:gd name="connsiteX624" fmla="*/ 7021149 w 8074386"/>
              <a:gd name="connsiteY624" fmla="*/ 3287557 h 4559737"/>
              <a:gd name="connsiteX625" fmla="*/ 7072525 w 8074386"/>
              <a:gd name="connsiteY625" fmla="*/ 3255446 h 4559737"/>
              <a:gd name="connsiteX626" fmla="*/ 7213814 w 8074386"/>
              <a:gd name="connsiteY626" fmla="*/ 3319669 h 4559737"/>
              <a:gd name="connsiteX627" fmla="*/ 7348679 w 8074386"/>
              <a:gd name="connsiteY627" fmla="*/ 3249025 h 4559737"/>
              <a:gd name="connsiteX628" fmla="*/ 3390175 w 8074386"/>
              <a:gd name="connsiteY628" fmla="*/ 3246694 h 4559737"/>
              <a:gd name="connsiteX629" fmla="*/ 3325813 w 8074386"/>
              <a:gd name="connsiteY629" fmla="*/ 3251339 h 4559737"/>
              <a:gd name="connsiteX630" fmla="*/ 3310675 w 8074386"/>
              <a:gd name="connsiteY630" fmla="*/ 3268804 h 4559737"/>
              <a:gd name="connsiteX631" fmla="*/ 3388918 w 8074386"/>
              <a:gd name="connsiteY631" fmla="*/ 3260292 h 4559737"/>
              <a:gd name="connsiteX632" fmla="*/ 3390175 w 8074386"/>
              <a:gd name="connsiteY632" fmla="*/ 3246694 h 4559737"/>
              <a:gd name="connsiteX633" fmla="*/ 5184209 w 8074386"/>
              <a:gd name="connsiteY633" fmla="*/ 3245462 h 4559737"/>
              <a:gd name="connsiteX634" fmla="*/ 5133926 w 8074386"/>
              <a:gd name="connsiteY634" fmla="*/ 3265084 h 4559737"/>
              <a:gd name="connsiteX635" fmla="*/ 5136160 w 8074386"/>
              <a:gd name="connsiteY635" fmla="*/ 3274428 h 4559737"/>
              <a:gd name="connsiteX636" fmla="*/ 5195779 w 8074386"/>
              <a:gd name="connsiteY636" fmla="*/ 3269008 h 4559737"/>
              <a:gd name="connsiteX637" fmla="*/ 5184209 w 8074386"/>
              <a:gd name="connsiteY637" fmla="*/ 3245462 h 4559737"/>
              <a:gd name="connsiteX638" fmla="*/ 2931521 w 8074386"/>
              <a:gd name="connsiteY638" fmla="*/ 3242508 h 4559737"/>
              <a:gd name="connsiteX639" fmla="*/ 2882168 w 8074386"/>
              <a:gd name="connsiteY639" fmla="*/ 3248739 h 4559737"/>
              <a:gd name="connsiteX640" fmla="*/ 2888355 w 8074386"/>
              <a:gd name="connsiteY640" fmla="*/ 3256297 h 4559737"/>
              <a:gd name="connsiteX641" fmla="*/ 2932206 w 8074386"/>
              <a:gd name="connsiteY641" fmla="*/ 3250536 h 4559737"/>
              <a:gd name="connsiteX642" fmla="*/ 2931521 w 8074386"/>
              <a:gd name="connsiteY642" fmla="*/ 3242508 h 4559737"/>
              <a:gd name="connsiteX643" fmla="*/ 3505806 w 8074386"/>
              <a:gd name="connsiteY643" fmla="*/ 3238350 h 4559737"/>
              <a:gd name="connsiteX644" fmla="*/ 3489736 w 8074386"/>
              <a:gd name="connsiteY644" fmla="*/ 3239509 h 4559737"/>
              <a:gd name="connsiteX645" fmla="*/ 3520823 w 8074386"/>
              <a:gd name="connsiteY645" fmla="*/ 3247392 h 4559737"/>
              <a:gd name="connsiteX646" fmla="*/ 3535056 w 8074386"/>
              <a:gd name="connsiteY646" fmla="*/ 3246097 h 4559737"/>
              <a:gd name="connsiteX647" fmla="*/ 3505806 w 8074386"/>
              <a:gd name="connsiteY647" fmla="*/ 3238350 h 4559737"/>
              <a:gd name="connsiteX648" fmla="*/ 7509235 w 8074386"/>
              <a:gd name="connsiteY648" fmla="*/ 3236181 h 4559737"/>
              <a:gd name="connsiteX649" fmla="*/ 7515656 w 8074386"/>
              <a:gd name="connsiteY649" fmla="*/ 3287558 h 4559737"/>
              <a:gd name="connsiteX650" fmla="*/ 7406479 w 8074386"/>
              <a:gd name="connsiteY650" fmla="*/ 3300401 h 4559737"/>
              <a:gd name="connsiteX651" fmla="*/ 7400057 w 8074386"/>
              <a:gd name="connsiteY651" fmla="*/ 3249025 h 4559737"/>
              <a:gd name="connsiteX652" fmla="*/ 7509235 w 8074386"/>
              <a:gd name="connsiteY652" fmla="*/ 3236181 h 4559737"/>
              <a:gd name="connsiteX653" fmla="*/ 2146146 w 8074386"/>
              <a:gd name="connsiteY653" fmla="*/ 3230382 h 4559737"/>
              <a:gd name="connsiteX654" fmla="*/ 2162279 w 8074386"/>
              <a:gd name="connsiteY654" fmla="*/ 3274991 h 4559737"/>
              <a:gd name="connsiteX655" fmla="*/ 1997674 w 8074386"/>
              <a:gd name="connsiteY655" fmla="*/ 3276295 h 4559737"/>
              <a:gd name="connsiteX656" fmla="*/ 1978173 w 8074386"/>
              <a:gd name="connsiteY656" fmla="*/ 3280955 h 4559737"/>
              <a:gd name="connsiteX657" fmla="*/ 1901887 w 8074386"/>
              <a:gd name="connsiteY657" fmla="*/ 3306789 h 4559737"/>
              <a:gd name="connsiteX658" fmla="*/ 1881636 w 8074386"/>
              <a:gd name="connsiteY658" fmla="*/ 3250784 h 4559737"/>
              <a:gd name="connsiteX659" fmla="*/ 1907636 w 8074386"/>
              <a:gd name="connsiteY659" fmla="*/ 3244572 h 4559737"/>
              <a:gd name="connsiteX660" fmla="*/ 2050928 w 8074386"/>
              <a:gd name="connsiteY660" fmla="*/ 3233149 h 4559737"/>
              <a:gd name="connsiteX661" fmla="*/ 2063925 w 8074386"/>
              <a:gd name="connsiteY661" fmla="*/ 3231309 h 4559737"/>
              <a:gd name="connsiteX662" fmla="*/ 2146146 w 8074386"/>
              <a:gd name="connsiteY662" fmla="*/ 3230382 h 4559737"/>
              <a:gd name="connsiteX663" fmla="*/ 2725181 w 8074386"/>
              <a:gd name="connsiteY663" fmla="*/ 3227759 h 4559737"/>
              <a:gd name="connsiteX664" fmla="*/ 2732053 w 8074386"/>
              <a:gd name="connsiteY664" fmla="*/ 3243345 h 4559737"/>
              <a:gd name="connsiteX665" fmla="*/ 2688202 w 8074386"/>
              <a:gd name="connsiteY665" fmla="*/ 3249106 h 4559737"/>
              <a:gd name="connsiteX666" fmla="*/ 2679394 w 8074386"/>
              <a:gd name="connsiteY666" fmla="*/ 3249857 h 4559737"/>
              <a:gd name="connsiteX667" fmla="*/ 2666580 w 8074386"/>
              <a:gd name="connsiteY667" fmla="*/ 3249721 h 4559737"/>
              <a:gd name="connsiteX668" fmla="*/ 2646631 w 8074386"/>
              <a:gd name="connsiteY668" fmla="*/ 3249113 h 4559737"/>
              <a:gd name="connsiteX669" fmla="*/ 2631976 w 8074386"/>
              <a:gd name="connsiteY669" fmla="*/ 3239749 h 4559737"/>
              <a:gd name="connsiteX670" fmla="*/ 2725181 w 8074386"/>
              <a:gd name="connsiteY670" fmla="*/ 3227759 h 4559737"/>
              <a:gd name="connsiteX671" fmla="*/ 5250734 w 8074386"/>
              <a:gd name="connsiteY671" fmla="*/ 3224140 h 4559737"/>
              <a:gd name="connsiteX672" fmla="*/ 5215834 w 8074386"/>
              <a:gd name="connsiteY672" fmla="*/ 3237153 h 4559737"/>
              <a:gd name="connsiteX673" fmla="*/ 5216515 w 8074386"/>
              <a:gd name="connsiteY673" fmla="*/ 3242602 h 4559737"/>
              <a:gd name="connsiteX674" fmla="*/ 5211424 w 8074386"/>
              <a:gd name="connsiteY674" fmla="*/ 3242602 h 4559737"/>
              <a:gd name="connsiteX675" fmla="*/ 5220172 w 8074386"/>
              <a:gd name="connsiteY675" fmla="*/ 3266791 h 4559737"/>
              <a:gd name="connsiteX676" fmla="*/ 5274314 w 8074386"/>
              <a:gd name="connsiteY676" fmla="*/ 3261869 h 4559737"/>
              <a:gd name="connsiteX677" fmla="*/ 5250734 w 8074386"/>
              <a:gd name="connsiteY677" fmla="*/ 3224140 h 4559737"/>
              <a:gd name="connsiteX678" fmla="*/ 2408866 w 8074386"/>
              <a:gd name="connsiteY678" fmla="*/ 3222138 h 4559737"/>
              <a:gd name="connsiteX679" fmla="*/ 2418200 w 8074386"/>
              <a:gd name="connsiteY679" fmla="*/ 3224492 h 4559737"/>
              <a:gd name="connsiteX680" fmla="*/ 2429545 w 8074386"/>
              <a:gd name="connsiteY680" fmla="*/ 3271973 h 4559737"/>
              <a:gd name="connsiteX681" fmla="*/ 2405262 w 8074386"/>
              <a:gd name="connsiteY681" fmla="*/ 3285381 h 4559737"/>
              <a:gd name="connsiteX682" fmla="*/ 2341602 w 8074386"/>
              <a:gd name="connsiteY682" fmla="*/ 3277776 h 4559737"/>
              <a:gd name="connsiteX683" fmla="*/ 2354980 w 8074386"/>
              <a:gd name="connsiteY683" fmla="*/ 3305002 h 4559737"/>
              <a:gd name="connsiteX684" fmla="*/ 2194780 w 8074386"/>
              <a:gd name="connsiteY684" fmla="*/ 3267226 h 4559737"/>
              <a:gd name="connsiteX685" fmla="*/ 2188280 w 8074386"/>
              <a:gd name="connsiteY685" fmla="*/ 3268778 h 4559737"/>
              <a:gd name="connsiteX686" fmla="*/ 2181404 w 8074386"/>
              <a:gd name="connsiteY686" fmla="*/ 3240000 h 4559737"/>
              <a:gd name="connsiteX687" fmla="*/ 2199925 w 8074386"/>
              <a:gd name="connsiteY687" fmla="*/ 3229774 h 4559737"/>
              <a:gd name="connsiteX688" fmla="*/ 2294185 w 8074386"/>
              <a:gd name="connsiteY688" fmla="*/ 3228710 h 4559737"/>
              <a:gd name="connsiteX689" fmla="*/ 2307563 w 8074386"/>
              <a:gd name="connsiteY689" fmla="*/ 3255934 h 4559737"/>
              <a:gd name="connsiteX690" fmla="*/ 2334496 w 8074386"/>
              <a:gd name="connsiteY690" fmla="*/ 3225905 h 4559737"/>
              <a:gd name="connsiteX691" fmla="*/ 2372385 w 8074386"/>
              <a:gd name="connsiteY691" fmla="*/ 3262815 h 4559737"/>
              <a:gd name="connsiteX692" fmla="*/ 2408866 w 8074386"/>
              <a:gd name="connsiteY692" fmla="*/ 3222138 h 4559737"/>
              <a:gd name="connsiteX693" fmla="*/ 4439431 w 8074386"/>
              <a:gd name="connsiteY693" fmla="*/ 3216914 h 4559737"/>
              <a:gd name="connsiteX694" fmla="*/ 4407320 w 8074386"/>
              <a:gd name="connsiteY694" fmla="*/ 3223335 h 4559737"/>
              <a:gd name="connsiteX695" fmla="*/ 4398203 w 8074386"/>
              <a:gd name="connsiteY695" fmla="*/ 3227243 h 4559737"/>
              <a:gd name="connsiteX696" fmla="*/ 4394360 w 8074386"/>
              <a:gd name="connsiteY696" fmla="*/ 3229695 h 4559737"/>
              <a:gd name="connsiteX697" fmla="*/ 4392372 w 8074386"/>
              <a:gd name="connsiteY697" fmla="*/ 3229742 h 4559737"/>
              <a:gd name="connsiteX698" fmla="*/ 4373603 w 8074386"/>
              <a:gd name="connsiteY698" fmla="*/ 3237786 h 4559737"/>
              <a:gd name="connsiteX699" fmla="*/ 4367227 w 8074386"/>
              <a:gd name="connsiteY699" fmla="*/ 3255090 h 4559737"/>
              <a:gd name="connsiteX700" fmla="*/ 4378412 w 8074386"/>
              <a:gd name="connsiteY700" fmla="*/ 3258506 h 4559737"/>
              <a:gd name="connsiteX701" fmla="*/ 4365646 w 8074386"/>
              <a:gd name="connsiteY701" fmla="*/ 3259382 h 4559737"/>
              <a:gd name="connsiteX702" fmla="*/ 4362921 w 8074386"/>
              <a:gd name="connsiteY702" fmla="*/ 3266778 h 4559737"/>
              <a:gd name="connsiteX703" fmla="*/ 4403630 w 8074386"/>
              <a:gd name="connsiteY703" fmla="*/ 3257052 h 4559737"/>
              <a:gd name="connsiteX704" fmla="*/ 4426958 w 8074386"/>
              <a:gd name="connsiteY704" fmla="*/ 3252761 h 4559737"/>
              <a:gd name="connsiteX705" fmla="*/ 4395064 w 8074386"/>
              <a:gd name="connsiteY705" fmla="*/ 3256788 h 4559737"/>
              <a:gd name="connsiteX706" fmla="*/ 4427340 w 8074386"/>
              <a:gd name="connsiteY706" fmla="*/ 3246477 h 4559737"/>
              <a:gd name="connsiteX707" fmla="*/ 4429267 w 8074386"/>
              <a:gd name="connsiteY707" fmla="*/ 3246135 h 4559737"/>
              <a:gd name="connsiteX708" fmla="*/ 4439431 w 8074386"/>
              <a:gd name="connsiteY708" fmla="*/ 3216914 h 4559737"/>
              <a:gd name="connsiteX709" fmla="*/ 6205530 w 8074386"/>
              <a:gd name="connsiteY709" fmla="*/ 3216914 h 4559737"/>
              <a:gd name="connsiteX710" fmla="*/ 6211954 w 8074386"/>
              <a:gd name="connsiteY710" fmla="*/ 3268290 h 4559737"/>
              <a:gd name="connsiteX711" fmla="*/ 6244065 w 8074386"/>
              <a:gd name="connsiteY711" fmla="*/ 3268290 h 4559737"/>
              <a:gd name="connsiteX712" fmla="*/ 6327553 w 8074386"/>
              <a:gd name="connsiteY712" fmla="*/ 3281135 h 4559737"/>
              <a:gd name="connsiteX713" fmla="*/ 6353240 w 8074386"/>
              <a:gd name="connsiteY713" fmla="*/ 3255447 h 4559737"/>
              <a:gd name="connsiteX714" fmla="*/ 6462418 w 8074386"/>
              <a:gd name="connsiteY714" fmla="*/ 3268290 h 4559737"/>
              <a:gd name="connsiteX715" fmla="*/ 6545907 w 8074386"/>
              <a:gd name="connsiteY715" fmla="*/ 3255447 h 4559737"/>
              <a:gd name="connsiteX716" fmla="*/ 6539484 w 8074386"/>
              <a:gd name="connsiteY716" fmla="*/ 3229758 h 4559737"/>
              <a:gd name="connsiteX717" fmla="*/ 6455996 w 8074386"/>
              <a:gd name="connsiteY717" fmla="*/ 3236181 h 4559737"/>
              <a:gd name="connsiteX718" fmla="*/ 6205530 w 8074386"/>
              <a:gd name="connsiteY718" fmla="*/ 3216914 h 4559737"/>
              <a:gd name="connsiteX719" fmla="*/ 3139259 w 8074386"/>
              <a:gd name="connsiteY719" fmla="*/ 3208621 h 4559737"/>
              <a:gd name="connsiteX720" fmla="*/ 3089904 w 8074386"/>
              <a:gd name="connsiteY720" fmla="*/ 3214851 h 4559737"/>
              <a:gd name="connsiteX721" fmla="*/ 3096776 w 8074386"/>
              <a:gd name="connsiteY721" fmla="*/ 3230438 h 4559737"/>
              <a:gd name="connsiteX722" fmla="*/ 3146130 w 8074386"/>
              <a:gd name="connsiteY722" fmla="*/ 3224208 h 4559737"/>
              <a:gd name="connsiteX723" fmla="*/ 3139259 w 8074386"/>
              <a:gd name="connsiteY723" fmla="*/ 3208621 h 4559737"/>
              <a:gd name="connsiteX724" fmla="*/ 3211309 w 8074386"/>
              <a:gd name="connsiteY724" fmla="*/ 3208542 h 4559737"/>
              <a:gd name="connsiteX725" fmla="*/ 3161954 w 8074386"/>
              <a:gd name="connsiteY725" fmla="*/ 3214771 h 4559737"/>
              <a:gd name="connsiteX726" fmla="*/ 3168142 w 8074386"/>
              <a:gd name="connsiteY726" fmla="*/ 3222331 h 4559737"/>
              <a:gd name="connsiteX727" fmla="*/ 3211993 w 8074386"/>
              <a:gd name="connsiteY727" fmla="*/ 3216570 h 4559737"/>
              <a:gd name="connsiteX728" fmla="*/ 3211309 w 8074386"/>
              <a:gd name="connsiteY728" fmla="*/ 3208542 h 4559737"/>
              <a:gd name="connsiteX729" fmla="*/ 2889750 w 8074386"/>
              <a:gd name="connsiteY729" fmla="*/ 3207660 h 4559737"/>
              <a:gd name="connsiteX730" fmla="*/ 2852773 w 8074386"/>
              <a:gd name="connsiteY730" fmla="*/ 3229007 h 4559737"/>
              <a:gd name="connsiteX731" fmla="*/ 2803246 w 8074386"/>
              <a:gd name="connsiteY731" fmla="*/ 3233231 h 4559737"/>
              <a:gd name="connsiteX732" fmla="*/ 2796375 w 8074386"/>
              <a:gd name="connsiteY732" fmla="*/ 3217644 h 4559737"/>
              <a:gd name="connsiteX733" fmla="*/ 2889750 w 8074386"/>
              <a:gd name="connsiteY733" fmla="*/ 3207660 h 4559737"/>
              <a:gd name="connsiteX734" fmla="*/ 6070666 w 8074386"/>
              <a:gd name="connsiteY734" fmla="*/ 3204069 h 4559737"/>
              <a:gd name="connsiteX735" fmla="*/ 6077088 w 8074386"/>
              <a:gd name="connsiteY735" fmla="*/ 3255446 h 4559737"/>
              <a:gd name="connsiteX736" fmla="*/ 6186263 w 8074386"/>
              <a:gd name="connsiteY736" fmla="*/ 3242602 h 4559737"/>
              <a:gd name="connsiteX737" fmla="*/ 6179842 w 8074386"/>
              <a:gd name="connsiteY737" fmla="*/ 3216914 h 4559737"/>
              <a:gd name="connsiteX738" fmla="*/ 6154153 w 8074386"/>
              <a:gd name="connsiteY738" fmla="*/ 3216914 h 4559737"/>
              <a:gd name="connsiteX739" fmla="*/ 6070666 w 8074386"/>
              <a:gd name="connsiteY739" fmla="*/ 3204069 h 4559737"/>
              <a:gd name="connsiteX740" fmla="*/ 3255159 w 8074386"/>
              <a:gd name="connsiteY740" fmla="*/ 3202780 h 4559737"/>
              <a:gd name="connsiteX741" fmla="*/ 3233148 w 8074386"/>
              <a:gd name="connsiteY741" fmla="*/ 3204657 h 4559737"/>
              <a:gd name="connsiteX742" fmla="*/ 3240020 w 8074386"/>
              <a:gd name="connsiteY742" fmla="*/ 3220245 h 4559737"/>
              <a:gd name="connsiteX743" fmla="*/ 3262031 w 8074386"/>
              <a:gd name="connsiteY743" fmla="*/ 3218368 h 4559737"/>
              <a:gd name="connsiteX744" fmla="*/ 3255159 w 8074386"/>
              <a:gd name="connsiteY744" fmla="*/ 3202780 h 4559737"/>
              <a:gd name="connsiteX745" fmla="*/ 2557918 w 8074386"/>
              <a:gd name="connsiteY745" fmla="*/ 3195667 h 4559737"/>
              <a:gd name="connsiteX746" fmla="*/ 2554576 w 8074386"/>
              <a:gd name="connsiteY746" fmla="*/ 3196912 h 4559737"/>
              <a:gd name="connsiteX747" fmla="*/ 2553109 w 8074386"/>
              <a:gd name="connsiteY747" fmla="*/ 3196816 h 4559737"/>
              <a:gd name="connsiteX748" fmla="*/ 2557918 w 8074386"/>
              <a:gd name="connsiteY748" fmla="*/ 3195667 h 4559737"/>
              <a:gd name="connsiteX749" fmla="*/ 3336221 w 8074386"/>
              <a:gd name="connsiteY749" fmla="*/ 3193427 h 4559737"/>
              <a:gd name="connsiteX750" fmla="*/ 3326524 w 8074386"/>
              <a:gd name="connsiteY750" fmla="*/ 3194673 h 4559737"/>
              <a:gd name="connsiteX751" fmla="*/ 3332712 w 8074386"/>
              <a:gd name="connsiteY751" fmla="*/ 3202232 h 4559737"/>
              <a:gd name="connsiteX752" fmla="*/ 3354724 w 8074386"/>
              <a:gd name="connsiteY752" fmla="*/ 3200356 h 4559737"/>
              <a:gd name="connsiteX753" fmla="*/ 3361623 w 8074386"/>
              <a:gd name="connsiteY753" fmla="*/ 3200155 h 4559737"/>
              <a:gd name="connsiteX754" fmla="*/ 3336221 w 8074386"/>
              <a:gd name="connsiteY754" fmla="*/ 3193427 h 4559737"/>
              <a:gd name="connsiteX755" fmla="*/ 5929377 w 8074386"/>
              <a:gd name="connsiteY755" fmla="*/ 3191226 h 4559737"/>
              <a:gd name="connsiteX756" fmla="*/ 5929377 w 8074386"/>
              <a:gd name="connsiteY756" fmla="*/ 3216914 h 4559737"/>
              <a:gd name="connsiteX757" fmla="*/ 5987177 w 8074386"/>
              <a:gd name="connsiteY757" fmla="*/ 3236181 h 4559737"/>
              <a:gd name="connsiteX758" fmla="*/ 6019287 w 8074386"/>
              <a:gd name="connsiteY758" fmla="*/ 3236181 h 4559737"/>
              <a:gd name="connsiteX759" fmla="*/ 6012866 w 8074386"/>
              <a:gd name="connsiteY759" fmla="*/ 3210491 h 4559737"/>
              <a:gd name="connsiteX760" fmla="*/ 5929377 w 8074386"/>
              <a:gd name="connsiteY760" fmla="*/ 3191226 h 4559737"/>
              <a:gd name="connsiteX761" fmla="*/ 2789481 w 8074386"/>
              <a:gd name="connsiteY761" fmla="*/ 3175197 h 4559737"/>
              <a:gd name="connsiteX762" fmla="*/ 2790684 w 8074386"/>
              <a:gd name="connsiteY762" fmla="*/ 3178524 h 4559737"/>
              <a:gd name="connsiteX763" fmla="*/ 2766568 w 8074386"/>
              <a:gd name="connsiteY763" fmla="*/ 3187042 h 4559737"/>
              <a:gd name="connsiteX764" fmla="*/ 2765843 w 8074386"/>
              <a:gd name="connsiteY764" fmla="*/ 3184012 h 4559737"/>
              <a:gd name="connsiteX765" fmla="*/ 2789481 w 8074386"/>
              <a:gd name="connsiteY765" fmla="*/ 3175197 h 4559737"/>
              <a:gd name="connsiteX766" fmla="*/ 6310743 w 8074386"/>
              <a:gd name="connsiteY766" fmla="*/ 3126814 h 4559737"/>
              <a:gd name="connsiteX767" fmla="*/ 6308286 w 8074386"/>
              <a:gd name="connsiteY767" fmla="*/ 3127003 h 4559737"/>
              <a:gd name="connsiteX768" fmla="*/ 6314708 w 8074386"/>
              <a:gd name="connsiteY768" fmla="*/ 3152692 h 4559737"/>
              <a:gd name="connsiteX769" fmla="*/ 6391774 w 8074386"/>
              <a:gd name="connsiteY769" fmla="*/ 3146270 h 4559737"/>
              <a:gd name="connsiteX770" fmla="*/ 6391775 w 8074386"/>
              <a:gd name="connsiteY770" fmla="*/ 3131233 h 4559737"/>
              <a:gd name="connsiteX771" fmla="*/ 6317366 w 8074386"/>
              <a:gd name="connsiteY771" fmla="*/ 3128368 h 4559737"/>
              <a:gd name="connsiteX772" fmla="*/ 6310743 w 8074386"/>
              <a:gd name="connsiteY772" fmla="*/ 3126814 h 4559737"/>
              <a:gd name="connsiteX773" fmla="*/ 2882733 w 8074386"/>
              <a:gd name="connsiteY773" fmla="*/ 3125371 h 4559737"/>
              <a:gd name="connsiteX774" fmla="*/ 2889605 w 8074386"/>
              <a:gd name="connsiteY774" fmla="*/ 3140959 h 4559737"/>
              <a:gd name="connsiteX775" fmla="*/ 2796400 w 8074386"/>
              <a:gd name="connsiteY775" fmla="*/ 3152950 h 4559737"/>
              <a:gd name="connsiteX776" fmla="*/ 2789529 w 8074386"/>
              <a:gd name="connsiteY776" fmla="*/ 3137363 h 4559737"/>
              <a:gd name="connsiteX777" fmla="*/ 2882733 w 8074386"/>
              <a:gd name="connsiteY777" fmla="*/ 3125371 h 4559737"/>
              <a:gd name="connsiteX778" fmla="*/ 7122142 w 8074386"/>
              <a:gd name="connsiteY778" fmla="*/ 3115620 h 4559737"/>
              <a:gd name="connsiteX779" fmla="*/ 7122976 w 8074386"/>
              <a:gd name="connsiteY779" fmla="*/ 3117510 h 4559737"/>
              <a:gd name="connsiteX780" fmla="*/ 7108955 w 8074386"/>
              <a:gd name="connsiteY780" fmla="*/ 3117352 h 4559737"/>
              <a:gd name="connsiteX781" fmla="*/ 7122142 w 8074386"/>
              <a:gd name="connsiteY781" fmla="*/ 3115620 h 4559737"/>
              <a:gd name="connsiteX782" fmla="*/ 6109198 w 8074386"/>
              <a:gd name="connsiteY782" fmla="*/ 3094892 h 4559737"/>
              <a:gd name="connsiteX783" fmla="*/ 6032132 w 8074386"/>
              <a:gd name="connsiteY783" fmla="*/ 3107736 h 4559737"/>
              <a:gd name="connsiteX784" fmla="*/ 6039746 w 8074386"/>
              <a:gd name="connsiteY784" fmla="*/ 3118613 h 4559737"/>
              <a:gd name="connsiteX785" fmla="*/ 6106670 w 8074386"/>
              <a:gd name="connsiteY785" fmla="*/ 3118959 h 4559737"/>
              <a:gd name="connsiteX786" fmla="*/ 6043132 w 8074386"/>
              <a:gd name="connsiteY786" fmla="*/ 3123451 h 4559737"/>
              <a:gd name="connsiteX787" fmla="*/ 6054609 w 8074386"/>
              <a:gd name="connsiteY787" fmla="*/ 3139847 h 4559737"/>
              <a:gd name="connsiteX788" fmla="*/ 6122042 w 8074386"/>
              <a:gd name="connsiteY788" fmla="*/ 3171958 h 4559737"/>
              <a:gd name="connsiteX789" fmla="*/ 6109198 w 8074386"/>
              <a:gd name="connsiteY789" fmla="*/ 3094892 h 4559737"/>
              <a:gd name="connsiteX790" fmla="*/ 5981389 w 8074386"/>
              <a:gd name="connsiteY790" fmla="*/ 3084118 h 4559737"/>
              <a:gd name="connsiteX791" fmla="*/ 5942221 w 8074386"/>
              <a:gd name="connsiteY791" fmla="*/ 3088471 h 4559737"/>
              <a:gd name="connsiteX792" fmla="*/ 5948644 w 8074386"/>
              <a:gd name="connsiteY792" fmla="*/ 3114159 h 4559737"/>
              <a:gd name="connsiteX793" fmla="*/ 6000021 w 8074386"/>
              <a:gd name="connsiteY793" fmla="*/ 3107736 h 4559737"/>
              <a:gd name="connsiteX794" fmla="*/ 6000021 w 8074386"/>
              <a:gd name="connsiteY794" fmla="*/ 3084582 h 4559737"/>
              <a:gd name="connsiteX795" fmla="*/ 5981389 w 8074386"/>
              <a:gd name="connsiteY795" fmla="*/ 3084118 h 4559737"/>
              <a:gd name="connsiteX796" fmla="*/ 6885550 w 8074386"/>
              <a:gd name="connsiteY796" fmla="*/ 3071104 h 4559737"/>
              <a:gd name="connsiteX797" fmla="*/ 6872828 w 8074386"/>
              <a:gd name="connsiteY797" fmla="*/ 3073366 h 4559737"/>
              <a:gd name="connsiteX798" fmla="*/ 6882283 w 8074386"/>
              <a:gd name="connsiteY798" fmla="*/ 3088494 h 4559737"/>
              <a:gd name="connsiteX799" fmla="*/ 6892421 w 8074386"/>
              <a:gd name="connsiteY799" fmla="*/ 3086690 h 4559737"/>
              <a:gd name="connsiteX800" fmla="*/ 6885550 w 8074386"/>
              <a:gd name="connsiteY800" fmla="*/ 3071104 h 4559737"/>
              <a:gd name="connsiteX801" fmla="*/ 922991 w 8074386"/>
              <a:gd name="connsiteY801" fmla="*/ 3048141 h 4559737"/>
              <a:gd name="connsiteX802" fmla="*/ 930759 w 8074386"/>
              <a:gd name="connsiteY802" fmla="*/ 3063650 h 4559737"/>
              <a:gd name="connsiteX803" fmla="*/ 898764 w 8074386"/>
              <a:gd name="connsiteY803" fmla="*/ 3066379 h 4559737"/>
              <a:gd name="connsiteX804" fmla="*/ 891167 w 8074386"/>
              <a:gd name="connsiteY804" fmla="*/ 3052876 h 4559737"/>
              <a:gd name="connsiteX805" fmla="*/ 922991 w 8074386"/>
              <a:gd name="connsiteY805" fmla="*/ 3048141 h 4559737"/>
              <a:gd name="connsiteX806" fmla="*/ 5329481 w 8074386"/>
              <a:gd name="connsiteY806" fmla="*/ 3044240 h 4559737"/>
              <a:gd name="connsiteX807" fmla="*/ 5325746 w 8074386"/>
              <a:gd name="connsiteY807" fmla="*/ 3044407 h 4559737"/>
              <a:gd name="connsiteX808" fmla="*/ 5330221 w 8074386"/>
              <a:gd name="connsiteY808" fmla="*/ 3046287 h 4559737"/>
              <a:gd name="connsiteX809" fmla="*/ 5329481 w 8074386"/>
              <a:gd name="connsiteY809" fmla="*/ 3044240 h 4559737"/>
              <a:gd name="connsiteX810" fmla="*/ 6134802 w 8074386"/>
              <a:gd name="connsiteY810" fmla="*/ 3042129 h 4559737"/>
              <a:gd name="connsiteX811" fmla="*/ 6090950 w 8074386"/>
              <a:gd name="connsiteY811" fmla="*/ 3047890 h 4559737"/>
              <a:gd name="connsiteX812" fmla="*/ 6090993 w 8074386"/>
              <a:gd name="connsiteY812" fmla="*/ 3048391 h 4559737"/>
              <a:gd name="connsiteX813" fmla="*/ 6134887 w 8074386"/>
              <a:gd name="connsiteY813" fmla="*/ 3043515 h 4559737"/>
              <a:gd name="connsiteX814" fmla="*/ 6135620 w 8074386"/>
              <a:gd name="connsiteY814" fmla="*/ 3043128 h 4559737"/>
              <a:gd name="connsiteX815" fmla="*/ 6134802 w 8074386"/>
              <a:gd name="connsiteY815" fmla="*/ 3042129 h 4559737"/>
              <a:gd name="connsiteX816" fmla="*/ 516092 w 8074386"/>
              <a:gd name="connsiteY816" fmla="*/ 3038363 h 4559737"/>
              <a:gd name="connsiteX817" fmla="*/ 549454 w 8074386"/>
              <a:gd name="connsiteY817" fmla="*/ 3051691 h 4559737"/>
              <a:gd name="connsiteX818" fmla="*/ 550139 w 8074386"/>
              <a:gd name="connsiteY818" fmla="*/ 3059719 h 4559737"/>
              <a:gd name="connsiteX819" fmla="*/ 224649 w 8074386"/>
              <a:gd name="connsiteY819" fmla="*/ 3097583 h 4559737"/>
              <a:gd name="connsiteX820" fmla="*/ 40276 w 8074386"/>
              <a:gd name="connsiteY820" fmla="*/ 3127457 h 4559737"/>
              <a:gd name="connsiteX821" fmla="*/ 0 w 8074386"/>
              <a:gd name="connsiteY821" fmla="*/ 3108653 h 4559737"/>
              <a:gd name="connsiteX822" fmla="*/ 50335 w 8074386"/>
              <a:gd name="connsiteY822" fmla="*/ 3094253 h 4559737"/>
              <a:gd name="connsiteX823" fmla="*/ 58104 w 8074386"/>
              <a:gd name="connsiteY823" fmla="*/ 3109763 h 4559737"/>
              <a:gd name="connsiteX824" fmla="*/ 516092 w 8074386"/>
              <a:gd name="connsiteY824" fmla="*/ 3038363 h 4559737"/>
              <a:gd name="connsiteX825" fmla="*/ 1407258 w 8074386"/>
              <a:gd name="connsiteY825" fmla="*/ 2982585 h 4559737"/>
              <a:gd name="connsiteX826" fmla="*/ 1415025 w 8074386"/>
              <a:gd name="connsiteY826" fmla="*/ 2998096 h 4559737"/>
              <a:gd name="connsiteX827" fmla="*/ 1357606 w 8074386"/>
              <a:gd name="connsiteY827" fmla="*/ 3005013 h 4559737"/>
              <a:gd name="connsiteX828" fmla="*/ 1390799 w 8074386"/>
              <a:gd name="connsiteY828" fmla="*/ 3016335 h 4559737"/>
              <a:gd name="connsiteX829" fmla="*/ 1339779 w 8074386"/>
              <a:gd name="connsiteY829" fmla="*/ 3022707 h 4559737"/>
              <a:gd name="connsiteX830" fmla="*/ 1333380 w 8074386"/>
              <a:gd name="connsiteY830" fmla="*/ 3023253 h 4559737"/>
              <a:gd name="connsiteX831" fmla="*/ 1248483 w 8074386"/>
              <a:gd name="connsiteY831" fmla="*/ 3010276 h 4559737"/>
              <a:gd name="connsiteX832" fmla="*/ 1298818 w 8074386"/>
              <a:gd name="connsiteY832" fmla="*/ 2995876 h 4559737"/>
              <a:gd name="connsiteX833" fmla="*/ 1407258 w 8074386"/>
              <a:gd name="connsiteY833" fmla="*/ 2982585 h 4559737"/>
              <a:gd name="connsiteX834" fmla="*/ 7451433 w 8074386"/>
              <a:gd name="connsiteY834" fmla="*/ 2979293 h 4559737"/>
              <a:gd name="connsiteX835" fmla="*/ 7509235 w 8074386"/>
              <a:gd name="connsiteY835" fmla="*/ 2979293 h 4559737"/>
              <a:gd name="connsiteX836" fmla="*/ 7515655 w 8074386"/>
              <a:gd name="connsiteY836" fmla="*/ 3030671 h 4559737"/>
              <a:gd name="connsiteX837" fmla="*/ 7406479 w 8074386"/>
              <a:gd name="connsiteY837" fmla="*/ 3037092 h 4559737"/>
              <a:gd name="connsiteX838" fmla="*/ 7451433 w 8074386"/>
              <a:gd name="connsiteY838" fmla="*/ 2979293 h 4559737"/>
              <a:gd name="connsiteX839" fmla="*/ 684927 w 8074386"/>
              <a:gd name="connsiteY839" fmla="*/ 2977469 h 4559737"/>
              <a:gd name="connsiteX840" fmla="*/ 575802 w 8074386"/>
              <a:gd name="connsiteY840" fmla="*/ 2982730 h 4559737"/>
              <a:gd name="connsiteX841" fmla="*/ 584255 w 8074386"/>
              <a:gd name="connsiteY841" fmla="*/ 3006269 h 4559737"/>
              <a:gd name="connsiteX842" fmla="*/ 692010 w 8074386"/>
              <a:gd name="connsiteY842" fmla="*/ 2984952 h 4559737"/>
              <a:gd name="connsiteX843" fmla="*/ 684927 w 8074386"/>
              <a:gd name="connsiteY843" fmla="*/ 2977469 h 4559737"/>
              <a:gd name="connsiteX844" fmla="*/ 1606481 w 8074386"/>
              <a:gd name="connsiteY844" fmla="*/ 2975704 h 4559737"/>
              <a:gd name="connsiteX845" fmla="*/ 1665269 w 8074386"/>
              <a:gd name="connsiteY845" fmla="*/ 2984843 h 4559737"/>
              <a:gd name="connsiteX846" fmla="*/ 1607850 w 8074386"/>
              <a:gd name="connsiteY846" fmla="*/ 2991761 h 4559737"/>
              <a:gd name="connsiteX847" fmla="*/ 1606481 w 8074386"/>
              <a:gd name="connsiteY847" fmla="*/ 2975704 h 4559737"/>
              <a:gd name="connsiteX848" fmla="*/ 825361 w 8074386"/>
              <a:gd name="connsiteY848" fmla="*/ 2961449 h 4559737"/>
              <a:gd name="connsiteX849" fmla="*/ 793536 w 8074386"/>
              <a:gd name="connsiteY849" fmla="*/ 2966185 h 4559737"/>
              <a:gd name="connsiteX850" fmla="*/ 801306 w 8074386"/>
              <a:gd name="connsiteY850" fmla="*/ 2981695 h 4559737"/>
              <a:gd name="connsiteX851" fmla="*/ 833129 w 8074386"/>
              <a:gd name="connsiteY851" fmla="*/ 2976960 h 4559737"/>
              <a:gd name="connsiteX852" fmla="*/ 825361 w 8074386"/>
              <a:gd name="connsiteY852" fmla="*/ 2961449 h 4559737"/>
              <a:gd name="connsiteX853" fmla="*/ 7644099 w 8074386"/>
              <a:gd name="connsiteY853" fmla="*/ 2960026 h 4559737"/>
              <a:gd name="connsiteX854" fmla="*/ 7656943 w 8074386"/>
              <a:gd name="connsiteY854" fmla="*/ 2960026 h 4559737"/>
              <a:gd name="connsiteX855" fmla="*/ 7708321 w 8074386"/>
              <a:gd name="connsiteY855" fmla="*/ 3004981 h 4559737"/>
              <a:gd name="connsiteX856" fmla="*/ 7599144 w 8074386"/>
              <a:gd name="connsiteY856" fmla="*/ 3017826 h 4559737"/>
              <a:gd name="connsiteX857" fmla="*/ 7592723 w 8074386"/>
              <a:gd name="connsiteY857" fmla="*/ 2966448 h 4559737"/>
              <a:gd name="connsiteX858" fmla="*/ 7644099 w 8074386"/>
              <a:gd name="connsiteY858" fmla="*/ 2960026 h 4559737"/>
              <a:gd name="connsiteX859" fmla="*/ 4379347 w 8074386"/>
              <a:gd name="connsiteY859" fmla="*/ 2957316 h 4559737"/>
              <a:gd name="connsiteX860" fmla="*/ 4359560 w 8074386"/>
              <a:gd name="connsiteY860" fmla="*/ 2959004 h 4559737"/>
              <a:gd name="connsiteX861" fmla="*/ 4360194 w 8074386"/>
              <a:gd name="connsiteY861" fmla="*/ 2966449 h 4559737"/>
              <a:gd name="connsiteX862" fmla="*/ 4367080 w 8074386"/>
              <a:gd name="connsiteY862" fmla="*/ 2966449 h 4559737"/>
              <a:gd name="connsiteX863" fmla="*/ 4381328 w 8074386"/>
              <a:gd name="connsiteY863" fmla="*/ 2965233 h 4559737"/>
              <a:gd name="connsiteX864" fmla="*/ 4379347 w 8074386"/>
              <a:gd name="connsiteY864" fmla="*/ 2957316 h 4559737"/>
              <a:gd name="connsiteX865" fmla="*/ 2186698 w 8074386"/>
              <a:gd name="connsiteY865" fmla="*/ 2955765 h 4559737"/>
              <a:gd name="connsiteX866" fmla="*/ 2208894 w 8074386"/>
              <a:gd name="connsiteY866" fmla="*/ 2961365 h 4559737"/>
              <a:gd name="connsiteX867" fmla="*/ 2118636 w 8074386"/>
              <a:gd name="connsiteY867" fmla="*/ 2972495 h 4559737"/>
              <a:gd name="connsiteX868" fmla="*/ 2112680 w 8074386"/>
              <a:gd name="connsiteY868" fmla="*/ 2960599 h 4559737"/>
              <a:gd name="connsiteX869" fmla="*/ 2158126 w 8074386"/>
              <a:gd name="connsiteY869" fmla="*/ 2959106 h 4559737"/>
              <a:gd name="connsiteX870" fmla="*/ 2186698 w 8074386"/>
              <a:gd name="connsiteY870" fmla="*/ 2955765 h 4559737"/>
              <a:gd name="connsiteX871" fmla="*/ 2135505 w 8074386"/>
              <a:gd name="connsiteY871" fmla="*/ 2945760 h 4559737"/>
              <a:gd name="connsiteX872" fmla="*/ 2131332 w 8074386"/>
              <a:gd name="connsiteY872" fmla="*/ 2947240 h 4559737"/>
              <a:gd name="connsiteX873" fmla="*/ 2107242 w 8074386"/>
              <a:gd name="connsiteY873" fmla="*/ 2949743 h 4559737"/>
              <a:gd name="connsiteX874" fmla="*/ 2106969 w 8074386"/>
              <a:gd name="connsiteY874" fmla="*/ 2949199 h 4559737"/>
              <a:gd name="connsiteX875" fmla="*/ 2135505 w 8074386"/>
              <a:gd name="connsiteY875" fmla="*/ 2945760 h 4559737"/>
              <a:gd name="connsiteX876" fmla="*/ 701384 w 8074386"/>
              <a:gd name="connsiteY876" fmla="*/ 2943719 h 4559737"/>
              <a:gd name="connsiteX877" fmla="*/ 643965 w 8074386"/>
              <a:gd name="connsiteY877" fmla="*/ 2950637 h 4559737"/>
              <a:gd name="connsiteX878" fmla="*/ 651049 w 8074386"/>
              <a:gd name="connsiteY878" fmla="*/ 2958119 h 4559737"/>
              <a:gd name="connsiteX879" fmla="*/ 702069 w 8074386"/>
              <a:gd name="connsiteY879" fmla="*/ 2951748 h 4559737"/>
              <a:gd name="connsiteX880" fmla="*/ 701384 w 8074386"/>
              <a:gd name="connsiteY880" fmla="*/ 2943719 h 4559737"/>
              <a:gd name="connsiteX881" fmla="*/ 4288592 w 8074386"/>
              <a:gd name="connsiteY881" fmla="*/ 2936181 h 4559737"/>
              <a:gd name="connsiteX882" fmla="*/ 4274622 w 8074386"/>
              <a:gd name="connsiteY882" fmla="*/ 2937944 h 4559737"/>
              <a:gd name="connsiteX883" fmla="*/ 4280808 w 8074386"/>
              <a:gd name="connsiteY883" fmla="*/ 2945503 h 4559737"/>
              <a:gd name="connsiteX884" fmla="*/ 4324659 w 8074386"/>
              <a:gd name="connsiteY884" fmla="*/ 2939742 h 4559737"/>
              <a:gd name="connsiteX885" fmla="*/ 4324627 w 8074386"/>
              <a:gd name="connsiteY885" fmla="*/ 2939368 h 4559737"/>
              <a:gd name="connsiteX886" fmla="*/ 4319817 w 8074386"/>
              <a:gd name="connsiteY886" fmla="*/ 2939154 h 4559737"/>
              <a:gd name="connsiteX887" fmla="*/ 4288592 w 8074386"/>
              <a:gd name="connsiteY887" fmla="*/ 2936181 h 4559737"/>
              <a:gd name="connsiteX888" fmla="*/ 1615855 w 8074386"/>
              <a:gd name="connsiteY888" fmla="*/ 2934473 h 4559737"/>
              <a:gd name="connsiteX889" fmla="*/ 1583861 w 8074386"/>
              <a:gd name="connsiteY889" fmla="*/ 2937201 h 4559737"/>
              <a:gd name="connsiteX890" fmla="*/ 1591630 w 8074386"/>
              <a:gd name="connsiteY890" fmla="*/ 2952712 h 4559737"/>
              <a:gd name="connsiteX891" fmla="*/ 1617224 w 8074386"/>
              <a:gd name="connsiteY891" fmla="*/ 2950529 h 4559737"/>
              <a:gd name="connsiteX892" fmla="*/ 1615855 w 8074386"/>
              <a:gd name="connsiteY892" fmla="*/ 2934473 h 4559737"/>
              <a:gd name="connsiteX893" fmla="*/ 461885 w 8074386"/>
              <a:gd name="connsiteY893" fmla="*/ 2931797 h 4559737"/>
              <a:gd name="connsiteX894" fmla="*/ 469653 w 8074386"/>
              <a:gd name="connsiteY894" fmla="*/ 2947307 h 4559737"/>
              <a:gd name="connsiteX895" fmla="*/ 418633 w 8074386"/>
              <a:gd name="connsiteY895" fmla="*/ 2953679 h 4559737"/>
              <a:gd name="connsiteX896" fmla="*/ 408398 w 8074386"/>
              <a:gd name="connsiteY896" fmla="*/ 2954552 h 4559737"/>
              <a:gd name="connsiteX897" fmla="*/ 393475 w 8074386"/>
              <a:gd name="connsiteY897" fmla="*/ 2954593 h 4559737"/>
              <a:gd name="connsiteX898" fmla="*/ 370341 w 8074386"/>
              <a:gd name="connsiteY898" fmla="*/ 2954259 h 4559737"/>
              <a:gd name="connsiteX899" fmla="*/ 353445 w 8074386"/>
              <a:gd name="connsiteY899" fmla="*/ 2945087 h 4559737"/>
              <a:gd name="connsiteX900" fmla="*/ 461885 w 8074386"/>
              <a:gd name="connsiteY900" fmla="*/ 2931797 h 4559737"/>
              <a:gd name="connsiteX901" fmla="*/ 4933560 w 8074386"/>
              <a:gd name="connsiteY901" fmla="*/ 2930272 h 4559737"/>
              <a:gd name="connsiteX902" fmla="*/ 4930210 w 8074386"/>
              <a:gd name="connsiteY902" fmla="*/ 2930661 h 4559737"/>
              <a:gd name="connsiteX903" fmla="*/ 4933937 w 8074386"/>
              <a:gd name="connsiteY903" fmla="*/ 2931127 h 4559737"/>
              <a:gd name="connsiteX904" fmla="*/ 4933560 w 8074386"/>
              <a:gd name="connsiteY904" fmla="*/ 2930272 h 4559737"/>
              <a:gd name="connsiteX905" fmla="*/ 2340383 w 8074386"/>
              <a:gd name="connsiteY905" fmla="*/ 2929288 h 4559737"/>
              <a:gd name="connsiteX906" fmla="*/ 2381991 w 8074386"/>
              <a:gd name="connsiteY906" fmla="*/ 2939787 h 4559737"/>
              <a:gd name="connsiteX907" fmla="*/ 2277562 w 8074386"/>
              <a:gd name="connsiteY907" fmla="*/ 2947194 h 4559737"/>
              <a:gd name="connsiteX908" fmla="*/ 2279364 w 8074386"/>
              <a:gd name="connsiteY908" fmla="*/ 2944725 h 4559737"/>
              <a:gd name="connsiteX909" fmla="*/ 2258166 w 8074386"/>
              <a:gd name="connsiteY909" fmla="*/ 2932960 h 4559737"/>
              <a:gd name="connsiteX910" fmla="*/ 2340383 w 8074386"/>
              <a:gd name="connsiteY910" fmla="*/ 2929288 h 4559737"/>
              <a:gd name="connsiteX911" fmla="*/ 835421 w 8074386"/>
              <a:gd name="connsiteY911" fmla="*/ 2928246 h 4559737"/>
              <a:gd name="connsiteX912" fmla="*/ 752405 w 8074386"/>
              <a:gd name="connsiteY912" fmla="*/ 2937346 h 4559737"/>
              <a:gd name="connsiteX913" fmla="*/ 759488 w 8074386"/>
              <a:gd name="connsiteY913" fmla="*/ 2944829 h 4559737"/>
              <a:gd name="connsiteX914" fmla="*/ 842504 w 8074386"/>
              <a:gd name="connsiteY914" fmla="*/ 2935728 h 4559737"/>
              <a:gd name="connsiteX915" fmla="*/ 835421 w 8074386"/>
              <a:gd name="connsiteY915" fmla="*/ 2928246 h 4559737"/>
              <a:gd name="connsiteX916" fmla="*/ 2441741 w 8074386"/>
              <a:gd name="connsiteY916" fmla="*/ 2926616 h 4559737"/>
              <a:gd name="connsiteX917" fmla="*/ 2447141 w 8074386"/>
              <a:gd name="connsiteY917" fmla="*/ 2932320 h 4559737"/>
              <a:gd name="connsiteX918" fmla="*/ 2401360 w 8074386"/>
              <a:gd name="connsiteY918" fmla="*/ 2937836 h 4559737"/>
              <a:gd name="connsiteX919" fmla="*/ 2438996 w 8074386"/>
              <a:gd name="connsiteY919" fmla="*/ 2927069 h 4559737"/>
              <a:gd name="connsiteX920" fmla="*/ 2441741 w 8074386"/>
              <a:gd name="connsiteY920" fmla="*/ 2926616 h 4559737"/>
              <a:gd name="connsiteX921" fmla="*/ 1517989 w 8074386"/>
              <a:gd name="connsiteY921" fmla="*/ 2920580 h 4559737"/>
              <a:gd name="connsiteX922" fmla="*/ 1159304 w 8074386"/>
              <a:gd name="connsiteY922" fmla="*/ 2947123 h 4559737"/>
              <a:gd name="connsiteX923" fmla="*/ 1141477 w 8074386"/>
              <a:gd name="connsiteY923" fmla="*/ 2964817 h 4559737"/>
              <a:gd name="connsiteX924" fmla="*/ 1499476 w 8074386"/>
              <a:gd name="connsiteY924" fmla="*/ 2930246 h 4559737"/>
              <a:gd name="connsiteX925" fmla="*/ 1525073 w 8074386"/>
              <a:gd name="connsiteY925" fmla="*/ 2928063 h 4559737"/>
              <a:gd name="connsiteX926" fmla="*/ 1517989 w 8074386"/>
              <a:gd name="connsiteY926" fmla="*/ 2920580 h 4559737"/>
              <a:gd name="connsiteX927" fmla="*/ 653340 w 8074386"/>
              <a:gd name="connsiteY927" fmla="*/ 2909405 h 4559737"/>
              <a:gd name="connsiteX928" fmla="*/ 610089 w 8074386"/>
              <a:gd name="connsiteY928" fmla="*/ 2931288 h 4559737"/>
              <a:gd name="connsiteX929" fmla="*/ 552497 w 8074386"/>
              <a:gd name="connsiteY929" fmla="*/ 2936199 h 4559737"/>
              <a:gd name="connsiteX930" fmla="*/ 544729 w 8074386"/>
              <a:gd name="connsiteY930" fmla="*/ 2920688 h 4559737"/>
              <a:gd name="connsiteX931" fmla="*/ 653340 w 8074386"/>
              <a:gd name="connsiteY931" fmla="*/ 2909405 h 4559737"/>
              <a:gd name="connsiteX932" fmla="*/ 943177 w 8074386"/>
              <a:gd name="connsiteY932" fmla="*/ 2906927 h 4559737"/>
              <a:gd name="connsiteX933" fmla="*/ 885757 w 8074386"/>
              <a:gd name="connsiteY933" fmla="*/ 2913845 h 4559737"/>
              <a:gd name="connsiteX934" fmla="*/ 893525 w 8074386"/>
              <a:gd name="connsiteY934" fmla="*/ 2929356 h 4559737"/>
              <a:gd name="connsiteX935" fmla="*/ 950943 w 8074386"/>
              <a:gd name="connsiteY935" fmla="*/ 2922437 h 4559737"/>
              <a:gd name="connsiteX936" fmla="*/ 943177 w 8074386"/>
              <a:gd name="connsiteY936" fmla="*/ 2906927 h 4559737"/>
              <a:gd name="connsiteX937" fmla="*/ 1026876 w 8074386"/>
              <a:gd name="connsiteY937" fmla="*/ 2905855 h 4559737"/>
              <a:gd name="connsiteX938" fmla="*/ 969457 w 8074386"/>
              <a:gd name="connsiteY938" fmla="*/ 2912772 h 4559737"/>
              <a:gd name="connsiteX939" fmla="*/ 976540 w 8074386"/>
              <a:gd name="connsiteY939" fmla="*/ 2920255 h 4559737"/>
              <a:gd name="connsiteX940" fmla="*/ 1027561 w 8074386"/>
              <a:gd name="connsiteY940" fmla="*/ 2913883 h 4559737"/>
              <a:gd name="connsiteX941" fmla="*/ 1026876 w 8074386"/>
              <a:gd name="connsiteY941" fmla="*/ 2905855 h 4559737"/>
              <a:gd name="connsiteX942" fmla="*/ 2141769 w 8074386"/>
              <a:gd name="connsiteY942" fmla="*/ 2903777 h 4559737"/>
              <a:gd name="connsiteX943" fmla="*/ 2090748 w 8074386"/>
              <a:gd name="connsiteY943" fmla="*/ 2910149 h 4559737"/>
              <a:gd name="connsiteX944" fmla="*/ 2091433 w 8074386"/>
              <a:gd name="connsiteY944" fmla="*/ 2918177 h 4559737"/>
              <a:gd name="connsiteX945" fmla="*/ 2148852 w 8074386"/>
              <a:gd name="connsiteY945" fmla="*/ 2911260 h 4559737"/>
              <a:gd name="connsiteX946" fmla="*/ 2141769 w 8074386"/>
              <a:gd name="connsiteY946" fmla="*/ 2903777 h 4559737"/>
              <a:gd name="connsiteX947" fmla="*/ 1077897 w 8074386"/>
              <a:gd name="connsiteY947" fmla="*/ 2899482 h 4559737"/>
              <a:gd name="connsiteX948" fmla="*/ 1052300 w 8074386"/>
              <a:gd name="connsiteY948" fmla="*/ 2901665 h 4559737"/>
              <a:gd name="connsiteX949" fmla="*/ 1060069 w 8074386"/>
              <a:gd name="connsiteY949" fmla="*/ 2917176 h 4559737"/>
              <a:gd name="connsiteX950" fmla="*/ 1085664 w 8074386"/>
              <a:gd name="connsiteY950" fmla="*/ 2914993 h 4559737"/>
              <a:gd name="connsiteX951" fmla="*/ 1077897 w 8074386"/>
              <a:gd name="connsiteY951" fmla="*/ 2899482 h 4559737"/>
              <a:gd name="connsiteX952" fmla="*/ 1767548 w 8074386"/>
              <a:gd name="connsiteY952" fmla="*/ 2899299 h 4559737"/>
              <a:gd name="connsiteX953" fmla="*/ 1709958 w 8074386"/>
              <a:gd name="connsiteY953" fmla="*/ 2904210 h 4559737"/>
              <a:gd name="connsiteX954" fmla="*/ 1575409 w 8074386"/>
              <a:gd name="connsiteY954" fmla="*/ 2913662 h 4559737"/>
              <a:gd name="connsiteX955" fmla="*/ 1724981 w 8074386"/>
              <a:gd name="connsiteY955" fmla="*/ 2929211 h 4559737"/>
              <a:gd name="connsiteX956" fmla="*/ 1782401 w 8074386"/>
              <a:gd name="connsiteY956" fmla="*/ 2922292 h 4559737"/>
              <a:gd name="connsiteX957" fmla="*/ 1742637 w 8074386"/>
              <a:gd name="connsiteY957" fmla="*/ 2909510 h 4559737"/>
              <a:gd name="connsiteX958" fmla="*/ 1767721 w 8074386"/>
              <a:gd name="connsiteY958" fmla="*/ 2901306 h 4559737"/>
              <a:gd name="connsiteX959" fmla="*/ 1767548 w 8074386"/>
              <a:gd name="connsiteY959" fmla="*/ 2899299 h 4559737"/>
              <a:gd name="connsiteX960" fmla="*/ 7303724 w 8074386"/>
              <a:gd name="connsiteY960" fmla="*/ 2895805 h 4559737"/>
              <a:gd name="connsiteX961" fmla="*/ 7220235 w 8074386"/>
              <a:gd name="connsiteY961" fmla="*/ 2902226 h 4559737"/>
              <a:gd name="connsiteX962" fmla="*/ 7226658 w 8074386"/>
              <a:gd name="connsiteY962" fmla="*/ 2927916 h 4559737"/>
              <a:gd name="connsiteX963" fmla="*/ 7310146 w 8074386"/>
              <a:gd name="connsiteY963" fmla="*/ 2921494 h 4559737"/>
              <a:gd name="connsiteX964" fmla="*/ 7303724 w 8074386"/>
              <a:gd name="connsiteY964" fmla="*/ 2895805 h 4559737"/>
              <a:gd name="connsiteX965" fmla="*/ 7412901 w 8074386"/>
              <a:gd name="connsiteY965" fmla="*/ 2882960 h 4559737"/>
              <a:gd name="connsiteX966" fmla="*/ 7361525 w 8074386"/>
              <a:gd name="connsiteY966" fmla="*/ 2889382 h 4559737"/>
              <a:gd name="connsiteX967" fmla="*/ 7361525 w 8074386"/>
              <a:gd name="connsiteY967" fmla="*/ 2915070 h 4559737"/>
              <a:gd name="connsiteX968" fmla="*/ 7419324 w 8074386"/>
              <a:gd name="connsiteY968" fmla="*/ 2908649 h 4559737"/>
              <a:gd name="connsiteX969" fmla="*/ 7412901 w 8074386"/>
              <a:gd name="connsiteY969" fmla="*/ 2882960 h 4559737"/>
              <a:gd name="connsiteX970" fmla="*/ 1933407 w 8074386"/>
              <a:gd name="connsiteY970" fmla="*/ 2879091 h 4559737"/>
              <a:gd name="connsiteX971" fmla="*/ 1883072 w 8074386"/>
              <a:gd name="connsiteY971" fmla="*/ 2893492 h 4559737"/>
              <a:gd name="connsiteX972" fmla="*/ 1824968 w 8074386"/>
              <a:gd name="connsiteY972" fmla="*/ 2892381 h 4559737"/>
              <a:gd name="connsiteX973" fmla="*/ 1800913 w 8074386"/>
              <a:gd name="connsiteY973" fmla="*/ 2912627 h 4559737"/>
              <a:gd name="connsiteX974" fmla="*/ 1966771 w 8074386"/>
              <a:gd name="connsiteY974" fmla="*/ 2892419 h 4559737"/>
              <a:gd name="connsiteX975" fmla="*/ 1933407 w 8074386"/>
              <a:gd name="connsiteY975" fmla="*/ 2879091 h 4559737"/>
              <a:gd name="connsiteX976" fmla="*/ 1269353 w 8074386"/>
              <a:gd name="connsiteY976" fmla="*/ 2877091 h 4559737"/>
              <a:gd name="connsiteX977" fmla="*/ 1160912 w 8074386"/>
              <a:gd name="connsiteY977" fmla="*/ 2890382 h 4559737"/>
              <a:gd name="connsiteX978" fmla="*/ 1167996 w 8074386"/>
              <a:gd name="connsiteY978" fmla="*/ 2897864 h 4559737"/>
              <a:gd name="connsiteX979" fmla="*/ 1193592 w 8074386"/>
              <a:gd name="connsiteY979" fmla="*/ 2895681 h 4559737"/>
              <a:gd name="connsiteX980" fmla="*/ 1277119 w 8074386"/>
              <a:gd name="connsiteY980" fmla="*/ 2892602 h 4559737"/>
              <a:gd name="connsiteX981" fmla="*/ 1269353 w 8074386"/>
              <a:gd name="connsiteY981" fmla="*/ 2877091 h 4559737"/>
              <a:gd name="connsiteX982" fmla="*/ 3921985 w 8074386"/>
              <a:gd name="connsiteY982" fmla="*/ 2871952 h 4559737"/>
              <a:gd name="connsiteX983" fmla="*/ 3908747 w 8074386"/>
              <a:gd name="connsiteY983" fmla="*/ 2872493 h 4559737"/>
              <a:gd name="connsiteX984" fmla="*/ 3896204 w 8074386"/>
              <a:gd name="connsiteY984" fmla="*/ 2873226 h 4559737"/>
              <a:gd name="connsiteX985" fmla="*/ 3872320 w 8074386"/>
              <a:gd name="connsiteY985" fmla="*/ 2873724 h 4559737"/>
              <a:gd name="connsiteX986" fmla="*/ 3874278 w 8074386"/>
              <a:gd name="connsiteY986" fmla="*/ 2889382 h 4559737"/>
              <a:gd name="connsiteX987" fmla="*/ 3925655 w 8074386"/>
              <a:gd name="connsiteY987" fmla="*/ 2882961 h 4559737"/>
              <a:gd name="connsiteX988" fmla="*/ 3921985 w 8074386"/>
              <a:gd name="connsiteY988" fmla="*/ 2871952 h 4559737"/>
              <a:gd name="connsiteX989" fmla="*/ 1416871 w 8074386"/>
              <a:gd name="connsiteY989" fmla="*/ 2868555 h 4559737"/>
              <a:gd name="connsiteX990" fmla="*/ 1410472 w 8074386"/>
              <a:gd name="connsiteY990" fmla="*/ 2869101 h 4559737"/>
              <a:gd name="connsiteX991" fmla="*/ 1418240 w 8074386"/>
              <a:gd name="connsiteY991" fmla="*/ 2884610 h 4559737"/>
              <a:gd name="connsiteX992" fmla="*/ 1469260 w 8074386"/>
              <a:gd name="connsiteY992" fmla="*/ 2878239 h 4559737"/>
              <a:gd name="connsiteX993" fmla="*/ 1416871 w 8074386"/>
              <a:gd name="connsiteY993" fmla="*/ 2868555 h 4559737"/>
              <a:gd name="connsiteX994" fmla="*/ 2241756 w 8074386"/>
              <a:gd name="connsiteY994" fmla="*/ 2866949 h 4559737"/>
              <a:gd name="connsiteX995" fmla="*/ 2100808 w 8074386"/>
              <a:gd name="connsiteY995" fmla="*/ 2876945 h 4559737"/>
              <a:gd name="connsiteX996" fmla="*/ 2049786 w 8074386"/>
              <a:gd name="connsiteY996" fmla="*/ 2883318 h 4559737"/>
              <a:gd name="connsiteX997" fmla="*/ 2050471 w 8074386"/>
              <a:gd name="connsiteY997" fmla="*/ 2891347 h 4559737"/>
              <a:gd name="connsiteX998" fmla="*/ 2076069 w 8074386"/>
              <a:gd name="connsiteY998" fmla="*/ 2889163 h 4559737"/>
              <a:gd name="connsiteX999" fmla="*/ 2166681 w 8074386"/>
              <a:gd name="connsiteY999" fmla="*/ 2893566 h 4559737"/>
              <a:gd name="connsiteX1000" fmla="*/ 2242440 w 8074386"/>
              <a:gd name="connsiteY1000" fmla="*/ 2874977 h 4559737"/>
              <a:gd name="connsiteX1001" fmla="*/ 2241756 w 8074386"/>
              <a:gd name="connsiteY1001" fmla="*/ 2866949 h 4559737"/>
              <a:gd name="connsiteX1002" fmla="*/ 2402398 w 8074386"/>
              <a:gd name="connsiteY1002" fmla="*/ 2862252 h 4559737"/>
              <a:gd name="connsiteX1003" fmla="*/ 2299860 w 8074386"/>
              <a:gd name="connsiteY1003" fmla="*/ 2868058 h 4559737"/>
              <a:gd name="connsiteX1004" fmla="*/ 2274435 w 8074386"/>
              <a:gd name="connsiteY1004" fmla="*/ 2872248 h 4559737"/>
              <a:gd name="connsiteX1005" fmla="*/ 2275120 w 8074386"/>
              <a:gd name="connsiteY1005" fmla="*/ 2880276 h 4559737"/>
              <a:gd name="connsiteX1006" fmla="*/ 2411005 w 8074386"/>
              <a:gd name="connsiteY1006" fmla="*/ 2872582 h 4559737"/>
              <a:gd name="connsiteX1007" fmla="*/ 2402398 w 8074386"/>
              <a:gd name="connsiteY1007" fmla="*/ 2862252 h 4559737"/>
              <a:gd name="connsiteX1008" fmla="*/ 1860452 w 8074386"/>
              <a:gd name="connsiteY1008" fmla="*/ 2854988 h 4559737"/>
              <a:gd name="connsiteX1009" fmla="*/ 1835027 w 8074386"/>
              <a:gd name="connsiteY1009" fmla="*/ 2859177 h 4559737"/>
              <a:gd name="connsiteX1010" fmla="*/ 1842795 w 8074386"/>
              <a:gd name="connsiteY1010" fmla="*/ 2874688 h 4559737"/>
              <a:gd name="connsiteX1011" fmla="*/ 1868221 w 8074386"/>
              <a:gd name="connsiteY1011" fmla="*/ 2870499 h 4559737"/>
              <a:gd name="connsiteX1012" fmla="*/ 1860452 w 8074386"/>
              <a:gd name="connsiteY1012" fmla="*/ 2854988 h 4559737"/>
              <a:gd name="connsiteX1013" fmla="*/ 1660031 w 8074386"/>
              <a:gd name="connsiteY1013" fmla="*/ 2847820 h 4559737"/>
              <a:gd name="connsiteX1014" fmla="*/ 1602440 w 8074386"/>
              <a:gd name="connsiteY1014" fmla="*/ 2852731 h 4559737"/>
              <a:gd name="connsiteX1015" fmla="*/ 1609523 w 8074386"/>
              <a:gd name="connsiteY1015" fmla="*/ 2860213 h 4559737"/>
              <a:gd name="connsiteX1016" fmla="*/ 1660715 w 8074386"/>
              <a:gd name="connsiteY1016" fmla="*/ 2855848 h 4559737"/>
              <a:gd name="connsiteX1017" fmla="*/ 1660031 w 8074386"/>
              <a:gd name="connsiteY1017" fmla="*/ 2847820 h 4559737"/>
              <a:gd name="connsiteX1018" fmla="*/ 1852684 w 8074386"/>
              <a:gd name="connsiteY1018" fmla="*/ 2839477 h 4559737"/>
              <a:gd name="connsiteX1019" fmla="*/ 1801663 w 8074386"/>
              <a:gd name="connsiteY1019" fmla="*/ 2845850 h 4559737"/>
              <a:gd name="connsiteX1020" fmla="*/ 1802347 w 8074386"/>
              <a:gd name="connsiteY1020" fmla="*/ 2853878 h 4559737"/>
              <a:gd name="connsiteX1021" fmla="*/ 1859767 w 8074386"/>
              <a:gd name="connsiteY1021" fmla="*/ 2846959 h 4559737"/>
              <a:gd name="connsiteX1022" fmla="*/ 1852684 w 8074386"/>
              <a:gd name="connsiteY1022" fmla="*/ 2839477 h 4559737"/>
              <a:gd name="connsiteX1023" fmla="*/ 3867855 w 8074386"/>
              <a:gd name="connsiteY1023" fmla="*/ 2838005 h 4559737"/>
              <a:gd name="connsiteX1024" fmla="*/ 3870770 w 8074386"/>
              <a:gd name="connsiteY1024" fmla="*/ 2861330 h 4559737"/>
              <a:gd name="connsiteX1025" fmla="*/ 3918132 w 8074386"/>
              <a:gd name="connsiteY1025" fmla="*/ 2860391 h 4559737"/>
              <a:gd name="connsiteX1026" fmla="*/ 3914416 w 8074386"/>
              <a:gd name="connsiteY1026" fmla="*/ 2849244 h 4559737"/>
              <a:gd name="connsiteX1027" fmla="*/ 3880699 w 8074386"/>
              <a:gd name="connsiteY1027" fmla="*/ 2838006 h 4559737"/>
              <a:gd name="connsiteX1028" fmla="*/ 3867855 w 8074386"/>
              <a:gd name="connsiteY1028" fmla="*/ 2838005 h 4559737"/>
              <a:gd name="connsiteX1029" fmla="*/ 2019399 w 8074386"/>
              <a:gd name="connsiteY1029" fmla="*/ 2829304 h 4559737"/>
              <a:gd name="connsiteX1030" fmla="*/ 1968379 w 8074386"/>
              <a:gd name="connsiteY1030" fmla="*/ 2835676 h 4559737"/>
              <a:gd name="connsiteX1031" fmla="*/ 1969063 w 8074386"/>
              <a:gd name="connsiteY1031" fmla="*/ 2843705 h 4559737"/>
              <a:gd name="connsiteX1032" fmla="*/ 2026483 w 8074386"/>
              <a:gd name="connsiteY1032" fmla="*/ 2836787 h 4559737"/>
              <a:gd name="connsiteX1033" fmla="*/ 2019399 w 8074386"/>
              <a:gd name="connsiteY1033" fmla="*/ 2829304 h 4559737"/>
              <a:gd name="connsiteX1034" fmla="*/ 1336146 w 8074386"/>
              <a:gd name="connsiteY1034" fmla="*/ 2828941 h 4559737"/>
              <a:gd name="connsiteX1035" fmla="*/ 1278557 w 8074386"/>
              <a:gd name="connsiteY1035" fmla="*/ 2833853 h 4559737"/>
              <a:gd name="connsiteX1036" fmla="*/ 1285639 w 8074386"/>
              <a:gd name="connsiteY1036" fmla="*/ 2841334 h 4559737"/>
              <a:gd name="connsiteX1037" fmla="*/ 1336830 w 8074386"/>
              <a:gd name="connsiteY1037" fmla="*/ 2836970 h 4559737"/>
              <a:gd name="connsiteX1038" fmla="*/ 1336146 w 8074386"/>
              <a:gd name="connsiteY1038" fmla="*/ 2828941 h 4559737"/>
              <a:gd name="connsiteX1039" fmla="*/ 1677687 w 8074386"/>
              <a:gd name="connsiteY1039" fmla="*/ 2828119 h 4559737"/>
              <a:gd name="connsiteX1040" fmla="*/ 1626667 w 8074386"/>
              <a:gd name="connsiteY1040" fmla="*/ 2834491 h 4559737"/>
              <a:gd name="connsiteX1041" fmla="*/ 1627351 w 8074386"/>
              <a:gd name="connsiteY1041" fmla="*/ 2842519 h 4559737"/>
              <a:gd name="connsiteX1042" fmla="*/ 1678371 w 8074386"/>
              <a:gd name="connsiteY1042" fmla="*/ 2836147 h 4559737"/>
              <a:gd name="connsiteX1043" fmla="*/ 1677687 w 8074386"/>
              <a:gd name="connsiteY1043" fmla="*/ 2828119 h 4559737"/>
              <a:gd name="connsiteX1044" fmla="*/ 646323 w 8074386"/>
              <a:gd name="connsiteY1044" fmla="*/ 2827117 h 4559737"/>
              <a:gd name="connsiteX1045" fmla="*/ 654092 w 8074386"/>
              <a:gd name="connsiteY1045" fmla="*/ 2842627 h 4559737"/>
              <a:gd name="connsiteX1046" fmla="*/ 545650 w 8074386"/>
              <a:gd name="connsiteY1046" fmla="*/ 2855918 h 4559737"/>
              <a:gd name="connsiteX1047" fmla="*/ 537884 w 8074386"/>
              <a:gd name="connsiteY1047" fmla="*/ 2840407 h 4559737"/>
              <a:gd name="connsiteX1048" fmla="*/ 646323 w 8074386"/>
              <a:gd name="connsiteY1048" fmla="*/ 2827117 h 4559737"/>
              <a:gd name="connsiteX1049" fmla="*/ 6218376 w 8074386"/>
              <a:gd name="connsiteY1049" fmla="*/ 2825161 h 4559737"/>
              <a:gd name="connsiteX1050" fmla="*/ 6192686 w 8074386"/>
              <a:gd name="connsiteY1050" fmla="*/ 2831583 h 4559737"/>
              <a:gd name="connsiteX1051" fmla="*/ 6196165 w 8074386"/>
              <a:gd name="connsiteY1051" fmla="*/ 2859411 h 4559737"/>
              <a:gd name="connsiteX1052" fmla="*/ 6222694 w 8074386"/>
              <a:gd name="connsiteY1052" fmla="*/ 2859710 h 4559737"/>
              <a:gd name="connsiteX1053" fmla="*/ 6218376 w 8074386"/>
              <a:gd name="connsiteY1053" fmla="*/ 2825161 h 4559737"/>
              <a:gd name="connsiteX1054" fmla="*/ 5505513 w 8074386"/>
              <a:gd name="connsiteY1054" fmla="*/ 2825161 h 4559737"/>
              <a:gd name="connsiteX1055" fmla="*/ 5499091 w 8074386"/>
              <a:gd name="connsiteY1055" fmla="*/ 2825162 h 4559737"/>
              <a:gd name="connsiteX1056" fmla="*/ 5527188 w 8074386"/>
              <a:gd name="connsiteY1056" fmla="*/ 2872926 h 4559737"/>
              <a:gd name="connsiteX1057" fmla="*/ 5527974 w 8074386"/>
              <a:gd name="connsiteY1057" fmla="*/ 2873609 h 4559737"/>
              <a:gd name="connsiteX1058" fmla="*/ 5580009 w 8074386"/>
              <a:gd name="connsiteY1058" fmla="*/ 2873631 h 4559737"/>
              <a:gd name="connsiteX1059" fmla="*/ 5636725 w 8074386"/>
              <a:gd name="connsiteY1059" fmla="*/ 2872774 h 4559737"/>
              <a:gd name="connsiteX1060" fmla="*/ 5649778 w 8074386"/>
              <a:gd name="connsiteY1060" fmla="*/ 2863184 h 4559737"/>
              <a:gd name="connsiteX1061" fmla="*/ 5601577 w 8074386"/>
              <a:gd name="connsiteY1061" fmla="*/ 2847028 h 4559737"/>
              <a:gd name="connsiteX1062" fmla="*/ 5591689 w 8074386"/>
              <a:gd name="connsiteY1062" fmla="*/ 2851485 h 4559737"/>
              <a:gd name="connsiteX1063" fmla="*/ 5582214 w 8074386"/>
              <a:gd name="connsiteY1063" fmla="*/ 2841286 h 4559737"/>
              <a:gd name="connsiteX1064" fmla="*/ 5540433 w 8074386"/>
              <a:gd name="connsiteY1064" fmla="*/ 2829977 h 4559737"/>
              <a:gd name="connsiteX1065" fmla="*/ 5505513 w 8074386"/>
              <a:gd name="connsiteY1065" fmla="*/ 2825161 h 4559737"/>
              <a:gd name="connsiteX1066" fmla="*/ 4477964 w 8074386"/>
              <a:gd name="connsiteY1066" fmla="*/ 2825161 h 4559737"/>
              <a:gd name="connsiteX1067" fmla="*/ 4394475 w 8074386"/>
              <a:gd name="connsiteY1067" fmla="*/ 2838005 h 4559737"/>
              <a:gd name="connsiteX1068" fmla="*/ 4394476 w 8074386"/>
              <a:gd name="connsiteY1068" fmla="*/ 2863694 h 4559737"/>
              <a:gd name="connsiteX1069" fmla="*/ 4463112 w 8074386"/>
              <a:gd name="connsiteY1069" fmla="*/ 2877742 h 4559737"/>
              <a:gd name="connsiteX1070" fmla="*/ 4512952 w 8074386"/>
              <a:gd name="connsiteY1070" fmla="*/ 2887401 h 4559737"/>
              <a:gd name="connsiteX1071" fmla="*/ 4560375 w 8074386"/>
              <a:gd name="connsiteY1071" fmla="*/ 2885023 h 4559737"/>
              <a:gd name="connsiteX1072" fmla="*/ 4542185 w 8074386"/>
              <a:gd name="connsiteY1072" fmla="*/ 2858877 h 4559737"/>
              <a:gd name="connsiteX1073" fmla="*/ 4524337 w 8074386"/>
              <a:gd name="connsiteY1073" fmla="*/ 2849508 h 4559737"/>
              <a:gd name="connsiteX1074" fmla="*/ 4411692 w 8074386"/>
              <a:gd name="connsiteY1074" fmla="*/ 2855886 h 4559737"/>
              <a:gd name="connsiteX1075" fmla="*/ 4411007 w 8074386"/>
              <a:gd name="connsiteY1075" fmla="*/ 2847858 h 4559737"/>
              <a:gd name="connsiteX1076" fmla="*/ 4490378 w 8074386"/>
              <a:gd name="connsiteY1076" fmla="*/ 2838695 h 4559737"/>
              <a:gd name="connsiteX1077" fmla="*/ 4507113 w 8074386"/>
              <a:gd name="connsiteY1077" fmla="*/ 2840465 h 4559737"/>
              <a:gd name="connsiteX1078" fmla="*/ 4477964 w 8074386"/>
              <a:gd name="connsiteY1078" fmla="*/ 2825161 h 4559737"/>
              <a:gd name="connsiteX1079" fmla="*/ 1818806 w 8074386"/>
              <a:gd name="connsiteY1079" fmla="*/ 2820129 h 4559737"/>
              <a:gd name="connsiteX1080" fmla="*/ 1793212 w 8074386"/>
              <a:gd name="connsiteY1080" fmla="*/ 2822311 h 4559737"/>
              <a:gd name="connsiteX1081" fmla="*/ 1794581 w 8074386"/>
              <a:gd name="connsiteY1081" fmla="*/ 2838367 h 4559737"/>
              <a:gd name="connsiteX1082" fmla="*/ 1826575 w 8074386"/>
              <a:gd name="connsiteY1082" fmla="*/ 2835638 h 4559737"/>
              <a:gd name="connsiteX1083" fmla="*/ 1818806 w 8074386"/>
              <a:gd name="connsiteY1083" fmla="*/ 2820129 h 4559737"/>
              <a:gd name="connsiteX1084" fmla="*/ 5274315 w 8074386"/>
              <a:gd name="connsiteY1084" fmla="*/ 2818738 h 4559737"/>
              <a:gd name="connsiteX1085" fmla="*/ 5287561 w 8074386"/>
              <a:gd name="connsiteY1085" fmla="*/ 2839611 h 4559737"/>
              <a:gd name="connsiteX1086" fmla="*/ 5298425 w 8074386"/>
              <a:gd name="connsiteY1086" fmla="*/ 2845371 h 4559737"/>
              <a:gd name="connsiteX1087" fmla="*/ 5299859 w 8074386"/>
              <a:gd name="connsiteY1087" fmla="*/ 2845163 h 4559737"/>
              <a:gd name="connsiteX1088" fmla="*/ 5382856 w 8074386"/>
              <a:gd name="connsiteY1088" fmla="*/ 2834839 h 4559737"/>
              <a:gd name="connsiteX1089" fmla="*/ 5469507 w 8074386"/>
              <a:gd name="connsiteY1089" fmla="*/ 2825035 h 4559737"/>
              <a:gd name="connsiteX1090" fmla="*/ 5274315 w 8074386"/>
              <a:gd name="connsiteY1090" fmla="*/ 2818738 h 4559737"/>
              <a:gd name="connsiteX1091" fmla="*/ 1644494 w 8074386"/>
              <a:gd name="connsiteY1091" fmla="*/ 2816798 h 4559737"/>
              <a:gd name="connsiteX1092" fmla="*/ 1561479 w 8074386"/>
              <a:gd name="connsiteY1092" fmla="*/ 2825899 h 4559737"/>
              <a:gd name="connsiteX1093" fmla="*/ 1568564 w 8074386"/>
              <a:gd name="connsiteY1093" fmla="*/ 2833381 h 4559737"/>
              <a:gd name="connsiteX1094" fmla="*/ 1645179 w 8074386"/>
              <a:gd name="connsiteY1094" fmla="*/ 2824826 h 4559737"/>
              <a:gd name="connsiteX1095" fmla="*/ 1644494 w 8074386"/>
              <a:gd name="connsiteY1095" fmla="*/ 2816798 h 4559737"/>
              <a:gd name="connsiteX1096" fmla="*/ 4612829 w 8074386"/>
              <a:gd name="connsiteY1096" fmla="*/ 2812315 h 4559737"/>
              <a:gd name="connsiteX1097" fmla="*/ 4555030 w 8074386"/>
              <a:gd name="connsiteY1097" fmla="*/ 2818738 h 4559737"/>
              <a:gd name="connsiteX1098" fmla="*/ 4561453 w 8074386"/>
              <a:gd name="connsiteY1098" fmla="*/ 2844427 h 4559737"/>
              <a:gd name="connsiteX1099" fmla="*/ 4612830 w 8074386"/>
              <a:gd name="connsiteY1099" fmla="*/ 2838005 h 4559737"/>
              <a:gd name="connsiteX1100" fmla="*/ 4612829 w 8074386"/>
              <a:gd name="connsiteY1100" fmla="*/ 2812315 h 4559737"/>
              <a:gd name="connsiteX1101" fmla="*/ 2069051 w 8074386"/>
              <a:gd name="connsiteY1101" fmla="*/ 2806875 h 4559737"/>
              <a:gd name="connsiteX1102" fmla="*/ 1986034 w 8074386"/>
              <a:gd name="connsiteY1102" fmla="*/ 2815976 h 4559737"/>
              <a:gd name="connsiteX1103" fmla="*/ 1993118 w 8074386"/>
              <a:gd name="connsiteY1103" fmla="*/ 2823459 h 4559737"/>
              <a:gd name="connsiteX1104" fmla="*/ 2069736 w 8074386"/>
              <a:gd name="connsiteY1104" fmla="*/ 2814903 h 4559737"/>
              <a:gd name="connsiteX1105" fmla="*/ 2069051 w 8074386"/>
              <a:gd name="connsiteY1105" fmla="*/ 2806875 h 4559737"/>
              <a:gd name="connsiteX1106" fmla="*/ 2268274 w 8074386"/>
              <a:gd name="connsiteY1106" fmla="*/ 2799995 h 4559737"/>
              <a:gd name="connsiteX1107" fmla="*/ 2210854 w 8074386"/>
              <a:gd name="connsiteY1107" fmla="*/ 2806913 h 4559737"/>
              <a:gd name="connsiteX1108" fmla="*/ 2217939 w 8074386"/>
              <a:gd name="connsiteY1108" fmla="*/ 2814395 h 4559737"/>
              <a:gd name="connsiteX1109" fmla="*/ 2268958 w 8074386"/>
              <a:gd name="connsiteY1109" fmla="*/ 2808023 h 4559737"/>
              <a:gd name="connsiteX1110" fmla="*/ 2268274 w 8074386"/>
              <a:gd name="connsiteY1110" fmla="*/ 2799995 h 4559737"/>
              <a:gd name="connsiteX1111" fmla="*/ 2375258 w 8074386"/>
              <a:gd name="connsiteY1111" fmla="*/ 2794914 h 4559737"/>
              <a:gd name="connsiteX1112" fmla="*/ 2351803 w 8074386"/>
              <a:gd name="connsiteY1112" fmla="*/ 2796915 h 4559737"/>
              <a:gd name="connsiteX1113" fmla="*/ 2294382 w 8074386"/>
              <a:gd name="connsiteY1113" fmla="*/ 2803833 h 4559737"/>
              <a:gd name="connsiteX1114" fmla="*/ 2301467 w 8074386"/>
              <a:gd name="connsiteY1114" fmla="*/ 2811316 h 4559737"/>
              <a:gd name="connsiteX1115" fmla="*/ 2380930 w 8074386"/>
              <a:gd name="connsiteY1115" fmla="*/ 2813819 h 4559737"/>
              <a:gd name="connsiteX1116" fmla="*/ 2375258 w 8074386"/>
              <a:gd name="connsiteY1116" fmla="*/ 2794914 h 4559737"/>
              <a:gd name="connsiteX1117" fmla="*/ 1977583 w 8074386"/>
              <a:gd name="connsiteY1117" fmla="*/ 2792438 h 4559737"/>
              <a:gd name="connsiteX1118" fmla="*/ 1920163 w 8074386"/>
              <a:gd name="connsiteY1118" fmla="*/ 2799355 h 4559737"/>
              <a:gd name="connsiteX1119" fmla="*/ 1844916 w 8074386"/>
              <a:gd name="connsiteY1119" fmla="*/ 2823967 h 4559737"/>
              <a:gd name="connsiteX1120" fmla="*/ 1885363 w 8074386"/>
              <a:gd name="connsiteY1120" fmla="*/ 2844777 h 4559737"/>
              <a:gd name="connsiteX1121" fmla="*/ 1910788 w 8074386"/>
              <a:gd name="connsiteY1121" fmla="*/ 2840587 h 4559737"/>
              <a:gd name="connsiteX1122" fmla="*/ 1977583 w 8074386"/>
              <a:gd name="connsiteY1122" fmla="*/ 2792438 h 4559737"/>
              <a:gd name="connsiteX1123" fmla="*/ 4253288 w 8074386"/>
              <a:gd name="connsiteY1123" fmla="*/ 2784092 h 4559737"/>
              <a:gd name="connsiteX1124" fmla="*/ 4222493 w 8074386"/>
              <a:gd name="connsiteY1124" fmla="*/ 2785117 h 4559737"/>
              <a:gd name="connsiteX1125" fmla="*/ 4227498 w 8074386"/>
              <a:gd name="connsiteY1125" fmla="*/ 2825161 h 4559737"/>
              <a:gd name="connsiteX1126" fmla="*/ 4278876 w 8074386"/>
              <a:gd name="connsiteY1126" fmla="*/ 2825161 h 4559737"/>
              <a:gd name="connsiteX1127" fmla="*/ 4261214 w 8074386"/>
              <a:gd name="connsiteY1127" fmla="*/ 2786627 h 4559737"/>
              <a:gd name="connsiteX1128" fmla="*/ 4253288 w 8074386"/>
              <a:gd name="connsiteY1128" fmla="*/ 2784092 h 4559737"/>
              <a:gd name="connsiteX1129" fmla="*/ 1738082 w 8074386"/>
              <a:gd name="connsiteY1129" fmla="*/ 2780515 h 4559737"/>
              <a:gd name="connsiteX1130" fmla="*/ 1661466 w 8074386"/>
              <a:gd name="connsiteY1130" fmla="*/ 2789069 h 4559737"/>
              <a:gd name="connsiteX1131" fmla="*/ 1662151 w 8074386"/>
              <a:gd name="connsiteY1131" fmla="*/ 2797098 h 4559737"/>
              <a:gd name="connsiteX1132" fmla="*/ 1745167 w 8074386"/>
              <a:gd name="connsiteY1132" fmla="*/ 2787998 h 4559737"/>
              <a:gd name="connsiteX1133" fmla="*/ 1738082 w 8074386"/>
              <a:gd name="connsiteY1133" fmla="*/ 2780515 h 4559737"/>
              <a:gd name="connsiteX1134" fmla="*/ 5100827 w 8074386"/>
              <a:gd name="connsiteY1134" fmla="*/ 2774782 h 4559737"/>
              <a:gd name="connsiteX1135" fmla="*/ 5071184 w 8074386"/>
              <a:gd name="connsiteY1135" fmla="*/ 2776020 h 4559737"/>
              <a:gd name="connsiteX1136" fmla="*/ 4604755 w 8074386"/>
              <a:gd name="connsiteY1136" fmla="*/ 2776752 h 4559737"/>
              <a:gd name="connsiteX1137" fmla="*/ 4602470 w 8074386"/>
              <a:gd name="connsiteY1137" fmla="*/ 2777406 h 4559737"/>
              <a:gd name="connsiteX1138" fmla="*/ 4619252 w 8074386"/>
              <a:gd name="connsiteY1138" fmla="*/ 2781811 h 4559737"/>
              <a:gd name="connsiteX1139" fmla="*/ 4747696 w 8074386"/>
              <a:gd name="connsiteY1139" fmla="*/ 2793049 h 4559737"/>
              <a:gd name="connsiteX1140" fmla="*/ 4805496 w 8074386"/>
              <a:gd name="connsiteY1140" fmla="*/ 2793050 h 4559737"/>
              <a:gd name="connsiteX1141" fmla="*/ 4805495 w 8074386"/>
              <a:gd name="connsiteY1141" fmla="*/ 2799471 h 4559737"/>
              <a:gd name="connsiteX1142" fmla="*/ 4779806 w 8074386"/>
              <a:gd name="connsiteY1142" fmla="*/ 2855666 h 4559737"/>
              <a:gd name="connsiteX1143" fmla="*/ 4762212 w 8074386"/>
              <a:gd name="connsiteY1143" fmla="*/ 2861897 h 4559737"/>
              <a:gd name="connsiteX1144" fmla="*/ 4764654 w 8074386"/>
              <a:gd name="connsiteY1144" fmla="*/ 2862768 h 4559737"/>
              <a:gd name="connsiteX1145" fmla="*/ 4783954 w 8074386"/>
              <a:gd name="connsiteY1145" fmla="*/ 2875205 h 4559737"/>
              <a:gd name="connsiteX1146" fmla="*/ 4814813 w 8074386"/>
              <a:gd name="connsiteY1146" fmla="*/ 2874171 h 4559737"/>
              <a:gd name="connsiteX1147" fmla="*/ 4811917 w 8074386"/>
              <a:gd name="connsiteY1147" fmla="*/ 2870117 h 4559737"/>
              <a:gd name="connsiteX1148" fmla="*/ 4863295 w 8074386"/>
              <a:gd name="connsiteY1148" fmla="*/ 2812316 h 4559737"/>
              <a:gd name="connsiteX1149" fmla="*/ 4888983 w 8074386"/>
              <a:gd name="connsiteY1149" fmla="*/ 2812315 h 4559737"/>
              <a:gd name="connsiteX1150" fmla="*/ 4895406 w 8074386"/>
              <a:gd name="connsiteY1150" fmla="*/ 2863693 h 4559737"/>
              <a:gd name="connsiteX1151" fmla="*/ 4891451 w 8074386"/>
              <a:gd name="connsiteY1151" fmla="*/ 2871603 h 4559737"/>
              <a:gd name="connsiteX1152" fmla="*/ 4931069 w 8074386"/>
              <a:gd name="connsiteY1152" fmla="*/ 2870276 h 4559737"/>
              <a:gd name="connsiteX1153" fmla="*/ 4933306 w 8074386"/>
              <a:gd name="connsiteY1153" fmla="*/ 2862286 h 4559737"/>
              <a:gd name="connsiteX1154" fmla="*/ 4933244 w 8074386"/>
              <a:gd name="connsiteY1154" fmla="*/ 2861564 h 4559737"/>
              <a:gd name="connsiteX1155" fmla="*/ 4933615 w 8074386"/>
              <a:gd name="connsiteY1155" fmla="*/ 2861183 h 4559737"/>
              <a:gd name="connsiteX1156" fmla="*/ 4938756 w 8074386"/>
              <a:gd name="connsiteY1156" fmla="*/ 2842821 h 4559737"/>
              <a:gd name="connsiteX1157" fmla="*/ 4972471 w 8074386"/>
              <a:gd name="connsiteY1157" fmla="*/ 2825161 h 4559737"/>
              <a:gd name="connsiteX1158" fmla="*/ 5030272 w 8074386"/>
              <a:gd name="connsiteY1158" fmla="*/ 2844426 h 4559737"/>
              <a:gd name="connsiteX1159" fmla="*/ 5055960 w 8074386"/>
              <a:gd name="connsiteY1159" fmla="*/ 2818739 h 4559737"/>
              <a:gd name="connsiteX1160" fmla="*/ 5055961 w 8074386"/>
              <a:gd name="connsiteY1160" fmla="*/ 2844427 h 4559737"/>
              <a:gd name="connsiteX1161" fmla="*/ 5107337 w 8074386"/>
              <a:gd name="connsiteY1161" fmla="*/ 2812315 h 4559737"/>
              <a:gd name="connsiteX1162" fmla="*/ 5165137 w 8074386"/>
              <a:gd name="connsiteY1162" fmla="*/ 2805894 h 4559737"/>
              <a:gd name="connsiteX1163" fmla="*/ 5171560 w 8074386"/>
              <a:gd name="connsiteY1163" fmla="*/ 2857271 h 4559737"/>
              <a:gd name="connsiteX1164" fmla="*/ 5248626 w 8074386"/>
              <a:gd name="connsiteY1164" fmla="*/ 2825162 h 4559737"/>
              <a:gd name="connsiteX1165" fmla="*/ 5248627 w 8074386"/>
              <a:gd name="connsiteY1165" fmla="*/ 2799471 h 4559737"/>
              <a:gd name="connsiteX1166" fmla="*/ 5229360 w 8074386"/>
              <a:gd name="connsiteY1166" fmla="*/ 2799471 h 4559737"/>
              <a:gd name="connsiteX1167" fmla="*/ 5149962 w 8074386"/>
              <a:gd name="connsiteY1167" fmla="*/ 2788328 h 4559737"/>
              <a:gd name="connsiteX1168" fmla="*/ 5144348 w 8074386"/>
              <a:gd name="connsiteY1168" fmla="*/ 2791056 h 4559737"/>
              <a:gd name="connsiteX1169" fmla="*/ 5143008 w 8074386"/>
              <a:gd name="connsiteY1169" fmla="*/ 2787352 h 4559737"/>
              <a:gd name="connsiteX1170" fmla="*/ 5137843 w 8074386"/>
              <a:gd name="connsiteY1170" fmla="*/ 2786627 h 4559737"/>
              <a:gd name="connsiteX1171" fmla="*/ 5100827 w 8074386"/>
              <a:gd name="connsiteY1171" fmla="*/ 2774782 h 4559737"/>
              <a:gd name="connsiteX1172" fmla="*/ 7265191 w 8074386"/>
              <a:gd name="connsiteY1172" fmla="*/ 2767360 h 4559737"/>
              <a:gd name="connsiteX1173" fmla="*/ 7233079 w 8074386"/>
              <a:gd name="connsiteY1173" fmla="*/ 2773783 h 4559737"/>
              <a:gd name="connsiteX1174" fmla="*/ 7239503 w 8074386"/>
              <a:gd name="connsiteY1174" fmla="*/ 2825161 h 4559737"/>
              <a:gd name="connsiteX1175" fmla="*/ 7271613 w 8074386"/>
              <a:gd name="connsiteY1175" fmla="*/ 2818738 h 4559737"/>
              <a:gd name="connsiteX1176" fmla="*/ 7265191 w 8074386"/>
              <a:gd name="connsiteY1176" fmla="*/ 2767360 h 4559737"/>
              <a:gd name="connsiteX1177" fmla="*/ 2201034 w 8074386"/>
              <a:gd name="connsiteY1177" fmla="*/ 2767318 h 4559737"/>
              <a:gd name="connsiteX1178" fmla="*/ 2194633 w 8074386"/>
              <a:gd name="connsiteY1178" fmla="*/ 2767864 h 4559737"/>
              <a:gd name="connsiteX1179" fmla="*/ 2202402 w 8074386"/>
              <a:gd name="connsiteY1179" fmla="*/ 2783374 h 4559737"/>
              <a:gd name="connsiteX1180" fmla="*/ 2253422 w 8074386"/>
              <a:gd name="connsiteY1180" fmla="*/ 2777002 h 4559737"/>
              <a:gd name="connsiteX1181" fmla="*/ 2201034 w 8074386"/>
              <a:gd name="connsiteY1181" fmla="*/ 2767318 h 4559737"/>
              <a:gd name="connsiteX1182" fmla="*/ 757054 w 8074386"/>
              <a:gd name="connsiteY1182" fmla="*/ 2765112 h 4559737"/>
              <a:gd name="connsiteX1183" fmla="*/ 764822 w 8074386"/>
              <a:gd name="connsiteY1183" fmla="*/ 2780623 h 4559737"/>
              <a:gd name="connsiteX1184" fmla="*/ 689061 w 8074386"/>
              <a:gd name="connsiteY1184" fmla="*/ 2799213 h 4559737"/>
              <a:gd name="connsiteX1185" fmla="*/ 655699 w 8074386"/>
              <a:gd name="connsiteY1185" fmla="*/ 2785886 h 4559737"/>
              <a:gd name="connsiteX1186" fmla="*/ 706034 w 8074386"/>
              <a:gd name="connsiteY1186" fmla="*/ 2771484 h 4559737"/>
              <a:gd name="connsiteX1187" fmla="*/ 757054 w 8074386"/>
              <a:gd name="connsiteY1187" fmla="*/ 2765112 h 4559737"/>
              <a:gd name="connsiteX1188" fmla="*/ 2103850 w 8074386"/>
              <a:gd name="connsiteY1188" fmla="*/ 2761454 h 4559737"/>
              <a:gd name="connsiteX1189" fmla="*/ 2052831 w 8074386"/>
              <a:gd name="connsiteY1189" fmla="*/ 2767826 h 4559737"/>
              <a:gd name="connsiteX1190" fmla="*/ 2053514 w 8074386"/>
              <a:gd name="connsiteY1190" fmla="*/ 2775854 h 4559737"/>
              <a:gd name="connsiteX1191" fmla="*/ 2110935 w 8074386"/>
              <a:gd name="connsiteY1191" fmla="*/ 2768936 h 4559737"/>
              <a:gd name="connsiteX1192" fmla="*/ 2103850 w 8074386"/>
              <a:gd name="connsiteY1192" fmla="*/ 2761454 h 4559737"/>
              <a:gd name="connsiteX1193" fmla="*/ 1929538 w 8074386"/>
              <a:gd name="connsiteY1193" fmla="*/ 2758123 h 4559737"/>
              <a:gd name="connsiteX1194" fmla="*/ 1944389 w 8074386"/>
              <a:gd name="connsiteY1194" fmla="*/ 2781117 h 4559737"/>
              <a:gd name="connsiteX1195" fmla="*/ 2020835 w 8074386"/>
              <a:gd name="connsiteY1195" fmla="*/ 2770555 h 4559737"/>
              <a:gd name="connsiteX1196" fmla="*/ 1929538 w 8074386"/>
              <a:gd name="connsiteY1196" fmla="*/ 2758123 h 4559737"/>
              <a:gd name="connsiteX1197" fmla="*/ 4983402 w 8074386"/>
              <a:gd name="connsiteY1197" fmla="*/ 2753774 h 4559737"/>
              <a:gd name="connsiteX1198" fmla="*/ 4972439 w 8074386"/>
              <a:gd name="connsiteY1198" fmla="*/ 2765495 h 4559737"/>
              <a:gd name="connsiteX1199" fmla="*/ 4987527 w 8074386"/>
              <a:gd name="connsiteY1199" fmla="*/ 2763677 h 4559737"/>
              <a:gd name="connsiteX1200" fmla="*/ 4983402 w 8074386"/>
              <a:gd name="connsiteY1200" fmla="*/ 2753774 h 4559737"/>
              <a:gd name="connsiteX1201" fmla="*/ 5017426 w 8074386"/>
              <a:gd name="connsiteY1201" fmla="*/ 2748094 h 4559737"/>
              <a:gd name="connsiteX1202" fmla="*/ 5017427 w 8074386"/>
              <a:gd name="connsiteY1202" fmla="*/ 2754515 h 4559737"/>
              <a:gd name="connsiteX1203" fmla="*/ 5014816 w 8074386"/>
              <a:gd name="connsiteY1203" fmla="*/ 2760390 h 4559737"/>
              <a:gd name="connsiteX1204" fmla="*/ 5029859 w 8074386"/>
              <a:gd name="connsiteY1204" fmla="*/ 2758578 h 4559737"/>
              <a:gd name="connsiteX1205" fmla="*/ 5025979 w 8074386"/>
              <a:gd name="connsiteY1205" fmla="*/ 2750831 h 4559737"/>
              <a:gd name="connsiteX1206" fmla="*/ 5017426 w 8074386"/>
              <a:gd name="connsiteY1206" fmla="*/ 2748094 h 4559737"/>
              <a:gd name="connsiteX1207" fmla="*/ 7483545 w 8074386"/>
              <a:gd name="connsiteY1207" fmla="*/ 2748094 h 4559737"/>
              <a:gd name="connsiteX1208" fmla="*/ 7374369 w 8074386"/>
              <a:gd name="connsiteY1208" fmla="*/ 2786627 h 4559737"/>
              <a:gd name="connsiteX1209" fmla="*/ 7380790 w 8074386"/>
              <a:gd name="connsiteY1209" fmla="*/ 2812315 h 4559737"/>
              <a:gd name="connsiteX1210" fmla="*/ 7489967 w 8074386"/>
              <a:gd name="connsiteY1210" fmla="*/ 2825161 h 4559737"/>
              <a:gd name="connsiteX1211" fmla="*/ 7483545 w 8074386"/>
              <a:gd name="connsiteY1211" fmla="*/ 2748094 h 4559737"/>
              <a:gd name="connsiteX1212" fmla="*/ 4648555 w 8074386"/>
              <a:gd name="connsiteY1212" fmla="*/ 2746617 h 4559737"/>
              <a:gd name="connsiteX1213" fmla="*/ 4655638 w 8074386"/>
              <a:gd name="connsiteY1213" fmla="*/ 2754100 h 4559737"/>
              <a:gd name="connsiteX1214" fmla="*/ 4598218 w 8074386"/>
              <a:gd name="connsiteY1214" fmla="*/ 2761017 h 4559737"/>
              <a:gd name="connsiteX1215" fmla="*/ 4597534 w 8074386"/>
              <a:gd name="connsiteY1215" fmla="*/ 2752989 h 4559737"/>
              <a:gd name="connsiteX1216" fmla="*/ 4648555 w 8074386"/>
              <a:gd name="connsiteY1216" fmla="*/ 2746617 h 4559737"/>
              <a:gd name="connsiteX1217" fmla="*/ 1837385 w 8074386"/>
              <a:gd name="connsiteY1217" fmla="*/ 2735658 h 4559737"/>
              <a:gd name="connsiteX1218" fmla="*/ 1805390 w 8074386"/>
              <a:gd name="connsiteY1218" fmla="*/ 2738386 h 4559737"/>
              <a:gd name="connsiteX1219" fmla="*/ 1721861 w 8074386"/>
              <a:gd name="connsiteY1219" fmla="*/ 2741466 h 4559737"/>
              <a:gd name="connsiteX1220" fmla="*/ 1696951 w 8074386"/>
              <a:gd name="connsiteY1220" fmla="*/ 2751677 h 4559737"/>
              <a:gd name="connsiteX1221" fmla="*/ 1587825 w 8074386"/>
              <a:gd name="connsiteY1221" fmla="*/ 2756938 h 4559737"/>
              <a:gd name="connsiteX1222" fmla="*/ 1504982 w 8074386"/>
              <a:gd name="connsiteY1222" fmla="*/ 2768047 h 4559737"/>
              <a:gd name="connsiteX1223" fmla="*/ 1512067 w 8074386"/>
              <a:gd name="connsiteY1223" fmla="*/ 2775529 h 4559737"/>
              <a:gd name="connsiteX1224" fmla="*/ 1595081 w 8074386"/>
              <a:gd name="connsiteY1224" fmla="*/ 2766428 h 4559737"/>
              <a:gd name="connsiteX1225" fmla="*/ 1845154 w 8074386"/>
              <a:gd name="connsiteY1225" fmla="*/ 2751168 h 4559737"/>
              <a:gd name="connsiteX1226" fmla="*/ 1837385 w 8074386"/>
              <a:gd name="connsiteY1226" fmla="*/ 2735658 h 4559737"/>
              <a:gd name="connsiteX1227" fmla="*/ 1314963 w 8074386"/>
              <a:gd name="connsiteY1227" fmla="*/ 2731688 h 4559737"/>
              <a:gd name="connsiteX1228" fmla="*/ 1380321 w 8074386"/>
              <a:gd name="connsiteY1228" fmla="*/ 2742288 h 4559737"/>
              <a:gd name="connsiteX1229" fmla="*/ 1271709 w 8074386"/>
              <a:gd name="connsiteY1229" fmla="*/ 2753571 h 4559737"/>
              <a:gd name="connsiteX1230" fmla="*/ 1263942 w 8074386"/>
              <a:gd name="connsiteY1230" fmla="*/ 2738061 h 4559737"/>
              <a:gd name="connsiteX1231" fmla="*/ 1314963 w 8074386"/>
              <a:gd name="connsiteY1231" fmla="*/ 2731688 h 4559737"/>
              <a:gd name="connsiteX1232" fmla="*/ 6924815 w 8074386"/>
              <a:gd name="connsiteY1232" fmla="*/ 2728827 h 4559737"/>
              <a:gd name="connsiteX1233" fmla="*/ 6565174 w 8074386"/>
              <a:gd name="connsiteY1233" fmla="*/ 2741671 h 4559737"/>
              <a:gd name="connsiteX1234" fmla="*/ 6539483 w 8074386"/>
              <a:gd name="connsiteY1234" fmla="*/ 2741672 h 4559737"/>
              <a:gd name="connsiteX1235" fmla="*/ 6545907 w 8074386"/>
              <a:gd name="connsiteY1235" fmla="*/ 2767360 h 4559737"/>
              <a:gd name="connsiteX1236" fmla="*/ 6905549 w 8074386"/>
              <a:gd name="connsiteY1236" fmla="*/ 2780206 h 4559737"/>
              <a:gd name="connsiteX1237" fmla="*/ 6924815 w 8074386"/>
              <a:gd name="connsiteY1237" fmla="*/ 2728827 h 4559737"/>
              <a:gd name="connsiteX1238" fmla="*/ 1972106 w 8074386"/>
              <a:gd name="connsiteY1238" fmla="*/ 2728212 h 4559737"/>
              <a:gd name="connsiteX1239" fmla="*/ 1863667 w 8074386"/>
              <a:gd name="connsiteY1239" fmla="*/ 2741503 h 4559737"/>
              <a:gd name="connsiteX1240" fmla="*/ 1870750 w 8074386"/>
              <a:gd name="connsiteY1240" fmla="*/ 2748986 h 4559737"/>
              <a:gd name="connsiteX1241" fmla="*/ 1896345 w 8074386"/>
              <a:gd name="connsiteY1241" fmla="*/ 2746802 h 4559737"/>
              <a:gd name="connsiteX1242" fmla="*/ 1979873 w 8074386"/>
              <a:gd name="connsiteY1242" fmla="*/ 2743723 h 4559737"/>
              <a:gd name="connsiteX1243" fmla="*/ 1972106 w 8074386"/>
              <a:gd name="connsiteY1243" fmla="*/ 2728212 h 4559737"/>
              <a:gd name="connsiteX1244" fmla="*/ 2062204 w 8074386"/>
              <a:gd name="connsiteY1244" fmla="*/ 2726594 h 4559737"/>
              <a:gd name="connsiteX1245" fmla="*/ 2030209 w 8074386"/>
              <a:gd name="connsiteY1245" fmla="*/ 2729323 h 4559737"/>
              <a:gd name="connsiteX1246" fmla="*/ 2037293 w 8074386"/>
              <a:gd name="connsiteY1246" fmla="*/ 2736806 h 4559737"/>
              <a:gd name="connsiteX1247" fmla="*/ 2120994 w 8074386"/>
              <a:gd name="connsiteY1247" fmla="*/ 2735733 h 4559737"/>
              <a:gd name="connsiteX1248" fmla="*/ 2120309 w 8074386"/>
              <a:gd name="connsiteY1248" fmla="*/ 2727705 h 4559737"/>
              <a:gd name="connsiteX1249" fmla="*/ 2062204 w 8074386"/>
              <a:gd name="connsiteY1249" fmla="*/ 2726594 h 4559737"/>
              <a:gd name="connsiteX1250" fmla="*/ 4555519 w 8074386"/>
              <a:gd name="connsiteY1250" fmla="*/ 2724404 h 4559737"/>
              <a:gd name="connsiteX1251" fmla="*/ 4506066 w 8074386"/>
              <a:gd name="connsiteY1251" fmla="*/ 2738551 h 4559737"/>
              <a:gd name="connsiteX1252" fmla="*/ 4474243 w 8074386"/>
              <a:gd name="connsiteY1252" fmla="*/ 2743286 h 4559737"/>
              <a:gd name="connsiteX1253" fmla="*/ 4420998 w 8074386"/>
              <a:gd name="connsiteY1253" fmla="*/ 2743334 h 4559737"/>
              <a:gd name="connsiteX1254" fmla="*/ 4418715 w 8074386"/>
              <a:gd name="connsiteY1254" fmla="*/ 2754102 h 4559737"/>
              <a:gd name="connsiteX1255" fmla="*/ 4490808 w 8074386"/>
              <a:gd name="connsiteY1255" fmla="*/ 2748094 h 4559737"/>
              <a:gd name="connsiteX1256" fmla="*/ 4592386 w 8074386"/>
              <a:gd name="connsiteY1256" fmla="*/ 2774759 h 4559737"/>
              <a:gd name="connsiteX1257" fmla="*/ 4837718 w 8074386"/>
              <a:gd name="connsiteY1257" fmla="*/ 2772940 h 4559737"/>
              <a:gd name="connsiteX1258" fmla="*/ 4913651 w 8074386"/>
              <a:gd name="connsiteY1258" fmla="*/ 2756356 h 4559737"/>
              <a:gd name="connsiteX1259" fmla="*/ 4908250 w 8074386"/>
              <a:gd name="connsiteY1259" fmla="*/ 2750653 h 4559737"/>
              <a:gd name="connsiteX1260" fmla="*/ 4908250 w 8074386"/>
              <a:gd name="connsiteY1260" fmla="*/ 2754516 h 4559737"/>
              <a:gd name="connsiteX1261" fmla="*/ 4892562 w 8074386"/>
              <a:gd name="connsiteY1261" fmla="*/ 2750624 h 4559737"/>
              <a:gd name="connsiteX1262" fmla="*/ 4855547 w 8074386"/>
              <a:gd name="connsiteY1262" fmla="*/ 2755247 h 4559737"/>
              <a:gd name="connsiteX1263" fmla="*/ 4830636 w 8074386"/>
              <a:gd name="connsiteY1263" fmla="*/ 2765458 h 4559737"/>
              <a:gd name="connsiteX1264" fmla="*/ 4759048 w 8074386"/>
              <a:gd name="connsiteY1264" fmla="*/ 2757411 h 4559737"/>
              <a:gd name="connsiteX1265" fmla="*/ 4739852 w 8074386"/>
              <a:gd name="connsiteY1265" fmla="*/ 2759048 h 4559737"/>
              <a:gd name="connsiteX1266" fmla="*/ 4764078 w 8074386"/>
              <a:gd name="connsiteY1266" fmla="*/ 2740809 h 4559737"/>
              <a:gd name="connsiteX1267" fmla="*/ 4756994 w 8074386"/>
              <a:gd name="connsiteY1267" fmla="*/ 2733326 h 4559737"/>
              <a:gd name="connsiteX1268" fmla="*/ 4737798 w 8074386"/>
              <a:gd name="connsiteY1268" fmla="*/ 2734964 h 4559737"/>
              <a:gd name="connsiteX1269" fmla="*/ 4689505 w 8074386"/>
              <a:gd name="connsiteY1269" fmla="*/ 2735544 h 4559737"/>
              <a:gd name="connsiteX1270" fmla="*/ 4674453 w 8074386"/>
              <a:gd name="connsiteY1270" fmla="*/ 2727372 h 4559737"/>
              <a:gd name="connsiteX1271" fmla="*/ 4674181 w 8074386"/>
              <a:gd name="connsiteY1271" fmla="*/ 2727945 h 4559737"/>
              <a:gd name="connsiteX1272" fmla="*/ 4675051 w 8074386"/>
              <a:gd name="connsiteY1272" fmla="*/ 2735292 h 4559737"/>
              <a:gd name="connsiteX1273" fmla="*/ 4616188 w 8074386"/>
              <a:gd name="connsiteY1273" fmla="*/ 2749707 h 4559737"/>
              <a:gd name="connsiteX1274" fmla="*/ 4604987 w 8074386"/>
              <a:gd name="connsiteY1274" fmla="*/ 2744906 h 4559737"/>
              <a:gd name="connsiteX1275" fmla="*/ 4565538 w 8074386"/>
              <a:gd name="connsiteY1275" fmla="*/ 2755718 h 4559737"/>
              <a:gd name="connsiteX1276" fmla="*/ 4556576 w 8074386"/>
              <a:gd name="connsiteY1276" fmla="*/ 2724752 h 4559737"/>
              <a:gd name="connsiteX1277" fmla="*/ 4555519 w 8074386"/>
              <a:gd name="connsiteY1277" fmla="*/ 2724404 h 4559737"/>
              <a:gd name="connsiteX1278" fmla="*/ 6263330 w 8074386"/>
              <a:gd name="connsiteY1278" fmla="*/ 2715983 h 4559737"/>
              <a:gd name="connsiteX1279" fmla="*/ 6096354 w 8074386"/>
              <a:gd name="connsiteY1279" fmla="*/ 2735251 h 4559737"/>
              <a:gd name="connsiteX1280" fmla="*/ 6128465 w 8074386"/>
              <a:gd name="connsiteY1280" fmla="*/ 2786627 h 4559737"/>
              <a:gd name="connsiteX1281" fmla="*/ 6179842 w 8074386"/>
              <a:gd name="connsiteY1281" fmla="*/ 2754516 h 4559737"/>
              <a:gd name="connsiteX1282" fmla="*/ 6237642 w 8074386"/>
              <a:gd name="connsiteY1282" fmla="*/ 2773783 h 4559737"/>
              <a:gd name="connsiteX1283" fmla="*/ 6263330 w 8074386"/>
              <a:gd name="connsiteY1283" fmla="*/ 2715983 h 4559737"/>
              <a:gd name="connsiteX1284" fmla="*/ 1190302 w 8074386"/>
              <a:gd name="connsiteY1284" fmla="*/ 2705930 h 4559737"/>
              <a:gd name="connsiteX1285" fmla="*/ 1126482 w 8074386"/>
              <a:gd name="connsiteY1285" fmla="*/ 2713393 h 4559737"/>
              <a:gd name="connsiteX1286" fmla="*/ 1049354 w 8074386"/>
              <a:gd name="connsiteY1286" fmla="*/ 2715927 h 4559737"/>
              <a:gd name="connsiteX1287" fmla="*/ 1031525 w 8074386"/>
              <a:gd name="connsiteY1287" fmla="*/ 2733621 h 4559737"/>
              <a:gd name="connsiteX1288" fmla="*/ 1190987 w 8074386"/>
              <a:gd name="connsiteY1288" fmla="*/ 2713958 h 4559737"/>
              <a:gd name="connsiteX1289" fmla="*/ 1190302 w 8074386"/>
              <a:gd name="connsiteY1289" fmla="*/ 2705930 h 4559737"/>
              <a:gd name="connsiteX1290" fmla="*/ 4430722 w 8074386"/>
              <a:gd name="connsiteY1290" fmla="*/ 2704621 h 4559737"/>
              <a:gd name="connsiteX1291" fmla="*/ 4429163 w 8074386"/>
              <a:gd name="connsiteY1291" fmla="*/ 2704806 h 4559737"/>
              <a:gd name="connsiteX1292" fmla="*/ 4428726 w 8074386"/>
              <a:gd name="connsiteY1292" fmla="*/ 2706866 h 4559737"/>
              <a:gd name="connsiteX1293" fmla="*/ 4432425 w 8074386"/>
              <a:gd name="connsiteY1293" fmla="*/ 2706420 h 4559737"/>
              <a:gd name="connsiteX1294" fmla="*/ 4430722 w 8074386"/>
              <a:gd name="connsiteY1294" fmla="*/ 2704621 h 4559737"/>
              <a:gd name="connsiteX1295" fmla="*/ 2130185 w 8074386"/>
              <a:gd name="connsiteY1295" fmla="*/ 2692356 h 4559737"/>
              <a:gd name="connsiteX1296" fmla="*/ 2130198 w 8074386"/>
              <a:gd name="connsiteY1296" fmla="*/ 2692494 h 4559737"/>
              <a:gd name="connsiteX1297" fmla="*/ 2130899 w 8074386"/>
              <a:gd name="connsiteY1297" fmla="*/ 2692434 h 4559737"/>
              <a:gd name="connsiteX1298" fmla="*/ 2130185 w 8074386"/>
              <a:gd name="connsiteY1298" fmla="*/ 2692356 h 4559737"/>
              <a:gd name="connsiteX1299" fmla="*/ 5909315 w 8074386"/>
              <a:gd name="connsiteY1299" fmla="*/ 2691007 h 4559737"/>
              <a:gd name="connsiteX1300" fmla="*/ 5874758 w 8074386"/>
              <a:gd name="connsiteY1300" fmla="*/ 2709697 h 4559737"/>
              <a:gd name="connsiteX1301" fmla="*/ 5820201 w 8074386"/>
              <a:gd name="connsiteY1301" fmla="*/ 2738387 h 4559737"/>
              <a:gd name="connsiteX1302" fmla="*/ 5820201 w 8074386"/>
              <a:gd name="connsiteY1302" fmla="*/ 2741671 h 4559737"/>
              <a:gd name="connsiteX1303" fmla="*/ 5961489 w 8074386"/>
              <a:gd name="connsiteY1303" fmla="*/ 2748094 h 4559737"/>
              <a:gd name="connsiteX1304" fmla="*/ 6012866 w 8074386"/>
              <a:gd name="connsiteY1304" fmla="*/ 2741672 h 4559737"/>
              <a:gd name="connsiteX1305" fmla="*/ 6012867 w 8074386"/>
              <a:gd name="connsiteY1305" fmla="*/ 2715983 h 4559737"/>
              <a:gd name="connsiteX1306" fmla="*/ 5987176 w 8074386"/>
              <a:gd name="connsiteY1306" fmla="*/ 2715984 h 4559737"/>
              <a:gd name="connsiteX1307" fmla="*/ 5922955 w 8074386"/>
              <a:gd name="connsiteY1307" fmla="*/ 2706350 h 4559737"/>
              <a:gd name="connsiteX1308" fmla="*/ 5909315 w 8074386"/>
              <a:gd name="connsiteY1308" fmla="*/ 2691007 h 4559737"/>
              <a:gd name="connsiteX1309" fmla="*/ 5510814 w 8074386"/>
              <a:gd name="connsiteY1309" fmla="*/ 2687746 h 4559737"/>
              <a:gd name="connsiteX1310" fmla="*/ 5490515 w 8074386"/>
              <a:gd name="connsiteY1310" fmla="*/ 2692771 h 4559737"/>
              <a:gd name="connsiteX1311" fmla="*/ 5511936 w 8074386"/>
              <a:gd name="connsiteY1311" fmla="*/ 2696716 h 4559737"/>
              <a:gd name="connsiteX1312" fmla="*/ 5510814 w 8074386"/>
              <a:gd name="connsiteY1312" fmla="*/ 2687746 h 4559737"/>
              <a:gd name="connsiteX1313" fmla="*/ 2053903 w 8074386"/>
              <a:gd name="connsiteY1313" fmla="*/ 2685650 h 4559737"/>
              <a:gd name="connsiteX1314" fmla="*/ 1988393 w 8074386"/>
              <a:gd name="connsiteY1314" fmla="*/ 2692456 h 4559737"/>
              <a:gd name="connsiteX1315" fmla="*/ 1847444 w 8074386"/>
              <a:gd name="connsiteY1315" fmla="*/ 2702454 h 4559737"/>
              <a:gd name="connsiteX1316" fmla="*/ 1919031 w 8074386"/>
              <a:gd name="connsiteY1316" fmla="*/ 2710501 h 4559737"/>
              <a:gd name="connsiteX1317" fmla="*/ 1938228 w 8074386"/>
              <a:gd name="connsiteY1317" fmla="*/ 2708864 h 4559737"/>
              <a:gd name="connsiteX1318" fmla="*/ 2097688 w 8074386"/>
              <a:gd name="connsiteY1318" fmla="*/ 2689201 h 4559737"/>
              <a:gd name="connsiteX1319" fmla="*/ 2097675 w 8074386"/>
              <a:gd name="connsiteY1319" fmla="*/ 2689053 h 4559737"/>
              <a:gd name="connsiteX1320" fmla="*/ 2053903 w 8074386"/>
              <a:gd name="connsiteY1320" fmla="*/ 2685650 h 4559737"/>
              <a:gd name="connsiteX1321" fmla="*/ 6340396 w 8074386"/>
              <a:gd name="connsiteY1321" fmla="*/ 2683872 h 4559737"/>
              <a:gd name="connsiteX1322" fmla="*/ 6282598 w 8074386"/>
              <a:gd name="connsiteY1322" fmla="*/ 2690295 h 4559737"/>
              <a:gd name="connsiteX1323" fmla="*/ 6321131 w 8074386"/>
              <a:gd name="connsiteY1323" fmla="*/ 2741671 h 4559737"/>
              <a:gd name="connsiteX1324" fmla="*/ 6295441 w 8074386"/>
              <a:gd name="connsiteY1324" fmla="*/ 2760939 h 4559737"/>
              <a:gd name="connsiteX1325" fmla="*/ 6295441 w 8074386"/>
              <a:gd name="connsiteY1325" fmla="*/ 2767360 h 4559737"/>
              <a:gd name="connsiteX1326" fmla="*/ 6353241 w 8074386"/>
              <a:gd name="connsiteY1326" fmla="*/ 2767360 h 4559737"/>
              <a:gd name="connsiteX1327" fmla="*/ 6488107 w 8074386"/>
              <a:gd name="connsiteY1327" fmla="*/ 2773783 h 4559737"/>
              <a:gd name="connsiteX1328" fmla="*/ 6340396 w 8074386"/>
              <a:gd name="connsiteY1328" fmla="*/ 2683872 h 4559737"/>
              <a:gd name="connsiteX1329" fmla="*/ 1665363 w 8074386"/>
              <a:gd name="connsiteY1329" fmla="*/ 2683613 h 4559737"/>
              <a:gd name="connsiteX1330" fmla="*/ 1614344 w 8074386"/>
              <a:gd name="connsiteY1330" fmla="*/ 2689986 h 4559737"/>
              <a:gd name="connsiteX1331" fmla="*/ 1615029 w 8074386"/>
              <a:gd name="connsiteY1331" fmla="*/ 2698013 h 4559737"/>
              <a:gd name="connsiteX1332" fmla="*/ 1672448 w 8074386"/>
              <a:gd name="connsiteY1332" fmla="*/ 2691095 h 4559737"/>
              <a:gd name="connsiteX1333" fmla="*/ 1665363 w 8074386"/>
              <a:gd name="connsiteY1333" fmla="*/ 2683613 h 4559737"/>
              <a:gd name="connsiteX1334" fmla="*/ 5539653 w 8074386"/>
              <a:gd name="connsiteY1334" fmla="*/ 2680833 h 4559737"/>
              <a:gd name="connsiteX1335" fmla="*/ 5544046 w 8074386"/>
              <a:gd name="connsiteY1335" fmla="*/ 2715983 h 4559737"/>
              <a:gd name="connsiteX1336" fmla="*/ 5595424 w 8074386"/>
              <a:gd name="connsiteY1336" fmla="*/ 2709561 h 4559737"/>
              <a:gd name="connsiteX1337" fmla="*/ 5592070 w 8074386"/>
              <a:gd name="connsiteY1337" fmla="*/ 2682737 h 4559737"/>
              <a:gd name="connsiteX1338" fmla="*/ 5539653 w 8074386"/>
              <a:gd name="connsiteY1338" fmla="*/ 2680833 h 4559737"/>
              <a:gd name="connsiteX1339" fmla="*/ 5664701 w 8074386"/>
              <a:gd name="connsiteY1339" fmla="*/ 2679079 h 4559737"/>
              <a:gd name="connsiteX1340" fmla="*/ 5655074 w 8074386"/>
              <a:gd name="connsiteY1340" fmla="*/ 2683025 h 4559737"/>
              <a:gd name="connsiteX1341" fmla="*/ 5655245 w 8074386"/>
              <a:gd name="connsiteY1341" fmla="*/ 2685031 h 4559737"/>
              <a:gd name="connsiteX1342" fmla="*/ 5621393 w 8074386"/>
              <a:gd name="connsiteY1342" fmla="*/ 2683802 h 4559737"/>
              <a:gd name="connsiteX1343" fmla="*/ 5621112 w 8074386"/>
              <a:gd name="connsiteY1343" fmla="*/ 2683872 h 4559737"/>
              <a:gd name="connsiteX1344" fmla="*/ 5621112 w 8074386"/>
              <a:gd name="connsiteY1344" fmla="*/ 2709560 h 4559737"/>
              <a:gd name="connsiteX1345" fmla="*/ 5696868 w 8074386"/>
              <a:gd name="connsiteY1345" fmla="*/ 2716448 h 4559737"/>
              <a:gd name="connsiteX1346" fmla="*/ 5773822 w 8074386"/>
              <a:gd name="connsiteY1346" fmla="*/ 2688998 h 4559737"/>
              <a:gd name="connsiteX1347" fmla="*/ 5664701 w 8074386"/>
              <a:gd name="connsiteY1347" fmla="*/ 2679079 h 4559737"/>
              <a:gd name="connsiteX1348" fmla="*/ 1548471 w 8074386"/>
              <a:gd name="connsiteY1348" fmla="*/ 2673365 h 4559737"/>
              <a:gd name="connsiteX1349" fmla="*/ 1465457 w 8074386"/>
              <a:gd name="connsiteY1349" fmla="*/ 2682466 h 4559737"/>
              <a:gd name="connsiteX1350" fmla="*/ 1472540 w 8074386"/>
              <a:gd name="connsiteY1350" fmla="*/ 2689948 h 4559737"/>
              <a:gd name="connsiteX1351" fmla="*/ 1549156 w 8074386"/>
              <a:gd name="connsiteY1351" fmla="*/ 2681393 h 4559737"/>
              <a:gd name="connsiteX1352" fmla="*/ 1548471 w 8074386"/>
              <a:gd name="connsiteY1352" fmla="*/ 2673365 h 4559737"/>
              <a:gd name="connsiteX1353" fmla="*/ 1200360 w 8074386"/>
              <a:gd name="connsiteY1353" fmla="*/ 2672726 h 4559737"/>
              <a:gd name="connsiteX1354" fmla="*/ 1247721 w 8074386"/>
              <a:gd name="connsiteY1354" fmla="*/ 2699011 h 4559737"/>
              <a:gd name="connsiteX1355" fmla="*/ 1213093 w 8074386"/>
              <a:gd name="connsiteY1355" fmla="*/ 2746440 h 4559737"/>
              <a:gd name="connsiteX1356" fmla="*/ 1213606 w 8074386"/>
              <a:gd name="connsiteY1356" fmla="*/ 2752461 h 4559737"/>
              <a:gd name="connsiteX1357" fmla="*/ 1188181 w 8074386"/>
              <a:gd name="connsiteY1357" fmla="*/ 2756651 h 4559737"/>
              <a:gd name="connsiteX1358" fmla="*/ 1173329 w 8074386"/>
              <a:gd name="connsiteY1358" fmla="*/ 2733658 h 4559737"/>
              <a:gd name="connsiteX1359" fmla="*/ 981874 w 8074386"/>
              <a:gd name="connsiteY1359" fmla="*/ 2756049 h 4559737"/>
              <a:gd name="connsiteX1360" fmla="*/ 982387 w 8074386"/>
              <a:gd name="connsiteY1360" fmla="*/ 2762070 h 4559737"/>
              <a:gd name="connsiteX1361" fmla="*/ 913709 w 8074386"/>
              <a:gd name="connsiteY1361" fmla="*/ 2788142 h 4559737"/>
              <a:gd name="connsiteX1362" fmla="*/ 914395 w 8074386"/>
              <a:gd name="connsiteY1362" fmla="*/ 2796171 h 4559737"/>
              <a:gd name="connsiteX1363" fmla="*/ 1329815 w 8074386"/>
              <a:gd name="connsiteY1363" fmla="*/ 2754681 h 4559737"/>
              <a:gd name="connsiteX1364" fmla="*/ 1338266 w 8074386"/>
              <a:gd name="connsiteY1364" fmla="*/ 2778219 h 4559737"/>
              <a:gd name="connsiteX1365" fmla="*/ 1312842 w 8074386"/>
              <a:gd name="connsiteY1365" fmla="*/ 2782409 h 4559737"/>
              <a:gd name="connsiteX1366" fmla="*/ 1113617 w 8074386"/>
              <a:gd name="connsiteY1366" fmla="*/ 2789290 h 4559737"/>
              <a:gd name="connsiteX1367" fmla="*/ 1037688 w 8074386"/>
              <a:gd name="connsiteY1367" fmla="*/ 2805873 h 4559737"/>
              <a:gd name="connsiteX1368" fmla="*/ 1030603 w 8074386"/>
              <a:gd name="connsiteY1368" fmla="*/ 2798391 h 4559737"/>
              <a:gd name="connsiteX1369" fmla="*/ 980268 w 8074386"/>
              <a:gd name="connsiteY1369" fmla="*/ 2812791 h 4559737"/>
              <a:gd name="connsiteX1370" fmla="*/ 837778 w 8074386"/>
              <a:gd name="connsiteY1370" fmla="*/ 2804726 h 4559737"/>
              <a:gd name="connsiteX1371" fmla="*/ 705283 w 8074386"/>
              <a:gd name="connsiteY1371" fmla="*/ 2838262 h 4559737"/>
              <a:gd name="connsiteX1372" fmla="*/ 697515 w 8074386"/>
              <a:gd name="connsiteY1372" fmla="*/ 2822752 h 4559737"/>
              <a:gd name="connsiteX1373" fmla="*/ 873435 w 8074386"/>
              <a:gd name="connsiteY1373" fmla="*/ 2769339 h 4559737"/>
              <a:gd name="connsiteX1374" fmla="*/ 822242 w 8074386"/>
              <a:gd name="connsiteY1374" fmla="*/ 2773704 h 4559737"/>
              <a:gd name="connsiteX1375" fmla="*/ 814646 w 8074386"/>
              <a:gd name="connsiteY1375" fmla="*/ 2760201 h 4559737"/>
              <a:gd name="connsiteX1376" fmla="*/ 1005928 w 8074386"/>
              <a:gd name="connsiteY1376" fmla="*/ 2735803 h 4559737"/>
              <a:gd name="connsiteX1377" fmla="*/ 998845 w 8074386"/>
              <a:gd name="connsiteY1377" fmla="*/ 2728321 h 4559737"/>
              <a:gd name="connsiteX1378" fmla="*/ 915831 w 8074386"/>
              <a:gd name="connsiteY1378" fmla="*/ 2737421 h 4559737"/>
              <a:gd name="connsiteX1379" fmla="*/ 781282 w 8074386"/>
              <a:gd name="connsiteY1379" fmla="*/ 2746874 h 4559737"/>
              <a:gd name="connsiteX1380" fmla="*/ 781966 w 8074386"/>
              <a:gd name="connsiteY1380" fmla="*/ 2754902 h 4559737"/>
              <a:gd name="connsiteX1381" fmla="*/ 698267 w 8074386"/>
              <a:gd name="connsiteY1381" fmla="*/ 2755974 h 4559737"/>
              <a:gd name="connsiteX1382" fmla="*/ 716094 w 8074386"/>
              <a:gd name="connsiteY1382" fmla="*/ 2738281 h 4559737"/>
              <a:gd name="connsiteX1383" fmla="*/ 774197 w 8074386"/>
              <a:gd name="connsiteY1383" fmla="*/ 2739391 h 4559737"/>
              <a:gd name="connsiteX1384" fmla="*/ 799280 w 8074386"/>
              <a:gd name="connsiteY1384" fmla="*/ 2731187 h 4559737"/>
              <a:gd name="connsiteX1385" fmla="*/ 799109 w 8074386"/>
              <a:gd name="connsiteY1385" fmla="*/ 2729180 h 4559737"/>
              <a:gd name="connsiteX1386" fmla="*/ 991078 w 8074386"/>
              <a:gd name="connsiteY1386" fmla="*/ 2712810 h 4559737"/>
              <a:gd name="connsiteX1387" fmla="*/ 1099689 w 8074386"/>
              <a:gd name="connsiteY1387" fmla="*/ 2701527 h 4559737"/>
              <a:gd name="connsiteX1388" fmla="*/ 1174766 w 8074386"/>
              <a:gd name="connsiteY1388" fmla="*/ 2674908 h 4559737"/>
              <a:gd name="connsiteX1389" fmla="*/ 1200360 w 8074386"/>
              <a:gd name="connsiteY1389" fmla="*/ 2672726 h 4559737"/>
              <a:gd name="connsiteX1390" fmla="*/ 1772956 w 8074386"/>
              <a:gd name="connsiteY1390" fmla="*/ 2669908 h 4559737"/>
              <a:gd name="connsiteX1391" fmla="*/ 1773805 w 8074386"/>
              <a:gd name="connsiteY1391" fmla="*/ 2670322 h 4559737"/>
              <a:gd name="connsiteX1392" fmla="*/ 1722783 w 8074386"/>
              <a:gd name="connsiteY1392" fmla="*/ 2676696 h 4559737"/>
              <a:gd name="connsiteX1393" fmla="*/ 1730552 w 8074386"/>
              <a:gd name="connsiteY1393" fmla="*/ 2692206 h 4559737"/>
              <a:gd name="connsiteX1394" fmla="*/ 1743350 w 8074386"/>
              <a:gd name="connsiteY1394" fmla="*/ 2691114 h 4559737"/>
              <a:gd name="connsiteX1395" fmla="*/ 1846760 w 8074386"/>
              <a:gd name="connsiteY1395" fmla="*/ 2694426 h 4559737"/>
              <a:gd name="connsiteX1396" fmla="*/ 1846589 w 8074386"/>
              <a:gd name="connsiteY1396" fmla="*/ 2692419 h 4559737"/>
              <a:gd name="connsiteX1397" fmla="*/ 1863245 w 8074386"/>
              <a:gd name="connsiteY1397" fmla="*/ 2679879 h 4559737"/>
              <a:gd name="connsiteX1398" fmla="*/ 1889635 w 8074386"/>
              <a:gd name="connsiteY1398" fmla="*/ 2675082 h 4559737"/>
              <a:gd name="connsiteX1399" fmla="*/ 1851393 w 8074386"/>
              <a:gd name="connsiteY1399" fmla="*/ 2672961 h 4559737"/>
              <a:gd name="connsiteX1400" fmla="*/ 1830051 w 8074386"/>
              <a:gd name="connsiteY1400" fmla="*/ 2672130 h 4559737"/>
              <a:gd name="connsiteX1401" fmla="*/ 1780889 w 8074386"/>
              <a:gd name="connsiteY1401" fmla="*/ 2677805 h 4559737"/>
              <a:gd name="connsiteX1402" fmla="*/ 1788245 w 8074386"/>
              <a:gd name="connsiteY1402" fmla="*/ 2670504 h 4559737"/>
              <a:gd name="connsiteX1403" fmla="*/ 1772956 w 8074386"/>
              <a:gd name="connsiteY1403" fmla="*/ 2669908 h 4559737"/>
              <a:gd name="connsiteX1404" fmla="*/ 3749350 w 8074386"/>
              <a:gd name="connsiteY1404" fmla="*/ 2669392 h 4559737"/>
              <a:gd name="connsiteX1405" fmla="*/ 3709767 w 8074386"/>
              <a:gd name="connsiteY1405" fmla="*/ 2671491 h 4559737"/>
              <a:gd name="connsiteX1406" fmla="*/ 3710752 w 8074386"/>
              <a:gd name="connsiteY1406" fmla="*/ 2679368 h 4559737"/>
              <a:gd name="connsiteX1407" fmla="*/ 3751976 w 8074386"/>
              <a:gd name="connsiteY1407" fmla="*/ 2676815 h 4559737"/>
              <a:gd name="connsiteX1408" fmla="*/ 3749350 w 8074386"/>
              <a:gd name="connsiteY1408" fmla="*/ 2669392 h 4559737"/>
              <a:gd name="connsiteX1409" fmla="*/ 1614215 w 8074386"/>
              <a:gd name="connsiteY1409" fmla="*/ 2664755 h 4559737"/>
              <a:gd name="connsiteX1410" fmla="*/ 1573897 w 8074386"/>
              <a:gd name="connsiteY1410" fmla="*/ 2669175 h 4559737"/>
              <a:gd name="connsiteX1411" fmla="*/ 1580979 w 8074386"/>
              <a:gd name="connsiteY1411" fmla="*/ 2676658 h 4559737"/>
              <a:gd name="connsiteX1412" fmla="*/ 1657597 w 8074386"/>
              <a:gd name="connsiteY1412" fmla="*/ 2668102 h 4559737"/>
              <a:gd name="connsiteX1413" fmla="*/ 1657407 w 8074386"/>
              <a:gd name="connsiteY1413" fmla="*/ 2665882 h 4559737"/>
              <a:gd name="connsiteX1414" fmla="*/ 1614215 w 8074386"/>
              <a:gd name="connsiteY1414" fmla="*/ 2664755 h 4559737"/>
              <a:gd name="connsiteX1415" fmla="*/ 5589001 w 8074386"/>
              <a:gd name="connsiteY1415" fmla="*/ 2658183 h 4559737"/>
              <a:gd name="connsiteX1416" fmla="*/ 5582965 w 8074386"/>
              <a:gd name="connsiteY1416" fmla="*/ 2658937 h 4559737"/>
              <a:gd name="connsiteX1417" fmla="*/ 5589207 w 8074386"/>
              <a:gd name="connsiteY1417" fmla="*/ 2659830 h 4559737"/>
              <a:gd name="connsiteX1418" fmla="*/ 5589001 w 8074386"/>
              <a:gd name="connsiteY1418" fmla="*/ 2658183 h 4559737"/>
              <a:gd name="connsiteX1419" fmla="*/ 6475262 w 8074386"/>
              <a:gd name="connsiteY1419" fmla="*/ 2645339 h 4559737"/>
              <a:gd name="connsiteX1420" fmla="*/ 6449574 w 8074386"/>
              <a:gd name="connsiteY1420" fmla="*/ 2645340 h 4559737"/>
              <a:gd name="connsiteX1421" fmla="*/ 6449574 w 8074386"/>
              <a:gd name="connsiteY1421" fmla="*/ 2696717 h 4559737"/>
              <a:gd name="connsiteX1422" fmla="*/ 6481686 w 8074386"/>
              <a:gd name="connsiteY1422" fmla="*/ 2696717 h 4559737"/>
              <a:gd name="connsiteX1423" fmla="*/ 6475262 w 8074386"/>
              <a:gd name="connsiteY1423" fmla="*/ 2645339 h 4559737"/>
              <a:gd name="connsiteX1424" fmla="*/ 5920945 w 8074386"/>
              <a:gd name="connsiteY1424" fmla="*/ 2625582 h 4559737"/>
              <a:gd name="connsiteX1425" fmla="*/ 5916532 w 8074386"/>
              <a:gd name="connsiteY1425" fmla="*/ 2626072 h 4559737"/>
              <a:gd name="connsiteX1426" fmla="*/ 5916951 w 8074386"/>
              <a:gd name="connsiteY1426" fmla="*/ 2627743 h 4559737"/>
              <a:gd name="connsiteX1427" fmla="*/ 5920945 w 8074386"/>
              <a:gd name="connsiteY1427" fmla="*/ 2625582 h 4559737"/>
              <a:gd name="connsiteX1428" fmla="*/ 5657584 w 8074386"/>
              <a:gd name="connsiteY1428" fmla="*/ 2570642 h 4559737"/>
              <a:gd name="connsiteX1429" fmla="*/ 5632863 w 8074386"/>
              <a:gd name="connsiteY1429" fmla="*/ 2573730 h 4559737"/>
              <a:gd name="connsiteX1430" fmla="*/ 5633547 w 8074386"/>
              <a:gd name="connsiteY1430" fmla="*/ 2581758 h 4559737"/>
              <a:gd name="connsiteX1431" fmla="*/ 5647839 w 8074386"/>
              <a:gd name="connsiteY1431" fmla="*/ 2584651 h 4559737"/>
              <a:gd name="connsiteX1432" fmla="*/ 5657584 w 8074386"/>
              <a:gd name="connsiteY1432" fmla="*/ 2570642 h 4559737"/>
              <a:gd name="connsiteX1433" fmla="*/ 4299492 w 8074386"/>
              <a:gd name="connsiteY1433" fmla="*/ 2519036 h 4559737"/>
              <a:gd name="connsiteX1434" fmla="*/ 4291312 w 8074386"/>
              <a:gd name="connsiteY1434" fmla="*/ 2520006 h 4559737"/>
              <a:gd name="connsiteX1435" fmla="*/ 4299634 w 8074386"/>
              <a:gd name="connsiteY1435" fmla="*/ 2519640 h 4559737"/>
              <a:gd name="connsiteX1436" fmla="*/ 4299492 w 8074386"/>
              <a:gd name="connsiteY1436" fmla="*/ 2519036 h 4559737"/>
              <a:gd name="connsiteX1437" fmla="*/ 6462418 w 8074386"/>
              <a:gd name="connsiteY1437" fmla="*/ 2516896 h 4559737"/>
              <a:gd name="connsiteX1438" fmla="*/ 6462418 w 8074386"/>
              <a:gd name="connsiteY1438" fmla="*/ 2568273 h 4559737"/>
              <a:gd name="connsiteX1439" fmla="*/ 6404620 w 8074386"/>
              <a:gd name="connsiteY1439" fmla="*/ 2523318 h 4559737"/>
              <a:gd name="connsiteX1440" fmla="*/ 6462418 w 8074386"/>
              <a:gd name="connsiteY1440" fmla="*/ 2516896 h 4559737"/>
              <a:gd name="connsiteX1441" fmla="*/ 5961263 w 8074386"/>
              <a:gd name="connsiteY1441" fmla="*/ 2515093 h 4559737"/>
              <a:gd name="connsiteX1442" fmla="*/ 5961489 w 8074386"/>
              <a:gd name="connsiteY1442" fmla="*/ 2516897 h 4559737"/>
              <a:gd name="connsiteX1443" fmla="*/ 5932763 w 8074386"/>
              <a:gd name="connsiteY1443" fmla="*/ 2520087 h 4559737"/>
              <a:gd name="connsiteX1444" fmla="*/ 5937046 w 8074386"/>
              <a:gd name="connsiteY1444" fmla="*/ 2516518 h 4559737"/>
              <a:gd name="connsiteX1445" fmla="*/ 5961263 w 8074386"/>
              <a:gd name="connsiteY1445" fmla="*/ 2515093 h 4559737"/>
              <a:gd name="connsiteX1446" fmla="*/ 8035853 w 8074386"/>
              <a:gd name="connsiteY1446" fmla="*/ 2510474 h 4559737"/>
              <a:gd name="connsiteX1447" fmla="*/ 8074386 w 8074386"/>
              <a:gd name="connsiteY1447" fmla="*/ 2581117 h 4559737"/>
              <a:gd name="connsiteX1448" fmla="*/ 8023009 w 8074386"/>
              <a:gd name="connsiteY1448" fmla="*/ 2613229 h 4559737"/>
              <a:gd name="connsiteX1449" fmla="*/ 8016587 w 8074386"/>
              <a:gd name="connsiteY1449" fmla="*/ 2561852 h 4559737"/>
              <a:gd name="connsiteX1450" fmla="*/ 7554189 w 8074386"/>
              <a:gd name="connsiteY1450" fmla="*/ 2664605 h 4559737"/>
              <a:gd name="connsiteX1451" fmla="*/ 7522079 w 8074386"/>
              <a:gd name="connsiteY1451" fmla="*/ 2613229 h 4559737"/>
              <a:gd name="connsiteX1452" fmla="*/ 7522079 w 8074386"/>
              <a:gd name="connsiteY1452" fmla="*/ 2587540 h 4559737"/>
              <a:gd name="connsiteX1453" fmla="*/ 7849609 w 8074386"/>
              <a:gd name="connsiteY1453" fmla="*/ 2555429 h 4559737"/>
              <a:gd name="connsiteX1454" fmla="*/ 8035853 w 8074386"/>
              <a:gd name="connsiteY1454" fmla="*/ 2510474 h 4559737"/>
              <a:gd name="connsiteX1455" fmla="*/ 2489619 w 8074386"/>
              <a:gd name="connsiteY1455" fmla="*/ 2509299 h 4559737"/>
              <a:gd name="connsiteX1456" fmla="*/ 2420815 w 8074386"/>
              <a:gd name="connsiteY1456" fmla="*/ 2510506 h 4559737"/>
              <a:gd name="connsiteX1457" fmla="*/ 2423893 w 8074386"/>
              <a:gd name="connsiteY1457" fmla="*/ 2523637 h 4559737"/>
              <a:gd name="connsiteX1458" fmla="*/ 2469425 w 8074386"/>
              <a:gd name="connsiteY1458" fmla="*/ 2537768 h 4559737"/>
              <a:gd name="connsiteX1459" fmla="*/ 2506352 w 8074386"/>
              <a:gd name="connsiteY1459" fmla="*/ 2542585 h 4559737"/>
              <a:gd name="connsiteX1460" fmla="*/ 2499931 w 8074386"/>
              <a:gd name="connsiteY1460" fmla="*/ 2516897 h 4559737"/>
              <a:gd name="connsiteX1461" fmla="*/ 2489619 w 8074386"/>
              <a:gd name="connsiteY1461" fmla="*/ 2509299 h 4559737"/>
              <a:gd name="connsiteX1462" fmla="*/ 5030751 w 8074386"/>
              <a:gd name="connsiteY1462" fmla="*/ 2499516 h 4559737"/>
              <a:gd name="connsiteX1463" fmla="*/ 4973489 w 8074386"/>
              <a:gd name="connsiteY1463" fmla="*/ 2514130 h 4559737"/>
              <a:gd name="connsiteX1464" fmla="*/ 5027679 w 8074386"/>
              <a:gd name="connsiteY1464" fmla="*/ 2514012 h 4559737"/>
              <a:gd name="connsiteX1465" fmla="*/ 5030751 w 8074386"/>
              <a:gd name="connsiteY1465" fmla="*/ 2499516 h 4559737"/>
              <a:gd name="connsiteX1466" fmla="*/ 2331925 w 8074386"/>
              <a:gd name="connsiteY1466" fmla="*/ 2498680 h 4559737"/>
              <a:gd name="connsiteX1467" fmla="*/ 2299610 w 8074386"/>
              <a:gd name="connsiteY1467" fmla="*/ 2509954 h 4559737"/>
              <a:gd name="connsiteX1468" fmla="*/ 2259238 w 8074386"/>
              <a:gd name="connsiteY1468" fmla="*/ 2566874 h 4559737"/>
              <a:gd name="connsiteX1469" fmla="*/ 2260976 w 8074386"/>
              <a:gd name="connsiteY1469" fmla="*/ 2581566 h 4559737"/>
              <a:gd name="connsiteX1470" fmla="*/ 2286655 w 8074386"/>
              <a:gd name="connsiteY1470" fmla="*/ 2571078 h 4559737"/>
              <a:gd name="connsiteX1471" fmla="*/ 2331925 w 8074386"/>
              <a:gd name="connsiteY1471" fmla="*/ 2498680 h 4559737"/>
              <a:gd name="connsiteX1472" fmla="*/ 6738572 w 8074386"/>
              <a:gd name="connsiteY1472" fmla="*/ 2491206 h 4559737"/>
              <a:gd name="connsiteX1473" fmla="*/ 6822061 w 8074386"/>
              <a:gd name="connsiteY1473" fmla="*/ 2555429 h 4559737"/>
              <a:gd name="connsiteX1474" fmla="*/ 6770683 w 8074386"/>
              <a:gd name="connsiteY1474" fmla="*/ 2587540 h 4559737"/>
              <a:gd name="connsiteX1475" fmla="*/ 6661506 w 8074386"/>
              <a:gd name="connsiteY1475" fmla="*/ 2600384 h 4559737"/>
              <a:gd name="connsiteX1476" fmla="*/ 6655085 w 8074386"/>
              <a:gd name="connsiteY1476" fmla="*/ 2549006 h 4559737"/>
              <a:gd name="connsiteX1477" fmla="*/ 6712884 w 8074386"/>
              <a:gd name="connsiteY1477" fmla="*/ 2542585 h 4559737"/>
              <a:gd name="connsiteX1478" fmla="*/ 6680773 w 8074386"/>
              <a:gd name="connsiteY1478" fmla="*/ 2497629 h 4559737"/>
              <a:gd name="connsiteX1479" fmla="*/ 6732149 w 8074386"/>
              <a:gd name="connsiteY1479" fmla="*/ 2491207 h 4559737"/>
              <a:gd name="connsiteX1480" fmla="*/ 6738572 w 8074386"/>
              <a:gd name="connsiteY1480" fmla="*/ 2491206 h 4559737"/>
              <a:gd name="connsiteX1481" fmla="*/ 4174810 w 8074386"/>
              <a:gd name="connsiteY1481" fmla="*/ 2489103 h 4559737"/>
              <a:gd name="connsiteX1482" fmla="*/ 4175679 w 8074386"/>
              <a:gd name="connsiteY1482" fmla="*/ 2496448 h 4559737"/>
              <a:gd name="connsiteX1483" fmla="*/ 4168368 w 8074386"/>
              <a:gd name="connsiteY1483" fmla="*/ 2519551 h 4559737"/>
              <a:gd name="connsiteX1484" fmla="*/ 4179423 w 8074386"/>
              <a:gd name="connsiteY1484" fmla="*/ 2521116 h 4559737"/>
              <a:gd name="connsiteX1485" fmla="*/ 4188966 w 8074386"/>
              <a:gd name="connsiteY1485" fmla="*/ 2523317 h 4559737"/>
              <a:gd name="connsiteX1486" fmla="*/ 4188857 w 8074386"/>
              <a:gd name="connsiteY1486" fmla="*/ 2522452 h 4559737"/>
              <a:gd name="connsiteX1487" fmla="*/ 4199741 w 8074386"/>
              <a:gd name="connsiteY1487" fmla="*/ 2523992 h 4559737"/>
              <a:gd name="connsiteX1488" fmla="*/ 4205557 w 8074386"/>
              <a:gd name="connsiteY1488" fmla="*/ 2523762 h 4559737"/>
              <a:gd name="connsiteX1489" fmla="*/ 4283837 w 8074386"/>
              <a:gd name="connsiteY1489" fmla="*/ 2520333 h 4559737"/>
              <a:gd name="connsiteX1490" fmla="*/ 4238456 w 8074386"/>
              <a:gd name="connsiteY1490" fmla="*/ 2515088 h 4559737"/>
              <a:gd name="connsiteX1491" fmla="*/ 4174810 w 8074386"/>
              <a:gd name="connsiteY1491" fmla="*/ 2489103 h 4559737"/>
              <a:gd name="connsiteX1492" fmla="*/ 5667197 w 8074386"/>
              <a:gd name="connsiteY1492" fmla="*/ 2473242 h 4559737"/>
              <a:gd name="connsiteX1493" fmla="*/ 5628781 w 8074386"/>
              <a:gd name="connsiteY1493" fmla="*/ 2497252 h 4559737"/>
              <a:gd name="connsiteX1494" fmla="*/ 5626008 w 8074386"/>
              <a:gd name="connsiteY1494" fmla="*/ 2497945 h 4559737"/>
              <a:gd name="connsiteX1495" fmla="*/ 5621112 w 8074386"/>
              <a:gd name="connsiteY1495" fmla="*/ 2478362 h 4559737"/>
              <a:gd name="connsiteX1496" fmla="*/ 5667197 w 8074386"/>
              <a:gd name="connsiteY1496" fmla="*/ 2473242 h 4559737"/>
              <a:gd name="connsiteX1497" fmla="*/ 5686660 w 8074386"/>
              <a:gd name="connsiteY1497" fmla="*/ 2472292 h 4559737"/>
              <a:gd name="connsiteX1498" fmla="*/ 5791343 w 8074386"/>
              <a:gd name="connsiteY1498" fmla="*/ 2477050 h 4559737"/>
              <a:gd name="connsiteX1499" fmla="*/ 5789336 w 8074386"/>
              <a:gd name="connsiteY1499" fmla="*/ 2484408 h 4559737"/>
              <a:gd name="connsiteX1500" fmla="*/ 5809457 w 8074386"/>
              <a:gd name="connsiteY1500" fmla="*/ 2527524 h 4559737"/>
              <a:gd name="connsiteX1501" fmla="*/ 5727226 w 8074386"/>
              <a:gd name="connsiteY1501" fmla="*/ 2516915 h 4559737"/>
              <a:gd name="connsiteX1502" fmla="*/ 5686660 w 8074386"/>
              <a:gd name="connsiteY1502" fmla="*/ 2472292 h 4559737"/>
              <a:gd name="connsiteX1503" fmla="*/ 7143169 w 8074386"/>
              <a:gd name="connsiteY1503" fmla="*/ 2471941 h 4559737"/>
              <a:gd name="connsiteX1504" fmla="*/ 7175280 w 8074386"/>
              <a:gd name="connsiteY1504" fmla="*/ 2471941 h 4559737"/>
              <a:gd name="connsiteX1505" fmla="*/ 7181703 w 8074386"/>
              <a:gd name="connsiteY1505" fmla="*/ 2516897 h 4559737"/>
              <a:gd name="connsiteX1506" fmla="*/ 7149591 w 8074386"/>
              <a:gd name="connsiteY1506" fmla="*/ 2523318 h 4559737"/>
              <a:gd name="connsiteX1507" fmla="*/ 7143169 w 8074386"/>
              <a:gd name="connsiteY1507" fmla="*/ 2471941 h 4559737"/>
              <a:gd name="connsiteX1508" fmla="*/ 5455383 w 8074386"/>
              <a:gd name="connsiteY1508" fmla="*/ 2465141 h 4559737"/>
              <a:gd name="connsiteX1509" fmla="*/ 5461804 w 8074386"/>
              <a:gd name="connsiteY1509" fmla="*/ 2490829 h 4559737"/>
              <a:gd name="connsiteX1510" fmla="*/ 5459720 w 8074386"/>
              <a:gd name="connsiteY1510" fmla="*/ 2490989 h 4559737"/>
              <a:gd name="connsiteX1511" fmla="*/ 5417209 w 8074386"/>
              <a:gd name="connsiteY1511" fmla="*/ 2479968 h 4559737"/>
              <a:gd name="connsiteX1512" fmla="*/ 5412389 w 8074386"/>
              <a:gd name="connsiteY1512" fmla="*/ 2468724 h 4559737"/>
              <a:gd name="connsiteX1513" fmla="*/ 5455383 w 8074386"/>
              <a:gd name="connsiteY1513" fmla="*/ 2465141 h 4559737"/>
              <a:gd name="connsiteX1514" fmla="*/ 5511936 w 8074386"/>
              <a:gd name="connsiteY1514" fmla="*/ 2456681 h 4559737"/>
              <a:gd name="connsiteX1515" fmla="*/ 5511936 w 8074386"/>
              <a:gd name="connsiteY1515" fmla="*/ 2482527 h 4559737"/>
              <a:gd name="connsiteX1516" fmla="*/ 5487493 w 8074386"/>
              <a:gd name="connsiteY1516" fmla="*/ 2484408 h 4559737"/>
              <a:gd name="connsiteX1517" fmla="*/ 5487493 w 8074386"/>
              <a:gd name="connsiteY1517" fmla="*/ 2458718 h 4559737"/>
              <a:gd name="connsiteX1518" fmla="*/ 5511936 w 8074386"/>
              <a:gd name="connsiteY1518" fmla="*/ 2456681 h 4559737"/>
              <a:gd name="connsiteX1519" fmla="*/ 3873217 w 8074386"/>
              <a:gd name="connsiteY1519" fmla="*/ 2442864 h 4559737"/>
              <a:gd name="connsiteX1520" fmla="*/ 3813484 w 8074386"/>
              <a:gd name="connsiteY1520" fmla="*/ 2449936 h 4559737"/>
              <a:gd name="connsiteX1521" fmla="*/ 3817538 w 8074386"/>
              <a:gd name="connsiteY1521" fmla="*/ 2461397 h 4559737"/>
              <a:gd name="connsiteX1522" fmla="*/ 3840202 w 8074386"/>
              <a:gd name="connsiteY1522" fmla="*/ 2465140 h 4559737"/>
              <a:gd name="connsiteX1523" fmla="*/ 3860389 w 8074386"/>
              <a:gd name="connsiteY1523" fmla="*/ 2474180 h 4559737"/>
              <a:gd name="connsiteX1524" fmla="*/ 3876695 w 8074386"/>
              <a:gd name="connsiteY1524" fmla="*/ 2472250 h 4559737"/>
              <a:gd name="connsiteX1525" fmla="*/ 3873217 w 8074386"/>
              <a:gd name="connsiteY1525" fmla="*/ 2442864 h 4559737"/>
              <a:gd name="connsiteX1526" fmla="*/ 3463258 w 8074386"/>
              <a:gd name="connsiteY1526" fmla="*/ 2439830 h 4559737"/>
              <a:gd name="connsiteX1527" fmla="*/ 3463258 w 8074386"/>
              <a:gd name="connsiteY1527" fmla="*/ 2465518 h 4559737"/>
              <a:gd name="connsiteX1528" fmla="*/ 3411879 w 8074386"/>
              <a:gd name="connsiteY1528" fmla="*/ 2471941 h 4559737"/>
              <a:gd name="connsiteX1529" fmla="*/ 3405459 w 8074386"/>
              <a:gd name="connsiteY1529" fmla="*/ 2446251 h 4559737"/>
              <a:gd name="connsiteX1530" fmla="*/ 3463258 w 8074386"/>
              <a:gd name="connsiteY1530" fmla="*/ 2439830 h 4559737"/>
              <a:gd name="connsiteX1531" fmla="*/ 5951842 w 8074386"/>
              <a:gd name="connsiteY1531" fmla="*/ 2439732 h 4559737"/>
              <a:gd name="connsiteX1532" fmla="*/ 5956767 w 8074386"/>
              <a:gd name="connsiteY1532" fmla="*/ 2479131 h 4559737"/>
              <a:gd name="connsiteX1533" fmla="*/ 5911358 w 8074386"/>
              <a:gd name="connsiteY1533" fmla="*/ 2471562 h 4559737"/>
              <a:gd name="connsiteX1534" fmla="*/ 5882606 w 8074386"/>
              <a:gd name="connsiteY1534" fmla="*/ 2474437 h 4559737"/>
              <a:gd name="connsiteX1535" fmla="*/ 5860966 w 8074386"/>
              <a:gd name="connsiteY1535" fmla="*/ 2450636 h 4559737"/>
              <a:gd name="connsiteX1536" fmla="*/ 5951842 w 8074386"/>
              <a:gd name="connsiteY1536" fmla="*/ 2439732 h 4559737"/>
              <a:gd name="connsiteX1537" fmla="*/ 3459744 w 8074386"/>
              <a:gd name="connsiteY1537" fmla="*/ 2432218 h 4559737"/>
              <a:gd name="connsiteX1538" fmla="*/ 3374251 w 8074386"/>
              <a:gd name="connsiteY1538" fmla="*/ 2434889 h 4559737"/>
              <a:gd name="connsiteX1539" fmla="*/ 3341938 w 8074386"/>
              <a:gd name="connsiteY1539" fmla="*/ 2446163 h 4559737"/>
              <a:gd name="connsiteX1540" fmla="*/ 3352052 w 8074386"/>
              <a:gd name="connsiteY1540" fmla="*/ 2474760 h 4559737"/>
              <a:gd name="connsiteX1541" fmla="*/ 3451885 w 8074386"/>
              <a:gd name="connsiteY1541" fmla="*/ 2475979 h 4559737"/>
              <a:gd name="connsiteX1542" fmla="*/ 3477475 w 8074386"/>
              <a:gd name="connsiteY1542" fmla="*/ 2476044 h 4559737"/>
              <a:gd name="connsiteX1543" fmla="*/ 3495369 w 8074386"/>
              <a:gd name="connsiteY1543" fmla="*/ 2465518 h 4559737"/>
              <a:gd name="connsiteX1544" fmla="*/ 3496030 w 8074386"/>
              <a:gd name="connsiteY1544" fmla="*/ 2476091 h 4559737"/>
              <a:gd name="connsiteX1545" fmla="*/ 3528883 w 8074386"/>
              <a:gd name="connsiteY1545" fmla="*/ 2476176 h 4559737"/>
              <a:gd name="connsiteX1546" fmla="*/ 3614373 w 8074386"/>
              <a:gd name="connsiteY1546" fmla="*/ 2473505 h 4559737"/>
              <a:gd name="connsiteX1547" fmla="*/ 3640051 w 8074386"/>
              <a:gd name="connsiteY1547" fmla="*/ 2463017 h 4559737"/>
              <a:gd name="connsiteX1548" fmla="*/ 3636574 w 8074386"/>
              <a:gd name="connsiteY1548" fmla="*/ 2433634 h 4559737"/>
              <a:gd name="connsiteX1549" fmla="*/ 3628397 w 8074386"/>
              <a:gd name="connsiteY1549" fmla="*/ 2433534 h 4559737"/>
              <a:gd name="connsiteX1550" fmla="*/ 3629319 w 8074386"/>
              <a:gd name="connsiteY1550" fmla="*/ 2437225 h 4559737"/>
              <a:gd name="connsiteX1551" fmla="*/ 3613720 w 8074386"/>
              <a:gd name="connsiteY1551" fmla="*/ 2433355 h 4559737"/>
              <a:gd name="connsiteX1552" fmla="*/ 3536742 w 8074386"/>
              <a:gd name="connsiteY1552" fmla="*/ 2432415 h 4559737"/>
              <a:gd name="connsiteX1553" fmla="*/ 3459744 w 8074386"/>
              <a:gd name="connsiteY1553" fmla="*/ 2432218 h 4559737"/>
              <a:gd name="connsiteX1554" fmla="*/ 4092238 w 8074386"/>
              <a:gd name="connsiteY1554" fmla="*/ 2416939 h 4559737"/>
              <a:gd name="connsiteX1555" fmla="*/ 4072326 w 8074386"/>
              <a:gd name="connsiteY1555" fmla="*/ 2419295 h 4559737"/>
              <a:gd name="connsiteX1556" fmla="*/ 3909011 w 8074386"/>
              <a:gd name="connsiteY1556" fmla="*/ 2460975 h 4559737"/>
              <a:gd name="connsiteX1557" fmla="*/ 3912489 w 8074386"/>
              <a:gd name="connsiteY1557" fmla="*/ 2490358 h 4559737"/>
              <a:gd name="connsiteX1558" fmla="*/ 4024447 w 8074386"/>
              <a:gd name="connsiteY1558" fmla="*/ 2469657 h 4559737"/>
              <a:gd name="connsiteX1559" fmla="*/ 4171331 w 8074386"/>
              <a:gd name="connsiteY1559" fmla="*/ 2459719 h 4559737"/>
              <a:gd name="connsiteX1560" fmla="*/ 4092238 w 8074386"/>
              <a:gd name="connsiteY1560" fmla="*/ 2416939 h 4559737"/>
              <a:gd name="connsiteX1561" fmla="*/ 4767792 w 8074386"/>
              <a:gd name="connsiteY1561" fmla="*/ 2381667 h 4559737"/>
              <a:gd name="connsiteX1562" fmla="*/ 4781386 w 8074386"/>
              <a:gd name="connsiteY1562" fmla="*/ 2439648 h 4559737"/>
              <a:gd name="connsiteX1563" fmla="*/ 4764541 w 8074386"/>
              <a:gd name="connsiteY1563" fmla="*/ 2444044 h 4559737"/>
              <a:gd name="connsiteX1564" fmla="*/ 4768209 w 8074386"/>
              <a:gd name="connsiteY1564" fmla="*/ 2458718 h 4559737"/>
              <a:gd name="connsiteX1565" fmla="*/ 4710411 w 8074386"/>
              <a:gd name="connsiteY1565" fmla="*/ 2465141 h 4559737"/>
              <a:gd name="connsiteX1566" fmla="*/ 4710410 w 8074386"/>
              <a:gd name="connsiteY1566" fmla="*/ 2448320 h 4559737"/>
              <a:gd name="connsiteX1567" fmla="*/ 4680527 w 8074386"/>
              <a:gd name="connsiteY1567" fmla="*/ 2440414 h 4559737"/>
              <a:gd name="connsiteX1568" fmla="*/ 4655834 w 8074386"/>
              <a:gd name="connsiteY1568" fmla="*/ 2402368 h 4559737"/>
              <a:gd name="connsiteX1569" fmla="*/ 4767792 w 8074386"/>
              <a:gd name="connsiteY1569" fmla="*/ 2381667 h 4559737"/>
              <a:gd name="connsiteX1570" fmla="*/ 3744185 w 8074386"/>
              <a:gd name="connsiteY1570" fmla="*/ 2376202 h 4559737"/>
              <a:gd name="connsiteX1571" fmla="*/ 3685322 w 8074386"/>
              <a:gd name="connsiteY1571" fmla="*/ 2390619 h 4559737"/>
              <a:gd name="connsiteX1572" fmla="*/ 3688801 w 8074386"/>
              <a:gd name="connsiteY1572" fmla="*/ 2420002 h 4559737"/>
              <a:gd name="connsiteX1573" fmla="*/ 3747663 w 8074386"/>
              <a:gd name="connsiteY1573" fmla="*/ 2405585 h 4559737"/>
              <a:gd name="connsiteX1574" fmla="*/ 3744185 w 8074386"/>
              <a:gd name="connsiteY1574" fmla="*/ 2376202 h 4559737"/>
              <a:gd name="connsiteX1575" fmla="*/ 4862913 w 8074386"/>
              <a:gd name="connsiteY1575" fmla="*/ 2372556 h 4559737"/>
              <a:gd name="connsiteX1576" fmla="*/ 4863295 w 8074386"/>
              <a:gd name="connsiteY1576" fmla="*/ 2375607 h 4559737"/>
              <a:gd name="connsiteX1577" fmla="*/ 4838854 w 8074386"/>
              <a:gd name="connsiteY1577" fmla="*/ 2377935 h 4559737"/>
              <a:gd name="connsiteX1578" fmla="*/ 4838853 w 8074386"/>
              <a:gd name="connsiteY1578" fmla="*/ 2375230 h 4559737"/>
              <a:gd name="connsiteX1579" fmla="*/ 4862913 w 8074386"/>
              <a:gd name="connsiteY1579" fmla="*/ 2372556 h 4559737"/>
              <a:gd name="connsiteX1580" fmla="*/ 3177264 w 8074386"/>
              <a:gd name="connsiteY1580" fmla="*/ 2362665 h 4559737"/>
              <a:gd name="connsiteX1581" fmla="*/ 3148571 w 8074386"/>
              <a:gd name="connsiteY1581" fmla="*/ 2369186 h 4559737"/>
              <a:gd name="connsiteX1582" fmla="*/ 3154993 w 8074386"/>
              <a:gd name="connsiteY1582" fmla="*/ 2394874 h 4559737"/>
              <a:gd name="connsiteX1583" fmla="*/ 3161373 w 8074386"/>
              <a:gd name="connsiteY1583" fmla="*/ 2394077 h 4559737"/>
              <a:gd name="connsiteX1584" fmla="*/ 3160680 w 8074386"/>
              <a:gd name="connsiteY1584" fmla="*/ 2393130 h 4559737"/>
              <a:gd name="connsiteX1585" fmla="*/ 3177983 w 8074386"/>
              <a:gd name="connsiteY1585" fmla="*/ 2368736 h 4559737"/>
              <a:gd name="connsiteX1586" fmla="*/ 3177264 w 8074386"/>
              <a:gd name="connsiteY1586" fmla="*/ 2362665 h 4559737"/>
              <a:gd name="connsiteX1587" fmla="*/ 3462503 w 8074386"/>
              <a:gd name="connsiteY1587" fmla="*/ 2327608 h 4559737"/>
              <a:gd name="connsiteX1588" fmla="*/ 3409407 w 8074386"/>
              <a:gd name="connsiteY1588" fmla="*/ 2333893 h 4559737"/>
              <a:gd name="connsiteX1589" fmla="*/ 3411935 w 8074386"/>
              <a:gd name="connsiteY1589" fmla="*/ 2355248 h 4559737"/>
              <a:gd name="connsiteX1590" fmla="*/ 3427226 w 8074386"/>
              <a:gd name="connsiteY1590" fmla="*/ 2360455 h 4559737"/>
              <a:gd name="connsiteX1591" fmla="*/ 3428335 w 8074386"/>
              <a:gd name="connsiteY1591" fmla="*/ 2361447 h 4559737"/>
              <a:gd name="connsiteX1592" fmla="*/ 3472618 w 8074386"/>
              <a:gd name="connsiteY1592" fmla="*/ 2356205 h 4559737"/>
              <a:gd name="connsiteX1593" fmla="*/ 3462503 w 8074386"/>
              <a:gd name="connsiteY1593" fmla="*/ 2327608 h 4559737"/>
              <a:gd name="connsiteX1594" fmla="*/ 5373499 w 8074386"/>
              <a:gd name="connsiteY1594" fmla="*/ 2324865 h 4559737"/>
              <a:gd name="connsiteX1595" fmla="*/ 5413639 w 8074386"/>
              <a:gd name="connsiteY1595" fmla="*/ 2379704 h 4559737"/>
              <a:gd name="connsiteX1596" fmla="*/ 5364892 w 8074386"/>
              <a:gd name="connsiteY1596" fmla="*/ 2422719 h 4559737"/>
              <a:gd name="connsiteX1597" fmla="*/ 5312664 w 8074386"/>
              <a:gd name="connsiteY1597" fmla="*/ 2436351 h 4559737"/>
              <a:gd name="connsiteX1598" fmla="*/ 5299072 w 8074386"/>
              <a:gd name="connsiteY1598" fmla="*/ 2378368 h 4559737"/>
              <a:gd name="connsiteX1599" fmla="*/ 5373499 w 8074386"/>
              <a:gd name="connsiteY1599" fmla="*/ 2324865 h 4559737"/>
              <a:gd name="connsiteX1600" fmla="*/ 7545815 w 8074386"/>
              <a:gd name="connsiteY1600" fmla="*/ 2319522 h 4559737"/>
              <a:gd name="connsiteX1601" fmla="*/ 7546648 w 8074386"/>
              <a:gd name="connsiteY1601" fmla="*/ 2326660 h 4559737"/>
              <a:gd name="connsiteX1602" fmla="*/ 7529307 w 8074386"/>
              <a:gd name="connsiteY1602" fmla="*/ 2321735 h 4559737"/>
              <a:gd name="connsiteX1603" fmla="*/ 7545815 w 8074386"/>
              <a:gd name="connsiteY1603" fmla="*/ 2319522 h 4559737"/>
              <a:gd name="connsiteX1604" fmla="*/ 4081034 w 8074386"/>
              <a:gd name="connsiteY1604" fmla="*/ 2298163 h 4559737"/>
              <a:gd name="connsiteX1605" fmla="*/ 4020386 w 8074386"/>
              <a:gd name="connsiteY1605" fmla="*/ 2303218 h 4559737"/>
              <a:gd name="connsiteX1606" fmla="*/ 4029576 w 8074386"/>
              <a:gd name="connsiteY1606" fmla="*/ 2342419 h 4559737"/>
              <a:gd name="connsiteX1607" fmla="*/ 4140665 w 8074386"/>
              <a:gd name="connsiteY1607" fmla="*/ 2314373 h 4559737"/>
              <a:gd name="connsiteX1608" fmla="*/ 4136318 w 8074386"/>
              <a:gd name="connsiteY1608" fmla="*/ 2302078 h 4559737"/>
              <a:gd name="connsiteX1609" fmla="*/ 4100301 w 8074386"/>
              <a:gd name="connsiteY1609" fmla="*/ 2298163 h 4559737"/>
              <a:gd name="connsiteX1610" fmla="*/ 4081034 w 8074386"/>
              <a:gd name="connsiteY1610" fmla="*/ 2298163 h 4559737"/>
              <a:gd name="connsiteX1611" fmla="*/ 3868230 w 8074386"/>
              <a:gd name="connsiteY1611" fmla="*/ 2287031 h 4559737"/>
              <a:gd name="connsiteX1612" fmla="*/ 3871708 w 8074386"/>
              <a:gd name="connsiteY1612" fmla="*/ 2316414 h 4559737"/>
              <a:gd name="connsiteX1613" fmla="*/ 3934049 w 8074386"/>
              <a:gd name="connsiteY1613" fmla="*/ 2331381 h 4559737"/>
              <a:gd name="connsiteX1614" fmla="*/ 3967235 w 8074386"/>
              <a:gd name="connsiteY1614" fmla="*/ 2327453 h 4559737"/>
              <a:gd name="connsiteX1615" fmla="*/ 3957121 w 8074386"/>
              <a:gd name="connsiteY1615" fmla="*/ 2298854 h 4559737"/>
              <a:gd name="connsiteX1616" fmla="*/ 3868230 w 8074386"/>
              <a:gd name="connsiteY1616" fmla="*/ 2287031 h 4559737"/>
              <a:gd name="connsiteX1617" fmla="*/ 2225325 w 8074386"/>
              <a:gd name="connsiteY1617" fmla="*/ 2280384 h 4559737"/>
              <a:gd name="connsiteX1618" fmla="*/ 2193010 w 8074386"/>
              <a:gd name="connsiteY1618" fmla="*/ 2291659 h 4559737"/>
              <a:gd name="connsiteX1619" fmla="*/ 2206603 w 8074386"/>
              <a:gd name="connsiteY1619" fmla="*/ 2349639 h 4559737"/>
              <a:gd name="connsiteX1620" fmla="*/ 2232281 w 8074386"/>
              <a:gd name="connsiteY1620" fmla="*/ 2339152 h 4559737"/>
              <a:gd name="connsiteX1621" fmla="*/ 2225325 w 8074386"/>
              <a:gd name="connsiteY1621" fmla="*/ 2280384 h 4559737"/>
              <a:gd name="connsiteX1622" fmla="*/ 6625009 w 8074386"/>
              <a:gd name="connsiteY1622" fmla="*/ 2275813 h 4559737"/>
              <a:gd name="connsiteX1623" fmla="*/ 6625008 w 8074386"/>
              <a:gd name="connsiteY1623" fmla="*/ 2290526 h 4559737"/>
              <a:gd name="connsiteX1624" fmla="*/ 6576976 w 8074386"/>
              <a:gd name="connsiteY1624" fmla="*/ 2342027 h 4559737"/>
              <a:gd name="connsiteX1625" fmla="*/ 6542666 w 8074386"/>
              <a:gd name="connsiteY1625" fmla="*/ 2349383 h 4559737"/>
              <a:gd name="connsiteX1626" fmla="*/ 6549867 w 8074386"/>
              <a:gd name="connsiteY1626" fmla="*/ 2327182 h 4559737"/>
              <a:gd name="connsiteX1627" fmla="*/ 6598891 w 8074386"/>
              <a:gd name="connsiteY1627" fmla="*/ 2312165 h 4559737"/>
              <a:gd name="connsiteX1628" fmla="*/ 6598892 w 8074386"/>
              <a:gd name="connsiteY1628" fmla="*/ 2282812 h 4559737"/>
              <a:gd name="connsiteX1629" fmla="*/ 6625009 w 8074386"/>
              <a:gd name="connsiteY1629" fmla="*/ 2275813 h 4559737"/>
              <a:gd name="connsiteX1630" fmla="*/ 6387833 w 8074386"/>
              <a:gd name="connsiteY1630" fmla="*/ 2274455 h 4559737"/>
              <a:gd name="connsiteX1631" fmla="*/ 6426920 w 8074386"/>
              <a:gd name="connsiteY1631" fmla="*/ 2300209 h 4559737"/>
              <a:gd name="connsiteX1632" fmla="*/ 6439722 w 8074386"/>
              <a:gd name="connsiteY1632" fmla="*/ 2325971 h 4559737"/>
              <a:gd name="connsiteX1633" fmla="*/ 6302505 w 8074386"/>
              <a:gd name="connsiteY1633" fmla="*/ 2312597 h 4559737"/>
              <a:gd name="connsiteX1634" fmla="*/ 6302504 w 8074386"/>
              <a:gd name="connsiteY1634" fmla="*/ 2283169 h 4559737"/>
              <a:gd name="connsiteX1635" fmla="*/ 6387833 w 8074386"/>
              <a:gd name="connsiteY1635" fmla="*/ 2274455 h 4559737"/>
              <a:gd name="connsiteX1636" fmla="*/ 3186589 w 8074386"/>
              <a:gd name="connsiteY1636" fmla="*/ 2270882 h 4559737"/>
              <a:gd name="connsiteX1637" fmla="*/ 3160041 w 8074386"/>
              <a:gd name="connsiteY1637" fmla="*/ 2274024 h 4559737"/>
              <a:gd name="connsiteX1638" fmla="*/ 3164554 w 8074386"/>
              <a:gd name="connsiteY1638" fmla="*/ 2293275 h 4559737"/>
              <a:gd name="connsiteX1639" fmla="*/ 3192976 w 8074386"/>
              <a:gd name="connsiteY1639" fmla="*/ 2298125 h 4559737"/>
              <a:gd name="connsiteX1640" fmla="*/ 3186589 w 8074386"/>
              <a:gd name="connsiteY1640" fmla="*/ 2270882 h 4559737"/>
              <a:gd name="connsiteX1641" fmla="*/ 4503963 w 8074386"/>
              <a:gd name="connsiteY1641" fmla="*/ 2256471 h 4559737"/>
              <a:gd name="connsiteX1642" fmla="*/ 4418551 w 8074386"/>
              <a:gd name="connsiteY1642" fmla="*/ 2274031 h 4559737"/>
              <a:gd name="connsiteX1643" fmla="*/ 4300092 w 8074386"/>
              <a:gd name="connsiteY1643" fmla="*/ 2282466 h 4559737"/>
              <a:gd name="connsiteX1644" fmla="*/ 4216233 w 8074386"/>
              <a:gd name="connsiteY1644" fmla="*/ 2282563 h 4559737"/>
              <a:gd name="connsiteX1645" fmla="*/ 4249319 w 8074386"/>
              <a:gd name="connsiteY1645" fmla="*/ 2289351 h 4559737"/>
              <a:gd name="connsiteX1646" fmla="*/ 4254435 w 8074386"/>
              <a:gd name="connsiteY1646" fmla="*/ 2330275 h 4559737"/>
              <a:gd name="connsiteX1647" fmla="*/ 4174158 w 8074386"/>
              <a:gd name="connsiteY1647" fmla="*/ 2306190 h 4559737"/>
              <a:gd name="connsiteX1648" fmla="*/ 4162321 w 8074386"/>
              <a:gd name="connsiteY1648" fmla="*/ 2304905 h 4559737"/>
              <a:gd name="connsiteX1649" fmla="*/ 4170693 w 8074386"/>
              <a:gd name="connsiteY1649" fmla="*/ 2340613 h 4559737"/>
              <a:gd name="connsiteX1650" fmla="*/ 4203878 w 8074386"/>
              <a:gd name="connsiteY1650" fmla="*/ 2336685 h 4559737"/>
              <a:gd name="connsiteX1651" fmla="*/ 4291898 w 8074386"/>
              <a:gd name="connsiteY1651" fmla="*/ 2341163 h 4559737"/>
              <a:gd name="connsiteX1652" fmla="*/ 4298316 w 8074386"/>
              <a:gd name="connsiteY1652" fmla="*/ 2332114 h 4559737"/>
              <a:gd name="connsiteX1653" fmla="*/ 4286544 w 8074386"/>
              <a:gd name="connsiteY1653" fmla="*/ 2330275 h 4559737"/>
              <a:gd name="connsiteX1654" fmla="*/ 4280123 w 8074386"/>
              <a:gd name="connsiteY1654" fmla="*/ 2330274 h 4559737"/>
              <a:gd name="connsiteX1655" fmla="*/ 4280123 w 8074386"/>
              <a:gd name="connsiteY1655" fmla="*/ 2304586 h 4559737"/>
              <a:gd name="connsiteX1656" fmla="*/ 4299717 w 8074386"/>
              <a:gd name="connsiteY1656" fmla="*/ 2299688 h 4559737"/>
              <a:gd name="connsiteX1657" fmla="*/ 4345056 w 8074386"/>
              <a:gd name="connsiteY1657" fmla="*/ 2308988 h 4559737"/>
              <a:gd name="connsiteX1658" fmla="*/ 4429536 w 8074386"/>
              <a:gd name="connsiteY1658" fmla="*/ 2309973 h 4559737"/>
              <a:gd name="connsiteX1659" fmla="*/ 4514078 w 8074386"/>
              <a:gd name="connsiteY1659" fmla="*/ 2285068 h 4559737"/>
              <a:gd name="connsiteX1660" fmla="*/ 4503963 w 8074386"/>
              <a:gd name="connsiteY1660" fmla="*/ 2256471 h 4559737"/>
              <a:gd name="connsiteX1661" fmla="*/ 2651832 w 8074386"/>
              <a:gd name="connsiteY1661" fmla="*/ 2244797 h 4559737"/>
              <a:gd name="connsiteX1662" fmla="*/ 2599604 w 8074386"/>
              <a:gd name="connsiteY1662" fmla="*/ 2258427 h 4559737"/>
              <a:gd name="connsiteX1663" fmla="*/ 2625742 w 8074386"/>
              <a:gd name="connsiteY1663" fmla="*/ 2294440 h 4559737"/>
              <a:gd name="connsiteX1664" fmla="*/ 2653281 w 8074386"/>
              <a:gd name="connsiteY1664" fmla="*/ 2300225 h 4559737"/>
              <a:gd name="connsiteX1665" fmla="*/ 2657516 w 8074386"/>
              <a:gd name="connsiteY1665" fmla="*/ 2269038 h 4559737"/>
              <a:gd name="connsiteX1666" fmla="*/ 2651832 w 8074386"/>
              <a:gd name="connsiteY1666" fmla="*/ 2244797 h 4559737"/>
              <a:gd name="connsiteX1667" fmla="*/ 2500602 w 8074386"/>
              <a:gd name="connsiteY1667" fmla="*/ 2218004 h 4559737"/>
              <a:gd name="connsiteX1668" fmla="*/ 2448374 w 8074386"/>
              <a:gd name="connsiteY1668" fmla="*/ 2231635 h 4559737"/>
              <a:gd name="connsiteX1669" fmla="*/ 2451853 w 8074386"/>
              <a:gd name="connsiteY1669" fmla="*/ 2261019 h 4559737"/>
              <a:gd name="connsiteX1670" fmla="*/ 2510717 w 8074386"/>
              <a:gd name="connsiteY1670" fmla="*/ 2246601 h 4559737"/>
              <a:gd name="connsiteX1671" fmla="*/ 2500602 w 8074386"/>
              <a:gd name="connsiteY1671" fmla="*/ 2218004 h 4559737"/>
              <a:gd name="connsiteX1672" fmla="*/ 2228164 w 8074386"/>
              <a:gd name="connsiteY1672" fmla="*/ 2190663 h 4559737"/>
              <a:gd name="connsiteX1673" fmla="*/ 2208255 w 8074386"/>
              <a:gd name="connsiteY1673" fmla="*/ 2193020 h 4559737"/>
              <a:gd name="connsiteX1674" fmla="*/ 1965844 w 8074386"/>
              <a:gd name="connsiteY1674" fmla="*/ 2191918 h 4559737"/>
              <a:gd name="connsiteX1675" fmla="*/ 1940165 w 8074386"/>
              <a:gd name="connsiteY1675" fmla="*/ 2202406 h 4559737"/>
              <a:gd name="connsiteX1676" fmla="*/ 1943643 w 8074386"/>
              <a:gd name="connsiteY1676" fmla="*/ 2231790 h 4559737"/>
              <a:gd name="connsiteX1677" fmla="*/ 1970191 w 8074386"/>
              <a:gd name="connsiteY1677" fmla="*/ 2228647 h 4559737"/>
              <a:gd name="connsiteX1678" fmla="*/ 2211733 w 8074386"/>
              <a:gd name="connsiteY1678" fmla="*/ 2222403 h 4559737"/>
              <a:gd name="connsiteX1679" fmla="*/ 2238280 w 8074386"/>
              <a:gd name="connsiteY1679" fmla="*/ 2219261 h 4559737"/>
              <a:gd name="connsiteX1680" fmla="*/ 2228164 w 8074386"/>
              <a:gd name="connsiteY1680" fmla="*/ 2190663 h 4559737"/>
              <a:gd name="connsiteX1681" fmla="*/ 3254059 w 8074386"/>
              <a:gd name="connsiteY1681" fmla="*/ 2158611 h 4559737"/>
              <a:gd name="connsiteX1682" fmla="*/ 3195196 w 8074386"/>
              <a:gd name="connsiteY1682" fmla="*/ 2173028 h 4559737"/>
              <a:gd name="connsiteX1683" fmla="*/ 3205312 w 8074386"/>
              <a:gd name="connsiteY1683" fmla="*/ 2201626 h 4559737"/>
              <a:gd name="connsiteX1684" fmla="*/ 3257537 w 8074386"/>
              <a:gd name="connsiteY1684" fmla="*/ 2187996 h 4559737"/>
              <a:gd name="connsiteX1685" fmla="*/ 3254059 w 8074386"/>
              <a:gd name="connsiteY1685" fmla="*/ 2158611 h 4559737"/>
              <a:gd name="connsiteX1686" fmla="*/ 4041023 w 8074386"/>
              <a:gd name="connsiteY1686" fmla="*/ 2154843 h 4559737"/>
              <a:gd name="connsiteX1687" fmla="*/ 3963117 w 8074386"/>
              <a:gd name="connsiteY1687" fmla="*/ 2178963 h 4559737"/>
              <a:gd name="connsiteX1688" fmla="*/ 4064732 w 8074386"/>
              <a:gd name="connsiteY1688" fmla="*/ 2241424 h 4559737"/>
              <a:gd name="connsiteX1689" fmla="*/ 4041023 w 8074386"/>
              <a:gd name="connsiteY1689" fmla="*/ 2154843 h 4559737"/>
              <a:gd name="connsiteX1690" fmla="*/ 3926454 w 8074386"/>
              <a:gd name="connsiteY1690" fmla="*/ 2153508 h 4559737"/>
              <a:gd name="connsiteX1691" fmla="*/ 3867591 w 8074386"/>
              <a:gd name="connsiteY1691" fmla="*/ 2167925 h 4559737"/>
              <a:gd name="connsiteX1692" fmla="*/ 3877707 w 8074386"/>
              <a:gd name="connsiteY1692" fmla="*/ 2196523 h 4559737"/>
              <a:gd name="connsiteX1693" fmla="*/ 3929933 w 8074386"/>
              <a:gd name="connsiteY1693" fmla="*/ 2182891 h 4559737"/>
              <a:gd name="connsiteX1694" fmla="*/ 3926454 w 8074386"/>
              <a:gd name="connsiteY1694" fmla="*/ 2153508 h 4559737"/>
              <a:gd name="connsiteX1695" fmla="*/ 5664359 w 8074386"/>
              <a:gd name="connsiteY1695" fmla="*/ 2150741 h 4559737"/>
              <a:gd name="connsiteX1696" fmla="*/ 5829042 w 8074386"/>
              <a:gd name="connsiteY1696" fmla="*/ 2187527 h 4559737"/>
              <a:gd name="connsiteX1697" fmla="*/ 5849628 w 8074386"/>
              <a:gd name="connsiteY1697" fmla="*/ 2187526 h 4559737"/>
              <a:gd name="connsiteX1698" fmla="*/ 5931970 w 8074386"/>
              <a:gd name="connsiteY1698" fmla="*/ 2180169 h 4559737"/>
              <a:gd name="connsiteX1699" fmla="*/ 5938831 w 8074386"/>
              <a:gd name="connsiteY1699" fmla="*/ 2239027 h 4559737"/>
              <a:gd name="connsiteX1700" fmla="*/ 5911384 w 8074386"/>
              <a:gd name="connsiteY1700" fmla="*/ 2239027 h 4559737"/>
              <a:gd name="connsiteX1701" fmla="*/ 5765571 w 8074386"/>
              <a:gd name="connsiteY1701" fmla="*/ 2216955 h 4559737"/>
              <a:gd name="connsiteX1702" fmla="*/ 5752152 w 8074386"/>
              <a:gd name="connsiteY1702" fmla="*/ 2215730 h 4559737"/>
              <a:gd name="connsiteX1703" fmla="*/ 5669825 w 8074386"/>
              <a:gd name="connsiteY1703" fmla="*/ 2197623 h 4559737"/>
              <a:gd name="connsiteX1704" fmla="*/ 5664359 w 8074386"/>
              <a:gd name="connsiteY1704" fmla="*/ 2150741 h 4559737"/>
              <a:gd name="connsiteX1705" fmla="*/ 4336529 w 8074386"/>
              <a:gd name="connsiteY1705" fmla="*/ 2149658 h 4559737"/>
              <a:gd name="connsiteX1706" fmla="*/ 4251118 w 8074386"/>
              <a:gd name="connsiteY1706" fmla="*/ 2167219 h 4559737"/>
              <a:gd name="connsiteX1707" fmla="*/ 4261233 w 8074386"/>
              <a:gd name="connsiteY1707" fmla="*/ 2195816 h 4559737"/>
              <a:gd name="connsiteX1708" fmla="*/ 4340008 w 8074386"/>
              <a:gd name="connsiteY1708" fmla="*/ 2179044 h 4559737"/>
              <a:gd name="connsiteX1709" fmla="*/ 4336529 w 8074386"/>
              <a:gd name="connsiteY1709" fmla="*/ 2149658 h 4559737"/>
              <a:gd name="connsiteX1710" fmla="*/ 5253987 w 8074386"/>
              <a:gd name="connsiteY1710" fmla="*/ 2135595 h 4559737"/>
              <a:gd name="connsiteX1711" fmla="*/ 5255429 w 8074386"/>
              <a:gd name="connsiteY1711" fmla="*/ 2136027 h 4559737"/>
              <a:gd name="connsiteX1712" fmla="*/ 5250353 w 8074386"/>
              <a:gd name="connsiteY1712" fmla="*/ 2136027 h 4559737"/>
              <a:gd name="connsiteX1713" fmla="*/ 5253987 w 8074386"/>
              <a:gd name="connsiteY1713" fmla="*/ 2135595 h 4559737"/>
              <a:gd name="connsiteX1714" fmla="*/ 1703202 w 8074386"/>
              <a:gd name="connsiteY1714" fmla="*/ 2133622 h 4559737"/>
              <a:gd name="connsiteX1715" fmla="*/ 1689928 w 8074386"/>
              <a:gd name="connsiteY1715" fmla="*/ 2135193 h 4559737"/>
              <a:gd name="connsiteX1716" fmla="*/ 1703522 w 8074386"/>
              <a:gd name="connsiteY1716" fmla="*/ 2193174 h 4559737"/>
              <a:gd name="connsiteX1717" fmla="*/ 1755747 w 8074386"/>
              <a:gd name="connsiteY1717" fmla="*/ 2179544 h 4559737"/>
              <a:gd name="connsiteX1718" fmla="*/ 1703202 w 8074386"/>
              <a:gd name="connsiteY1718" fmla="*/ 2133622 h 4559737"/>
              <a:gd name="connsiteX1719" fmla="*/ 3119262 w 8074386"/>
              <a:gd name="connsiteY1719" fmla="*/ 2100080 h 4559737"/>
              <a:gd name="connsiteX1720" fmla="*/ 3067035 w 8074386"/>
              <a:gd name="connsiteY1720" fmla="*/ 2113710 h 4559737"/>
              <a:gd name="connsiteX1721" fmla="*/ 3080629 w 8074386"/>
              <a:gd name="connsiteY1721" fmla="*/ 2171693 h 4559737"/>
              <a:gd name="connsiteX1722" fmla="*/ 3132854 w 8074386"/>
              <a:gd name="connsiteY1722" fmla="*/ 2158061 h 4559737"/>
              <a:gd name="connsiteX1723" fmla="*/ 3119262 w 8074386"/>
              <a:gd name="connsiteY1723" fmla="*/ 2100080 h 4559737"/>
              <a:gd name="connsiteX1724" fmla="*/ 3765107 w 8074386"/>
              <a:gd name="connsiteY1724" fmla="*/ 2098117 h 4559737"/>
              <a:gd name="connsiteX1725" fmla="*/ 3712882 w 8074386"/>
              <a:gd name="connsiteY1725" fmla="*/ 2111750 h 4559737"/>
              <a:gd name="connsiteX1726" fmla="*/ 3772064 w 8074386"/>
              <a:gd name="connsiteY1726" fmla="*/ 2156886 h 4559737"/>
              <a:gd name="connsiteX1727" fmla="*/ 3778702 w 8074386"/>
              <a:gd name="connsiteY1727" fmla="*/ 2156100 h 4559737"/>
              <a:gd name="connsiteX1728" fmla="*/ 3765107 w 8074386"/>
              <a:gd name="connsiteY1728" fmla="*/ 2098117 h 4559737"/>
              <a:gd name="connsiteX1729" fmla="*/ 5039939 w 8074386"/>
              <a:gd name="connsiteY1729" fmla="*/ 2096143 h 4559737"/>
              <a:gd name="connsiteX1730" fmla="*/ 5039939 w 8074386"/>
              <a:gd name="connsiteY1730" fmla="*/ 2099241 h 4559737"/>
              <a:gd name="connsiteX1731" fmla="*/ 5014233 w 8074386"/>
              <a:gd name="connsiteY1731" fmla="*/ 2102304 h 4559737"/>
              <a:gd name="connsiteX1732" fmla="*/ 5013825 w 8074386"/>
              <a:gd name="connsiteY1732" fmla="*/ 2098809 h 4559737"/>
              <a:gd name="connsiteX1733" fmla="*/ 5039939 w 8074386"/>
              <a:gd name="connsiteY1733" fmla="*/ 2096143 h 4559737"/>
              <a:gd name="connsiteX1734" fmla="*/ 3293562 w 8074386"/>
              <a:gd name="connsiteY1734" fmla="*/ 2094345 h 4559737"/>
              <a:gd name="connsiteX1735" fmla="*/ 3267014 w 8074386"/>
              <a:gd name="connsiteY1735" fmla="*/ 2097488 h 4559737"/>
              <a:gd name="connsiteX1736" fmla="*/ 3280606 w 8074386"/>
              <a:gd name="connsiteY1736" fmla="*/ 2155468 h 4559737"/>
              <a:gd name="connsiteX1737" fmla="*/ 3306286 w 8074386"/>
              <a:gd name="connsiteY1737" fmla="*/ 2144981 h 4559737"/>
              <a:gd name="connsiteX1738" fmla="*/ 3293562 w 8074386"/>
              <a:gd name="connsiteY1738" fmla="*/ 2094345 h 4559737"/>
              <a:gd name="connsiteX1739" fmla="*/ 6962565 w 8074386"/>
              <a:gd name="connsiteY1739" fmla="*/ 2091451 h 4559737"/>
              <a:gd name="connsiteX1740" fmla="*/ 6907672 w 8074386"/>
              <a:gd name="connsiteY1740" fmla="*/ 2157665 h 4559737"/>
              <a:gd name="connsiteX1741" fmla="*/ 6969428 w 8074386"/>
              <a:gd name="connsiteY1741" fmla="*/ 2150308 h 4559737"/>
              <a:gd name="connsiteX1742" fmla="*/ 6962565 w 8074386"/>
              <a:gd name="connsiteY1742" fmla="*/ 2091451 h 4559737"/>
              <a:gd name="connsiteX1743" fmla="*/ 7257622 w 8074386"/>
              <a:gd name="connsiteY1743" fmla="*/ 2084095 h 4559737"/>
              <a:gd name="connsiteX1744" fmla="*/ 7230174 w 8074386"/>
              <a:gd name="connsiteY1744" fmla="*/ 2091451 h 4559737"/>
              <a:gd name="connsiteX1745" fmla="*/ 7237035 w 8074386"/>
              <a:gd name="connsiteY1745" fmla="*/ 2150309 h 4559737"/>
              <a:gd name="connsiteX1746" fmla="*/ 7264483 w 8074386"/>
              <a:gd name="connsiteY1746" fmla="*/ 2142950 h 4559737"/>
              <a:gd name="connsiteX1747" fmla="*/ 7257622 w 8074386"/>
              <a:gd name="connsiteY1747" fmla="*/ 2084095 h 4559737"/>
              <a:gd name="connsiteX1748" fmla="*/ 2942351 w 8074386"/>
              <a:gd name="connsiteY1748" fmla="*/ 2083776 h 4559737"/>
              <a:gd name="connsiteX1749" fmla="*/ 2883489 w 8074386"/>
              <a:gd name="connsiteY1749" fmla="*/ 2098194 h 4559737"/>
              <a:gd name="connsiteX1750" fmla="*/ 2897081 w 8074386"/>
              <a:gd name="connsiteY1750" fmla="*/ 2156175 h 4559737"/>
              <a:gd name="connsiteX1751" fmla="*/ 2955946 w 8074386"/>
              <a:gd name="connsiteY1751" fmla="*/ 2141757 h 4559737"/>
              <a:gd name="connsiteX1752" fmla="*/ 2942351 w 8074386"/>
              <a:gd name="connsiteY1752" fmla="*/ 2083776 h 4559737"/>
              <a:gd name="connsiteX1753" fmla="*/ 5479092 w 8074386"/>
              <a:gd name="connsiteY1753" fmla="*/ 2077169 h 4559737"/>
              <a:gd name="connsiteX1754" fmla="*/ 5630052 w 8074386"/>
              <a:gd name="connsiteY1754" fmla="*/ 2150741 h 4559737"/>
              <a:gd name="connsiteX1755" fmla="*/ 5636912 w 8074386"/>
              <a:gd name="connsiteY1755" fmla="*/ 2150741 h 4559737"/>
              <a:gd name="connsiteX1756" fmla="*/ 5636913 w 8074386"/>
              <a:gd name="connsiteY1756" fmla="*/ 2180169 h 4559737"/>
              <a:gd name="connsiteX1757" fmla="*/ 5615977 w 8074386"/>
              <a:gd name="connsiteY1757" fmla="*/ 2185781 h 4559737"/>
              <a:gd name="connsiteX1758" fmla="*/ 5521596 w 8074386"/>
              <a:gd name="connsiteY1758" fmla="*/ 2165023 h 4559737"/>
              <a:gd name="connsiteX1759" fmla="*/ 5514733 w 8074386"/>
              <a:gd name="connsiteY1759" fmla="*/ 2135595 h 4559737"/>
              <a:gd name="connsiteX1760" fmla="*/ 5496428 w 8074386"/>
              <a:gd name="connsiteY1760" fmla="*/ 2147861 h 4559737"/>
              <a:gd name="connsiteX1761" fmla="*/ 5507021 w 8074386"/>
              <a:gd name="connsiteY1761" fmla="*/ 2145187 h 4559737"/>
              <a:gd name="connsiteX1762" fmla="*/ 5520613 w 8074386"/>
              <a:gd name="connsiteY1762" fmla="*/ 2203168 h 4559737"/>
              <a:gd name="connsiteX1763" fmla="*/ 5409523 w 8074386"/>
              <a:gd name="connsiteY1763" fmla="*/ 2231216 h 4559737"/>
              <a:gd name="connsiteX1764" fmla="*/ 5395930 w 8074386"/>
              <a:gd name="connsiteY1764" fmla="*/ 2173235 h 4559737"/>
              <a:gd name="connsiteX1765" fmla="*/ 5476985 w 8074386"/>
              <a:gd name="connsiteY1765" fmla="*/ 2152770 h 4559737"/>
              <a:gd name="connsiteX1766" fmla="*/ 5451645 w 8074386"/>
              <a:gd name="connsiteY1766" fmla="*/ 2113956 h 4559737"/>
              <a:gd name="connsiteX1767" fmla="*/ 5405511 w 8074386"/>
              <a:gd name="connsiteY1767" fmla="*/ 2144872 h 4559737"/>
              <a:gd name="connsiteX1768" fmla="*/ 5396751 w 8074386"/>
              <a:gd name="connsiteY1768" fmla="*/ 2140437 h 4559737"/>
              <a:gd name="connsiteX1769" fmla="*/ 5396751 w 8074386"/>
              <a:gd name="connsiteY1769" fmla="*/ 2091886 h 4559737"/>
              <a:gd name="connsiteX1770" fmla="*/ 5424199 w 8074386"/>
              <a:gd name="connsiteY1770" fmla="*/ 2084527 h 4559737"/>
              <a:gd name="connsiteX1771" fmla="*/ 5485955 w 8074386"/>
              <a:gd name="connsiteY1771" fmla="*/ 2106600 h 4559737"/>
              <a:gd name="connsiteX1772" fmla="*/ 5479092 w 8074386"/>
              <a:gd name="connsiteY1772" fmla="*/ 2077169 h 4559737"/>
              <a:gd name="connsiteX1773" fmla="*/ 4722895 w 8074386"/>
              <a:gd name="connsiteY1773" fmla="*/ 2059232 h 4559737"/>
              <a:gd name="connsiteX1774" fmla="*/ 4669799 w 8074386"/>
              <a:gd name="connsiteY1774" fmla="*/ 2065517 h 4559737"/>
              <a:gd name="connsiteX1775" fmla="*/ 4673277 w 8074386"/>
              <a:gd name="connsiteY1775" fmla="*/ 2094900 h 4559737"/>
              <a:gd name="connsiteX1776" fmla="*/ 4733010 w 8074386"/>
              <a:gd name="connsiteY1776" fmla="*/ 2087829 h 4559737"/>
              <a:gd name="connsiteX1777" fmla="*/ 4722895 w 8074386"/>
              <a:gd name="connsiteY1777" fmla="*/ 2059232 h 4559737"/>
              <a:gd name="connsiteX1778" fmla="*/ 2318705 w 8074386"/>
              <a:gd name="connsiteY1778" fmla="*/ 2045867 h 4559737"/>
              <a:gd name="connsiteX1779" fmla="*/ 2234163 w 8074386"/>
              <a:gd name="connsiteY1779" fmla="*/ 2070771 h 4559737"/>
              <a:gd name="connsiteX1780" fmla="*/ 2237641 w 8074386"/>
              <a:gd name="connsiteY1780" fmla="*/ 2100155 h 4559737"/>
              <a:gd name="connsiteX1781" fmla="*/ 2421188 w 8074386"/>
              <a:gd name="connsiteY1781" fmla="*/ 2115672 h 4559737"/>
              <a:gd name="connsiteX1782" fmla="*/ 2318705 w 8074386"/>
              <a:gd name="connsiteY1782" fmla="*/ 2045867 h 4559737"/>
              <a:gd name="connsiteX1783" fmla="*/ 4423911 w 8074386"/>
              <a:gd name="connsiteY1783" fmla="*/ 2035033 h 4559737"/>
              <a:gd name="connsiteX1784" fmla="*/ 4345135 w 8074386"/>
              <a:gd name="connsiteY1784" fmla="*/ 2051806 h 4559737"/>
              <a:gd name="connsiteX1785" fmla="*/ 4348614 w 8074386"/>
              <a:gd name="connsiteY1785" fmla="*/ 2081189 h 4559737"/>
              <a:gd name="connsiteX1786" fmla="*/ 4434026 w 8074386"/>
              <a:gd name="connsiteY1786" fmla="*/ 2063631 h 4559737"/>
              <a:gd name="connsiteX1787" fmla="*/ 4423911 w 8074386"/>
              <a:gd name="connsiteY1787" fmla="*/ 2035033 h 4559737"/>
              <a:gd name="connsiteX1788" fmla="*/ 223294 w 8074386"/>
              <a:gd name="connsiteY1788" fmla="*/ 2025744 h 4559737"/>
              <a:gd name="connsiteX1789" fmla="*/ 145389 w 8074386"/>
              <a:gd name="connsiteY1789" fmla="*/ 2049863 h 4559737"/>
              <a:gd name="connsiteX1790" fmla="*/ 148866 w 8074386"/>
              <a:gd name="connsiteY1790" fmla="*/ 2079248 h 4559737"/>
              <a:gd name="connsiteX1791" fmla="*/ 168778 w 8074386"/>
              <a:gd name="connsiteY1791" fmla="*/ 2076891 h 4559737"/>
              <a:gd name="connsiteX1792" fmla="*/ 236886 w 8074386"/>
              <a:gd name="connsiteY1792" fmla="*/ 2083726 h 4559737"/>
              <a:gd name="connsiteX1793" fmla="*/ 223294 w 8074386"/>
              <a:gd name="connsiteY1793" fmla="*/ 2025744 h 4559737"/>
              <a:gd name="connsiteX1794" fmla="*/ 2046269 w 8074386"/>
              <a:gd name="connsiteY1794" fmla="*/ 2018524 h 4559737"/>
              <a:gd name="connsiteX1795" fmla="*/ 2059862 w 8074386"/>
              <a:gd name="connsiteY1795" fmla="*/ 2076506 h 4559737"/>
              <a:gd name="connsiteX1796" fmla="*/ 2112959 w 8074386"/>
              <a:gd name="connsiteY1796" fmla="*/ 2070222 h 4559737"/>
              <a:gd name="connsiteX1797" fmla="*/ 2046269 w 8074386"/>
              <a:gd name="connsiteY1797" fmla="*/ 2018524 h 4559737"/>
              <a:gd name="connsiteX1798" fmla="*/ 5488841 w 8074386"/>
              <a:gd name="connsiteY1798" fmla="*/ 2017878 h 4559737"/>
              <a:gd name="connsiteX1799" fmla="*/ 5531053 w 8074386"/>
              <a:gd name="connsiteY1799" fmla="*/ 2022585 h 4559737"/>
              <a:gd name="connsiteX1800" fmla="*/ 5533987 w 8074386"/>
              <a:gd name="connsiteY1800" fmla="*/ 2047742 h 4559737"/>
              <a:gd name="connsiteX1801" fmla="*/ 5479092 w 8074386"/>
              <a:gd name="connsiteY1801" fmla="*/ 2055099 h 4559737"/>
              <a:gd name="connsiteX1802" fmla="*/ 5479093 w 8074386"/>
              <a:gd name="connsiteY1802" fmla="*/ 2047742 h 4559737"/>
              <a:gd name="connsiteX1803" fmla="*/ 5488841 w 8074386"/>
              <a:gd name="connsiteY1803" fmla="*/ 2017878 h 4559737"/>
              <a:gd name="connsiteX1804" fmla="*/ 2456343 w 8074386"/>
              <a:gd name="connsiteY1804" fmla="*/ 2014675 h 4559737"/>
              <a:gd name="connsiteX1805" fmla="*/ 2397479 w 8074386"/>
              <a:gd name="connsiteY1805" fmla="*/ 2029092 h 4559737"/>
              <a:gd name="connsiteX1806" fmla="*/ 2407595 w 8074386"/>
              <a:gd name="connsiteY1806" fmla="*/ 2057690 h 4559737"/>
              <a:gd name="connsiteX1807" fmla="*/ 2459821 w 8074386"/>
              <a:gd name="connsiteY1807" fmla="*/ 2044060 h 4559737"/>
              <a:gd name="connsiteX1808" fmla="*/ 2456343 w 8074386"/>
              <a:gd name="connsiteY1808" fmla="*/ 2014675 h 4559737"/>
              <a:gd name="connsiteX1809" fmla="*/ 5177174 w 8074386"/>
              <a:gd name="connsiteY1809" fmla="*/ 1996242 h 4559737"/>
              <a:gd name="connsiteX1810" fmla="*/ 5177174 w 8074386"/>
              <a:gd name="connsiteY1810" fmla="*/ 2025670 h 4559737"/>
              <a:gd name="connsiteX1811" fmla="*/ 5122281 w 8074386"/>
              <a:gd name="connsiteY1811" fmla="*/ 2033027 h 4559737"/>
              <a:gd name="connsiteX1812" fmla="*/ 5115418 w 8074386"/>
              <a:gd name="connsiteY1812" fmla="*/ 2003600 h 4559737"/>
              <a:gd name="connsiteX1813" fmla="*/ 5177174 w 8074386"/>
              <a:gd name="connsiteY1813" fmla="*/ 1996242 h 4559737"/>
              <a:gd name="connsiteX1814" fmla="*/ 3974564 w 8074386"/>
              <a:gd name="connsiteY1814" fmla="*/ 1991387 h 4559737"/>
              <a:gd name="connsiteX1815" fmla="*/ 3936527 w 8074386"/>
              <a:gd name="connsiteY1815" fmla="*/ 1999487 h 4559737"/>
              <a:gd name="connsiteX1816" fmla="*/ 3947866 w 8074386"/>
              <a:gd name="connsiteY1816" fmla="*/ 2012858 h 4559737"/>
              <a:gd name="connsiteX1817" fmla="*/ 3897118 w 8074386"/>
              <a:gd name="connsiteY1817" fmla="*/ 2019388 h 4559737"/>
              <a:gd name="connsiteX1818" fmla="*/ 3899268 w 8074386"/>
              <a:gd name="connsiteY1818" fmla="*/ 2037545 h 4559737"/>
              <a:gd name="connsiteX1819" fmla="*/ 3984680 w 8074386"/>
              <a:gd name="connsiteY1819" fmla="*/ 2019984 h 4559737"/>
              <a:gd name="connsiteX1820" fmla="*/ 3974564 w 8074386"/>
              <a:gd name="connsiteY1820" fmla="*/ 1991387 h 4559737"/>
              <a:gd name="connsiteX1821" fmla="*/ 4358091 w 8074386"/>
              <a:gd name="connsiteY1821" fmla="*/ 1990683 h 4559737"/>
              <a:gd name="connsiteX1822" fmla="*/ 4346903 w 8074386"/>
              <a:gd name="connsiteY1822" fmla="*/ 1993602 h 4559737"/>
              <a:gd name="connsiteX1823" fmla="*/ 4346903 w 8074386"/>
              <a:gd name="connsiteY1823" fmla="*/ 2003600 h 4559737"/>
              <a:gd name="connsiteX1824" fmla="*/ 4320786 w 8074386"/>
              <a:gd name="connsiteY1824" fmla="*/ 2005933 h 4559737"/>
              <a:gd name="connsiteX1825" fmla="*/ 4320786 w 8074386"/>
              <a:gd name="connsiteY1825" fmla="*/ 2000418 h 4559737"/>
              <a:gd name="connsiteX1826" fmla="*/ 4305866 w 8074386"/>
              <a:gd name="connsiteY1826" fmla="*/ 2004312 h 4559737"/>
              <a:gd name="connsiteX1827" fmla="*/ 4309344 w 8074386"/>
              <a:gd name="connsiteY1827" fmla="*/ 2033696 h 4559737"/>
              <a:gd name="connsiteX1828" fmla="*/ 4361569 w 8074386"/>
              <a:gd name="connsiteY1828" fmla="*/ 2020066 h 4559737"/>
              <a:gd name="connsiteX1829" fmla="*/ 4358091 w 8074386"/>
              <a:gd name="connsiteY1829" fmla="*/ 1990683 h 4559737"/>
              <a:gd name="connsiteX1830" fmla="*/ 6564584 w 8074386"/>
              <a:gd name="connsiteY1830" fmla="*/ 1988452 h 4559737"/>
              <a:gd name="connsiteX1831" fmla="*/ 6571445 w 8074386"/>
              <a:gd name="connsiteY1831" fmla="*/ 2017881 h 4559737"/>
              <a:gd name="connsiteX1832" fmla="*/ 6509689 w 8074386"/>
              <a:gd name="connsiteY1832" fmla="*/ 2025238 h 4559737"/>
              <a:gd name="connsiteX1833" fmla="*/ 6509689 w 8074386"/>
              <a:gd name="connsiteY1833" fmla="*/ 1995810 h 4559737"/>
              <a:gd name="connsiteX1834" fmla="*/ 6564584 w 8074386"/>
              <a:gd name="connsiteY1834" fmla="*/ 1988452 h 4559737"/>
              <a:gd name="connsiteX1835" fmla="*/ 3737921 w 8074386"/>
              <a:gd name="connsiteY1835" fmla="*/ 1982154 h 4559737"/>
              <a:gd name="connsiteX1836" fmla="*/ 3685695 w 8074386"/>
              <a:gd name="connsiteY1836" fmla="*/ 1995786 h 4559737"/>
              <a:gd name="connsiteX1837" fmla="*/ 3689174 w 8074386"/>
              <a:gd name="connsiteY1837" fmla="*/ 2025169 h 4559737"/>
              <a:gd name="connsiteX1838" fmla="*/ 3748037 w 8074386"/>
              <a:gd name="connsiteY1838" fmla="*/ 2010753 h 4559737"/>
              <a:gd name="connsiteX1839" fmla="*/ 3737921 w 8074386"/>
              <a:gd name="connsiteY1839" fmla="*/ 1982154 h 4559737"/>
              <a:gd name="connsiteX1840" fmla="*/ 4172064 w 8074386"/>
              <a:gd name="connsiteY1840" fmla="*/ 1975459 h 4559737"/>
              <a:gd name="connsiteX1841" fmla="*/ 4147995 w 8074386"/>
              <a:gd name="connsiteY1841" fmla="*/ 1978307 h 4559737"/>
              <a:gd name="connsiteX1842" fmla="*/ 4161589 w 8074386"/>
              <a:gd name="connsiteY1842" fmla="*/ 2036288 h 4559737"/>
              <a:gd name="connsiteX1843" fmla="*/ 4188136 w 8074386"/>
              <a:gd name="connsiteY1843" fmla="*/ 2033146 h 4559737"/>
              <a:gd name="connsiteX1844" fmla="*/ 4182283 w 8074386"/>
              <a:gd name="connsiteY1844" fmla="*/ 1983698 h 4559737"/>
              <a:gd name="connsiteX1845" fmla="*/ 4154898 w 8074386"/>
              <a:gd name="connsiteY1845" fmla="*/ 1986961 h 4559737"/>
              <a:gd name="connsiteX1846" fmla="*/ 4172064 w 8074386"/>
              <a:gd name="connsiteY1846" fmla="*/ 1975459 h 4559737"/>
              <a:gd name="connsiteX1847" fmla="*/ 4024173 w 8074386"/>
              <a:gd name="connsiteY1847" fmla="*/ 1973651 h 4559737"/>
              <a:gd name="connsiteX1848" fmla="*/ 4016262 w 8074386"/>
              <a:gd name="connsiteY1848" fmla="*/ 1988313 h 4559737"/>
              <a:gd name="connsiteX1849" fmla="*/ 4001750 w 8074386"/>
              <a:gd name="connsiteY1849" fmla="*/ 2107351 h 4559737"/>
              <a:gd name="connsiteX1850" fmla="*/ 4060614 w 8074386"/>
              <a:gd name="connsiteY1850" fmla="*/ 2092934 h 4559737"/>
              <a:gd name="connsiteX1851" fmla="*/ 4132433 w 8074386"/>
              <a:gd name="connsiteY1851" fmla="*/ 2017394 h 4559737"/>
              <a:gd name="connsiteX1852" fmla="*/ 4109502 w 8074386"/>
              <a:gd name="connsiteY1852" fmla="*/ 1986851 h 4559737"/>
              <a:gd name="connsiteX1853" fmla="*/ 4022255 w 8074386"/>
              <a:gd name="connsiteY1853" fmla="*/ 1982598 h 4559737"/>
              <a:gd name="connsiteX1854" fmla="*/ 4024398 w 8074386"/>
              <a:gd name="connsiteY1854" fmla="*/ 1974170 h 4559737"/>
              <a:gd name="connsiteX1855" fmla="*/ 4024173 w 8074386"/>
              <a:gd name="connsiteY1855" fmla="*/ 1973651 h 4559737"/>
              <a:gd name="connsiteX1856" fmla="*/ 6039281 w 8074386"/>
              <a:gd name="connsiteY1856" fmla="*/ 1950288 h 4559737"/>
              <a:gd name="connsiteX1857" fmla="*/ 6288350 w 8074386"/>
              <a:gd name="connsiteY1857" fmla="*/ 2016540 h 4559737"/>
              <a:gd name="connsiteX1858" fmla="*/ 6200436 w 8074386"/>
              <a:gd name="connsiteY1858" fmla="*/ 2012797 h 4559737"/>
              <a:gd name="connsiteX1859" fmla="*/ 6049477 w 8074386"/>
              <a:gd name="connsiteY1859" fmla="*/ 1968652 h 4559737"/>
              <a:gd name="connsiteX1860" fmla="*/ 6039281 w 8074386"/>
              <a:gd name="connsiteY1860" fmla="*/ 1950288 h 4559737"/>
              <a:gd name="connsiteX1861" fmla="*/ 1472238 w 8074386"/>
              <a:gd name="connsiteY1861" fmla="*/ 1944944 h 4559737"/>
              <a:gd name="connsiteX1862" fmla="*/ 1413375 w 8074386"/>
              <a:gd name="connsiteY1862" fmla="*/ 1959361 h 4559737"/>
              <a:gd name="connsiteX1863" fmla="*/ 1423489 w 8074386"/>
              <a:gd name="connsiteY1863" fmla="*/ 1987959 h 4559737"/>
              <a:gd name="connsiteX1864" fmla="*/ 1475716 w 8074386"/>
              <a:gd name="connsiteY1864" fmla="*/ 1974329 h 4559737"/>
              <a:gd name="connsiteX1865" fmla="*/ 1472238 w 8074386"/>
              <a:gd name="connsiteY1865" fmla="*/ 1944944 h 4559737"/>
              <a:gd name="connsiteX1866" fmla="*/ 1498785 w 8074386"/>
              <a:gd name="connsiteY1866" fmla="*/ 1941802 h 4559737"/>
              <a:gd name="connsiteX1867" fmla="*/ 1512380 w 8074386"/>
              <a:gd name="connsiteY1867" fmla="*/ 1999784 h 4559737"/>
              <a:gd name="connsiteX1868" fmla="*/ 1596921 w 8074386"/>
              <a:gd name="connsiteY1868" fmla="*/ 1974880 h 4559737"/>
              <a:gd name="connsiteX1869" fmla="*/ 1586806 w 8074386"/>
              <a:gd name="connsiteY1869" fmla="*/ 1946280 h 4559737"/>
              <a:gd name="connsiteX1870" fmla="*/ 1573532 w 8074386"/>
              <a:gd name="connsiteY1870" fmla="*/ 1947852 h 4559737"/>
              <a:gd name="connsiteX1871" fmla="*/ 1498785 w 8074386"/>
              <a:gd name="connsiteY1871" fmla="*/ 1941802 h 4559737"/>
              <a:gd name="connsiteX1872" fmla="*/ 4082176 w 8074386"/>
              <a:gd name="connsiteY1872" fmla="*/ 1933956 h 4559737"/>
              <a:gd name="connsiteX1873" fmla="*/ 4078909 w 8074386"/>
              <a:gd name="connsiteY1873" fmla="*/ 1935291 h 4559737"/>
              <a:gd name="connsiteX1874" fmla="*/ 4082937 w 8074386"/>
              <a:gd name="connsiteY1874" fmla="*/ 1935849 h 4559737"/>
              <a:gd name="connsiteX1875" fmla="*/ 4082176 w 8074386"/>
              <a:gd name="connsiteY1875" fmla="*/ 1933956 h 4559737"/>
              <a:gd name="connsiteX1876" fmla="*/ 4371045 w 8074386"/>
              <a:gd name="connsiteY1876" fmla="*/ 1929558 h 4559737"/>
              <a:gd name="connsiteX1877" fmla="*/ 4317948 w 8074386"/>
              <a:gd name="connsiteY1877" fmla="*/ 1935843 h 4559737"/>
              <a:gd name="connsiteX1878" fmla="*/ 4321426 w 8074386"/>
              <a:gd name="connsiteY1878" fmla="*/ 1965226 h 4559737"/>
              <a:gd name="connsiteX1879" fmla="*/ 4381160 w 8074386"/>
              <a:gd name="connsiteY1879" fmla="*/ 1958155 h 4559737"/>
              <a:gd name="connsiteX1880" fmla="*/ 4371045 w 8074386"/>
              <a:gd name="connsiteY1880" fmla="*/ 1929558 h 4559737"/>
              <a:gd name="connsiteX1881" fmla="*/ 1687757 w 8074386"/>
              <a:gd name="connsiteY1881" fmla="*/ 1927839 h 4559737"/>
              <a:gd name="connsiteX1882" fmla="*/ 1628511 w 8074386"/>
              <a:gd name="connsiteY1882" fmla="*/ 1943172 h 4559737"/>
              <a:gd name="connsiteX1883" fmla="*/ 1623470 w 8074386"/>
              <a:gd name="connsiteY1883" fmla="*/ 1971736 h 4559737"/>
              <a:gd name="connsiteX1884" fmla="*/ 1682653 w 8074386"/>
              <a:gd name="connsiteY1884" fmla="*/ 2016873 h 4559737"/>
              <a:gd name="connsiteX1885" fmla="*/ 1689289 w 8074386"/>
              <a:gd name="connsiteY1885" fmla="*/ 2016088 h 4559737"/>
              <a:gd name="connsiteX1886" fmla="*/ 1774701 w 8074386"/>
              <a:gd name="connsiteY1886" fmla="*/ 1998527 h 4559737"/>
              <a:gd name="connsiteX1887" fmla="*/ 1733552 w 8074386"/>
              <a:gd name="connsiteY1887" fmla="*/ 1949394 h 4559737"/>
              <a:gd name="connsiteX1888" fmla="*/ 1687757 w 8074386"/>
              <a:gd name="connsiteY1888" fmla="*/ 1927839 h 4559737"/>
              <a:gd name="connsiteX1889" fmla="*/ 3305246 w 8074386"/>
              <a:gd name="connsiteY1889" fmla="*/ 1927567 h 4559737"/>
              <a:gd name="connsiteX1890" fmla="*/ 3140823 w 8074386"/>
              <a:gd name="connsiteY1890" fmla="*/ 1941101 h 4559737"/>
              <a:gd name="connsiteX1891" fmla="*/ 3328717 w 8074386"/>
              <a:gd name="connsiteY1891" fmla="*/ 1993350 h 4559737"/>
              <a:gd name="connsiteX1892" fmla="*/ 3345251 w 8074386"/>
              <a:gd name="connsiteY1892" fmla="*/ 1932187 h 4559737"/>
              <a:gd name="connsiteX1893" fmla="*/ 3305246 w 8074386"/>
              <a:gd name="connsiteY1893" fmla="*/ 1936952 h 4559737"/>
              <a:gd name="connsiteX1894" fmla="*/ 3305246 w 8074386"/>
              <a:gd name="connsiteY1894" fmla="*/ 1927567 h 4559737"/>
              <a:gd name="connsiteX1895" fmla="*/ 3111667 w 8074386"/>
              <a:gd name="connsiteY1895" fmla="*/ 1922206 h 4559737"/>
              <a:gd name="connsiteX1896" fmla="*/ 3091755 w 8074386"/>
              <a:gd name="connsiteY1896" fmla="*/ 1924563 h 4559737"/>
              <a:gd name="connsiteX1897" fmla="*/ 3047929 w 8074386"/>
              <a:gd name="connsiteY1897" fmla="*/ 1922972 h 4559737"/>
              <a:gd name="connsiteX1898" fmla="*/ 3071947 w 8074386"/>
              <a:gd name="connsiteY1898" fmla="*/ 1959024 h 4559737"/>
              <a:gd name="connsiteX1899" fmla="*/ 3032024 w 8074386"/>
              <a:gd name="connsiteY1899" fmla="*/ 1964375 h 4559737"/>
              <a:gd name="connsiteX1900" fmla="*/ 3039848 w 8074386"/>
              <a:gd name="connsiteY1900" fmla="*/ 1997747 h 4559737"/>
              <a:gd name="connsiteX1901" fmla="*/ 3115145 w 8074386"/>
              <a:gd name="connsiteY1901" fmla="*/ 1951591 h 4559737"/>
              <a:gd name="connsiteX1902" fmla="*/ 3111667 w 8074386"/>
              <a:gd name="connsiteY1902" fmla="*/ 1922206 h 4559737"/>
              <a:gd name="connsiteX1903" fmla="*/ 3993287 w 8074386"/>
              <a:gd name="connsiteY1903" fmla="*/ 1922132 h 4559737"/>
              <a:gd name="connsiteX1904" fmla="*/ 3934423 w 8074386"/>
              <a:gd name="connsiteY1904" fmla="*/ 1936549 h 4559737"/>
              <a:gd name="connsiteX1905" fmla="*/ 3944538 w 8074386"/>
              <a:gd name="connsiteY1905" fmla="*/ 1965146 h 4559737"/>
              <a:gd name="connsiteX1906" fmla="*/ 3996765 w 8074386"/>
              <a:gd name="connsiteY1906" fmla="*/ 1951515 h 4559737"/>
              <a:gd name="connsiteX1907" fmla="*/ 3993287 w 8074386"/>
              <a:gd name="connsiteY1907" fmla="*/ 1922132 h 4559737"/>
              <a:gd name="connsiteX1908" fmla="*/ 3380625 w 8074386"/>
              <a:gd name="connsiteY1908" fmla="*/ 1920166 h 4559737"/>
              <a:gd name="connsiteX1909" fmla="*/ 3373988 w 8074386"/>
              <a:gd name="connsiteY1909" fmla="*/ 1920952 h 4559737"/>
              <a:gd name="connsiteX1910" fmla="*/ 3574604 w 8074386"/>
              <a:gd name="connsiteY1910" fmla="*/ 2023834 h 4559737"/>
              <a:gd name="connsiteX1911" fmla="*/ 3601154 w 8074386"/>
              <a:gd name="connsiteY1911" fmla="*/ 2020690 h 4559737"/>
              <a:gd name="connsiteX1912" fmla="*/ 3660018 w 8074386"/>
              <a:gd name="connsiteY1912" fmla="*/ 2006275 h 4559737"/>
              <a:gd name="connsiteX1913" fmla="*/ 3649902 w 8074386"/>
              <a:gd name="connsiteY1913" fmla="*/ 1977676 h 4559737"/>
              <a:gd name="connsiteX1914" fmla="*/ 3380625 w 8074386"/>
              <a:gd name="connsiteY1914" fmla="*/ 1920166 h 4559737"/>
              <a:gd name="connsiteX1915" fmla="*/ 4167588 w 8074386"/>
              <a:gd name="connsiteY1915" fmla="*/ 1916396 h 4559737"/>
              <a:gd name="connsiteX1916" fmla="*/ 4108724 w 8074386"/>
              <a:gd name="connsiteY1916" fmla="*/ 1930814 h 4559737"/>
              <a:gd name="connsiteX1917" fmla="*/ 4118839 w 8074386"/>
              <a:gd name="connsiteY1917" fmla="*/ 1959411 h 4559737"/>
              <a:gd name="connsiteX1918" fmla="*/ 4171066 w 8074386"/>
              <a:gd name="connsiteY1918" fmla="*/ 1945782 h 4559737"/>
              <a:gd name="connsiteX1919" fmla="*/ 4167588 w 8074386"/>
              <a:gd name="connsiteY1919" fmla="*/ 1916396 h 4559737"/>
              <a:gd name="connsiteX1920" fmla="*/ 4099759 w 8074386"/>
              <a:gd name="connsiteY1920" fmla="*/ 1878026 h 4559737"/>
              <a:gd name="connsiteX1921" fmla="*/ 4105246 w 8074386"/>
              <a:gd name="connsiteY1921" fmla="*/ 1901431 h 4559737"/>
              <a:gd name="connsiteX1922" fmla="*/ 4130924 w 8074386"/>
              <a:gd name="connsiteY1922" fmla="*/ 1890942 h 4559737"/>
              <a:gd name="connsiteX1923" fmla="*/ 4129094 w 8074386"/>
              <a:gd name="connsiteY1923" fmla="*/ 1883129 h 4559737"/>
              <a:gd name="connsiteX1924" fmla="*/ 4101210 w 8074386"/>
              <a:gd name="connsiteY1924" fmla="*/ 1878096 h 4559737"/>
              <a:gd name="connsiteX1925" fmla="*/ 4099759 w 8074386"/>
              <a:gd name="connsiteY1925" fmla="*/ 1878026 h 4559737"/>
              <a:gd name="connsiteX1926" fmla="*/ 4566677 w 8074386"/>
              <a:gd name="connsiteY1926" fmla="*/ 1876605 h 4559737"/>
              <a:gd name="connsiteX1927" fmla="*/ 4514451 w 8074386"/>
              <a:gd name="connsiteY1927" fmla="*/ 1890236 h 4559737"/>
              <a:gd name="connsiteX1928" fmla="*/ 4573633 w 8074386"/>
              <a:gd name="connsiteY1928" fmla="*/ 1935372 h 4559737"/>
              <a:gd name="connsiteX1929" fmla="*/ 4580271 w 8074386"/>
              <a:gd name="connsiteY1929" fmla="*/ 1934586 h 4559737"/>
              <a:gd name="connsiteX1930" fmla="*/ 4566677 w 8074386"/>
              <a:gd name="connsiteY1930" fmla="*/ 1876605 h 4559737"/>
              <a:gd name="connsiteX1931" fmla="*/ 4714431 w 8074386"/>
              <a:gd name="connsiteY1931" fmla="*/ 1874013 h 4559737"/>
              <a:gd name="connsiteX1932" fmla="*/ 4728023 w 8074386"/>
              <a:gd name="connsiteY1932" fmla="*/ 1931994 h 4559737"/>
              <a:gd name="connsiteX1933" fmla="*/ 4839114 w 8074386"/>
              <a:gd name="connsiteY1933" fmla="*/ 1903947 h 4559737"/>
              <a:gd name="connsiteX1934" fmla="*/ 4828998 w 8074386"/>
              <a:gd name="connsiteY1934" fmla="*/ 1875349 h 4559737"/>
              <a:gd name="connsiteX1935" fmla="*/ 4802451 w 8074386"/>
              <a:gd name="connsiteY1935" fmla="*/ 1878492 h 4559737"/>
              <a:gd name="connsiteX1936" fmla="*/ 4714431 w 8074386"/>
              <a:gd name="connsiteY1936" fmla="*/ 1874013 h 4559737"/>
              <a:gd name="connsiteX1937" fmla="*/ 5061306 w 8074386"/>
              <a:gd name="connsiteY1937" fmla="*/ 1866090 h 4559737"/>
              <a:gd name="connsiteX1938" fmla="*/ 5065642 w 8074386"/>
              <a:gd name="connsiteY1938" fmla="*/ 1884582 h 4559737"/>
              <a:gd name="connsiteX1939" fmla="*/ 5124504 w 8074386"/>
              <a:gd name="connsiteY1939" fmla="*/ 1870165 h 4559737"/>
              <a:gd name="connsiteX1940" fmla="*/ 5124487 w 8074386"/>
              <a:gd name="connsiteY1940" fmla="*/ 1870088 h 4559737"/>
              <a:gd name="connsiteX1941" fmla="*/ 5061306 w 8074386"/>
              <a:gd name="connsiteY1941" fmla="*/ 1866090 h 4559737"/>
              <a:gd name="connsiteX1942" fmla="*/ 4975319 w 8074386"/>
              <a:gd name="connsiteY1942" fmla="*/ 1860650 h 4559737"/>
              <a:gd name="connsiteX1943" fmla="*/ 4976752 w 8074386"/>
              <a:gd name="connsiteY1943" fmla="*/ 1872757 h 4559737"/>
              <a:gd name="connsiteX1944" fmla="*/ 5015742 w 8074386"/>
              <a:gd name="connsiteY1944" fmla="*/ 1863208 h 4559737"/>
              <a:gd name="connsiteX1945" fmla="*/ 4975319 w 8074386"/>
              <a:gd name="connsiteY1945" fmla="*/ 1860650 h 4559737"/>
              <a:gd name="connsiteX1946" fmla="*/ 4913511 w 8074386"/>
              <a:gd name="connsiteY1946" fmla="*/ 1839404 h 4559737"/>
              <a:gd name="connsiteX1947" fmla="*/ 4924525 w 8074386"/>
              <a:gd name="connsiteY1947" fmla="*/ 1886389 h 4559737"/>
              <a:gd name="connsiteX1948" fmla="*/ 4951074 w 8074386"/>
              <a:gd name="connsiteY1948" fmla="*/ 1883245 h 4559737"/>
              <a:gd name="connsiteX1949" fmla="*/ 4945331 w 8074386"/>
              <a:gd name="connsiteY1949" fmla="*/ 1858753 h 4559737"/>
              <a:gd name="connsiteX1950" fmla="*/ 4924623 w 8074386"/>
              <a:gd name="connsiteY1950" fmla="*/ 1857443 h 4559737"/>
              <a:gd name="connsiteX1951" fmla="*/ 4924622 w 8074386"/>
              <a:gd name="connsiteY1951" fmla="*/ 1841311 h 4559737"/>
              <a:gd name="connsiteX1952" fmla="*/ 4913511 w 8074386"/>
              <a:gd name="connsiteY1952" fmla="*/ 1839404 h 4559737"/>
              <a:gd name="connsiteX1953" fmla="*/ 2171750 w 8074386"/>
              <a:gd name="connsiteY1953" fmla="*/ 1824356 h 4559737"/>
              <a:gd name="connsiteX1954" fmla="*/ 2173057 w 8074386"/>
              <a:gd name="connsiteY1954" fmla="*/ 1826596 h 4559737"/>
              <a:gd name="connsiteX1955" fmla="*/ 2173056 w 8074386"/>
              <a:gd name="connsiteY1955" fmla="*/ 1856024 h 4559737"/>
              <a:gd name="connsiteX1956" fmla="*/ 1823107 w 8074386"/>
              <a:gd name="connsiteY1956" fmla="*/ 1892809 h 4559737"/>
              <a:gd name="connsiteX1957" fmla="*/ 1782286 w 8074386"/>
              <a:gd name="connsiteY1957" fmla="*/ 1903375 h 4559737"/>
              <a:gd name="connsiteX1958" fmla="*/ 1821930 w 8074386"/>
              <a:gd name="connsiteY1958" fmla="*/ 1914259 h 4559737"/>
              <a:gd name="connsiteX1959" fmla="*/ 1882312 w 8074386"/>
              <a:gd name="connsiteY1959" fmla="*/ 1941097 h 4559737"/>
              <a:gd name="connsiteX1960" fmla="*/ 1956740 w 8074386"/>
              <a:gd name="connsiteY1960" fmla="*/ 1887593 h 4559737"/>
              <a:gd name="connsiteX1961" fmla="*/ 2242771 w 8074386"/>
              <a:gd name="connsiteY1961" fmla="*/ 1972917 h 4559737"/>
              <a:gd name="connsiteX1962" fmla="*/ 2321544 w 8074386"/>
              <a:gd name="connsiteY1962" fmla="*/ 1956144 h 4559737"/>
              <a:gd name="connsiteX1963" fmla="*/ 2458849 w 8074386"/>
              <a:gd name="connsiteY1963" fmla="*/ 1978997 h 4559737"/>
              <a:gd name="connsiteX1964" fmla="*/ 2542096 w 8074386"/>
              <a:gd name="connsiteY1964" fmla="*/ 1977226 h 4559737"/>
              <a:gd name="connsiteX1965" fmla="*/ 2536729 w 8074386"/>
              <a:gd name="connsiteY1965" fmla="*/ 1936952 h 4559737"/>
              <a:gd name="connsiteX1966" fmla="*/ 2571039 w 8074386"/>
              <a:gd name="connsiteY1966" fmla="*/ 1929596 h 4559737"/>
              <a:gd name="connsiteX1967" fmla="*/ 2576506 w 8074386"/>
              <a:gd name="connsiteY1967" fmla="*/ 1976493 h 4559737"/>
              <a:gd name="connsiteX1968" fmla="*/ 2593111 w 8074386"/>
              <a:gd name="connsiteY1968" fmla="*/ 1976141 h 4559737"/>
              <a:gd name="connsiteX1969" fmla="*/ 2652844 w 8074386"/>
              <a:gd name="connsiteY1969" fmla="*/ 1969069 h 4559737"/>
              <a:gd name="connsiteX1970" fmla="*/ 2653714 w 8074386"/>
              <a:gd name="connsiteY1970" fmla="*/ 1976415 h 4559737"/>
              <a:gd name="connsiteX1971" fmla="*/ 2558826 w 8074386"/>
              <a:gd name="connsiteY1971" fmla="*/ 2084483 h 4559737"/>
              <a:gd name="connsiteX1972" fmla="*/ 2562304 w 8074386"/>
              <a:gd name="connsiteY1972" fmla="*/ 2113866 h 4559737"/>
              <a:gd name="connsiteX1973" fmla="*/ 2709187 w 8074386"/>
              <a:gd name="connsiteY1973" fmla="*/ 2103927 h 4559737"/>
              <a:gd name="connsiteX1974" fmla="*/ 2669916 w 8074386"/>
              <a:gd name="connsiteY1974" fmla="*/ 2056436 h 4559737"/>
              <a:gd name="connsiteX1975" fmla="*/ 2715185 w 8074386"/>
              <a:gd name="connsiteY1975" fmla="*/ 1984035 h 4559737"/>
              <a:gd name="connsiteX1976" fmla="*/ 2741733 w 8074386"/>
              <a:gd name="connsiteY1976" fmla="*/ 1980893 h 4559737"/>
              <a:gd name="connsiteX1977" fmla="*/ 2755326 w 8074386"/>
              <a:gd name="connsiteY1977" fmla="*/ 2038875 h 4559737"/>
              <a:gd name="connsiteX1978" fmla="*/ 2735733 w 8074386"/>
              <a:gd name="connsiteY1978" fmla="*/ 2100784 h 4559737"/>
              <a:gd name="connsiteX1979" fmla="*/ 2831260 w 8074386"/>
              <a:gd name="connsiteY1979" fmla="*/ 2111824 h 4559737"/>
              <a:gd name="connsiteX1980" fmla="*/ 2905688 w 8074386"/>
              <a:gd name="connsiteY1980" fmla="*/ 2058321 h 4559737"/>
              <a:gd name="connsiteX1981" fmla="*/ 2902210 w 8074386"/>
              <a:gd name="connsiteY1981" fmla="*/ 2028938 h 4559737"/>
              <a:gd name="connsiteX1982" fmla="*/ 2869894 w 8074386"/>
              <a:gd name="connsiteY1982" fmla="*/ 2040212 h 4559737"/>
              <a:gd name="connsiteX1983" fmla="*/ 2794599 w 8074386"/>
              <a:gd name="connsiteY1983" fmla="*/ 2086369 h 4559737"/>
              <a:gd name="connsiteX1984" fmla="*/ 2791121 w 8074386"/>
              <a:gd name="connsiteY1984" fmla="*/ 2056986 h 4559737"/>
              <a:gd name="connsiteX1985" fmla="*/ 2829753 w 8074386"/>
              <a:gd name="connsiteY1985" fmla="*/ 1985373 h 4559737"/>
              <a:gd name="connsiteX1986" fmla="*/ 2892095 w 8074386"/>
              <a:gd name="connsiteY1986" fmla="*/ 2000339 h 4559737"/>
              <a:gd name="connsiteX1987" fmla="*/ 2915165 w 8074386"/>
              <a:gd name="connsiteY1987" fmla="*/ 1967814 h 4559737"/>
              <a:gd name="connsiteX1988" fmla="*/ 2918643 w 8074386"/>
              <a:gd name="connsiteY1988" fmla="*/ 1997196 h 4559737"/>
              <a:gd name="connsiteX1989" fmla="*/ 2967391 w 8074386"/>
              <a:gd name="connsiteY1989" fmla="*/ 1954182 h 4559737"/>
              <a:gd name="connsiteX1990" fmla="*/ 2974402 w 8074386"/>
              <a:gd name="connsiteY1990" fmla="*/ 1952465 h 4559737"/>
              <a:gd name="connsiteX1991" fmla="*/ 2967306 w 8074386"/>
              <a:gd name="connsiteY1991" fmla="*/ 1947989 h 4559737"/>
              <a:gd name="connsiteX1992" fmla="*/ 2944576 w 8074386"/>
              <a:gd name="connsiteY1992" fmla="*/ 1924998 h 4559737"/>
              <a:gd name="connsiteX1993" fmla="*/ 2931009 w 8074386"/>
              <a:gd name="connsiteY1993" fmla="*/ 1906485 h 4559737"/>
              <a:gd name="connsiteX1994" fmla="*/ 2865777 w 8074386"/>
              <a:gd name="connsiteY1994" fmla="*/ 1891722 h 4559737"/>
              <a:gd name="connsiteX1995" fmla="*/ 2866647 w 8074386"/>
              <a:gd name="connsiteY1995" fmla="*/ 1899067 h 4559737"/>
              <a:gd name="connsiteX1996" fmla="*/ 2842707 w 8074386"/>
              <a:gd name="connsiteY1996" fmla="*/ 1924248 h 4559737"/>
              <a:gd name="connsiteX1997" fmla="*/ 2799088 w 8074386"/>
              <a:gd name="connsiteY1997" fmla="*/ 1840025 h 4559737"/>
              <a:gd name="connsiteX1998" fmla="*/ 2752949 w 8074386"/>
              <a:gd name="connsiteY1998" fmla="*/ 1905078 h 4559737"/>
              <a:gd name="connsiteX1999" fmla="*/ 2753818 w 8074386"/>
              <a:gd name="connsiteY1999" fmla="*/ 1912423 h 4559737"/>
              <a:gd name="connsiteX2000" fmla="*/ 2171750 w 8074386"/>
              <a:gd name="connsiteY2000" fmla="*/ 1824356 h 4559737"/>
              <a:gd name="connsiteX2001" fmla="*/ 7552678 w 8074386"/>
              <a:gd name="connsiteY2001" fmla="*/ 1789810 h 4559737"/>
              <a:gd name="connsiteX2002" fmla="*/ 7559539 w 8074386"/>
              <a:gd name="connsiteY2002" fmla="*/ 1848668 h 4559737"/>
              <a:gd name="connsiteX2003" fmla="*/ 7641880 w 8074386"/>
              <a:gd name="connsiteY2003" fmla="*/ 1833954 h 4559737"/>
              <a:gd name="connsiteX2004" fmla="*/ 7641880 w 8074386"/>
              <a:gd name="connsiteY2004" fmla="*/ 1804525 h 4559737"/>
              <a:gd name="connsiteX2005" fmla="*/ 7621294 w 8074386"/>
              <a:gd name="connsiteY2005" fmla="*/ 1804525 h 4559737"/>
              <a:gd name="connsiteX2006" fmla="*/ 7552678 w 8074386"/>
              <a:gd name="connsiteY2006" fmla="*/ 1789810 h 4559737"/>
              <a:gd name="connsiteX2007" fmla="*/ 5359640 w 8074386"/>
              <a:gd name="connsiteY2007" fmla="*/ 1752946 h 4559737"/>
              <a:gd name="connsiteX2008" fmla="*/ 5328220 w 8074386"/>
              <a:gd name="connsiteY2008" fmla="*/ 1761147 h 4559737"/>
              <a:gd name="connsiteX2009" fmla="*/ 5366104 w 8074386"/>
              <a:gd name="connsiteY2009" fmla="*/ 1771223 h 4559737"/>
              <a:gd name="connsiteX2010" fmla="*/ 5359640 w 8074386"/>
              <a:gd name="connsiteY2010" fmla="*/ 1752946 h 4559737"/>
              <a:gd name="connsiteX2011" fmla="*/ 2802759 w 8074386"/>
              <a:gd name="connsiteY2011" fmla="*/ 1751543 h 4559737"/>
              <a:gd name="connsiteX2012" fmla="*/ 2785811 w 8074386"/>
              <a:gd name="connsiteY2012" fmla="*/ 1757455 h 4559737"/>
              <a:gd name="connsiteX2013" fmla="*/ 2789998 w 8074386"/>
              <a:gd name="connsiteY2013" fmla="*/ 1811306 h 4559737"/>
              <a:gd name="connsiteX2014" fmla="*/ 2822159 w 8074386"/>
              <a:gd name="connsiteY2014" fmla="*/ 1807499 h 4559737"/>
              <a:gd name="connsiteX2015" fmla="*/ 2811177 w 8074386"/>
              <a:gd name="connsiteY2015" fmla="*/ 1760663 h 4559737"/>
              <a:gd name="connsiteX2016" fmla="*/ 2802759 w 8074386"/>
              <a:gd name="connsiteY2016" fmla="*/ 1751543 h 4559737"/>
              <a:gd name="connsiteX2017" fmla="*/ 6331284 w 8074386"/>
              <a:gd name="connsiteY2017" fmla="*/ 1745669 h 4559737"/>
              <a:gd name="connsiteX2018" fmla="*/ 6276389 w 8074386"/>
              <a:gd name="connsiteY2018" fmla="*/ 1753025 h 4559737"/>
              <a:gd name="connsiteX2019" fmla="*/ 6276390 w 8074386"/>
              <a:gd name="connsiteY2019" fmla="*/ 1782455 h 4559737"/>
              <a:gd name="connsiteX2020" fmla="*/ 6338145 w 8074386"/>
              <a:gd name="connsiteY2020" fmla="*/ 1775096 h 4559737"/>
              <a:gd name="connsiteX2021" fmla="*/ 6331284 w 8074386"/>
              <a:gd name="connsiteY2021" fmla="*/ 1745669 h 4559737"/>
              <a:gd name="connsiteX2022" fmla="*/ 3497048 w 8074386"/>
              <a:gd name="connsiteY2022" fmla="*/ 1737843 h 4559737"/>
              <a:gd name="connsiteX2023" fmla="*/ 3495294 w 8074386"/>
              <a:gd name="connsiteY2023" fmla="*/ 1738559 h 4559737"/>
              <a:gd name="connsiteX2024" fmla="*/ 3497375 w 8074386"/>
              <a:gd name="connsiteY2024" fmla="*/ 1738311 h 4559737"/>
              <a:gd name="connsiteX2025" fmla="*/ 3497048 w 8074386"/>
              <a:gd name="connsiteY2025" fmla="*/ 1737843 h 4559737"/>
              <a:gd name="connsiteX2026" fmla="*/ 4320787 w 8074386"/>
              <a:gd name="connsiteY2026" fmla="*/ 1730954 h 4559737"/>
              <a:gd name="connsiteX2027" fmla="*/ 4322487 w 8074386"/>
              <a:gd name="connsiteY2027" fmla="*/ 1745545 h 4559737"/>
              <a:gd name="connsiteX2028" fmla="*/ 4379634 w 8074386"/>
              <a:gd name="connsiteY2028" fmla="*/ 1741816 h 4559737"/>
              <a:gd name="connsiteX2029" fmla="*/ 4320787 w 8074386"/>
              <a:gd name="connsiteY2029" fmla="*/ 1730954 h 4559737"/>
              <a:gd name="connsiteX2030" fmla="*/ 3284660 w 8074386"/>
              <a:gd name="connsiteY2030" fmla="*/ 1730954 h 4559737"/>
              <a:gd name="connsiteX2031" fmla="*/ 3288833 w 8074386"/>
              <a:gd name="connsiteY2031" fmla="*/ 1766743 h 4559737"/>
              <a:gd name="connsiteX2032" fmla="*/ 3318969 w 8074386"/>
              <a:gd name="connsiteY2032" fmla="*/ 1768870 h 4559737"/>
              <a:gd name="connsiteX2033" fmla="*/ 3318969 w 8074386"/>
              <a:gd name="connsiteY2033" fmla="*/ 1730955 h 4559737"/>
              <a:gd name="connsiteX2034" fmla="*/ 3284660 w 8074386"/>
              <a:gd name="connsiteY2034" fmla="*/ 1730954 h 4559737"/>
              <a:gd name="connsiteX2035" fmla="*/ 2783751 w 8074386"/>
              <a:gd name="connsiteY2035" fmla="*/ 1730954 h 4559737"/>
              <a:gd name="connsiteX2036" fmla="*/ 2783837 w 8074386"/>
              <a:gd name="connsiteY2036" fmla="*/ 1732045 h 4559737"/>
              <a:gd name="connsiteX2037" fmla="*/ 2784809 w 8074386"/>
              <a:gd name="connsiteY2037" fmla="*/ 1732100 h 4559737"/>
              <a:gd name="connsiteX2038" fmla="*/ 2783751 w 8074386"/>
              <a:gd name="connsiteY2038" fmla="*/ 1730954 h 4559737"/>
              <a:gd name="connsiteX2039" fmla="*/ 1217885 w 8074386"/>
              <a:gd name="connsiteY2039" fmla="*/ 1729242 h 4559737"/>
              <a:gd name="connsiteX2040" fmla="*/ 1221364 w 8074386"/>
              <a:gd name="connsiteY2040" fmla="*/ 1758625 h 4559737"/>
              <a:gd name="connsiteX2041" fmla="*/ 1169136 w 8074386"/>
              <a:gd name="connsiteY2041" fmla="*/ 1772256 h 4559737"/>
              <a:gd name="connsiteX2042" fmla="*/ 1159023 w 8074386"/>
              <a:gd name="connsiteY2042" fmla="*/ 1743657 h 4559737"/>
              <a:gd name="connsiteX2043" fmla="*/ 1217885 w 8074386"/>
              <a:gd name="connsiteY2043" fmla="*/ 1729242 h 4559737"/>
              <a:gd name="connsiteX2044" fmla="*/ 4204137 w 8074386"/>
              <a:gd name="connsiteY2044" fmla="*/ 1728194 h 4559737"/>
              <a:gd name="connsiteX2045" fmla="*/ 4192960 w 8074386"/>
              <a:gd name="connsiteY2045" fmla="*/ 1732760 h 4559737"/>
              <a:gd name="connsiteX2046" fmla="*/ 4188324 w 8074386"/>
              <a:gd name="connsiteY2046" fmla="*/ 1749907 h 4559737"/>
              <a:gd name="connsiteX2047" fmla="*/ 4204137 w 8074386"/>
              <a:gd name="connsiteY2047" fmla="*/ 1745669 h 4559737"/>
              <a:gd name="connsiteX2048" fmla="*/ 4204137 w 8074386"/>
              <a:gd name="connsiteY2048" fmla="*/ 1728194 h 4559737"/>
              <a:gd name="connsiteX2049" fmla="*/ 6242081 w 8074386"/>
              <a:gd name="connsiteY2049" fmla="*/ 1723597 h 4559737"/>
              <a:gd name="connsiteX2050" fmla="*/ 6152878 w 8074386"/>
              <a:gd name="connsiteY2050" fmla="*/ 1738311 h 4559737"/>
              <a:gd name="connsiteX2051" fmla="*/ 6159741 w 8074386"/>
              <a:gd name="connsiteY2051" fmla="*/ 1767740 h 4559737"/>
              <a:gd name="connsiteX2052" fmla="*/ 6173464 w 8074386"/>
              <a:gd name="connsiteY2052" fmla="*/ 1767741 h 4559737"/>
              <a:gd name="connsiteX2053" fmla="*/ 6248943 w 8074386"/>
              <a:gd name="connsiteY2053" fmla="*/ 1782454 h 4559737"/>
              <a:gd name="connsiteX2054" fmla="*/ 6242081 w 8074386"/>
              <a:gd name="connsiteY2054" fmla="*/ 1723597 h 4559737"/>
              <a:gd name="connsiteX2055" fmla="*/ 3444296 w 8074386"/>
              <a:gd name="connsiteY2055" fmla="*/ 1718958 h 4559737"/>
              <a:gd name="connsiteX2056" fmla="*/ 3417854 w 8074386"/>
              <a:gd name="connsiteY2056" fmla="*/ 1725859 h 4559737"/>
              <a:gd name="connsiteX2057" fmla="*/ 3435620 w 8074386"/>
              <a:gd name="connsiteY2057" fmla="*/ 1745668 h 4559737"/>
              <a:gd name="connsiteX2058" fmla="*/ 3450152 w 8074386"/>
              <a:gd name="connsiteY2058" fmla="*/ 1743937 h 4559737"/>
              <a:gd name="connsiteX2059" fmla="*/ 3444296 w 8074386"/>
              <a:gd name="connsiteY2059" fmla="*/ 1718958 h 4559737"/>
              <a:gd name="connsiteX2060" fmla="*/ 4286479 w 8074386"/>
              <a:gd name="connsiteY2060" fmla="*/ 1708883 h 4559737"/>
              <a:gd name="connsiteX2061" fmla="*/ 4231584 w 8074386"/>
              <a:gd name="connsiteY2061" fmla="*/ 1716241 h 4559737"/>
              <a:gd name="connsiteX2062" fmla="*/ 4235741 w 8074386"/>
              <a:gd name="connsiteY2062" fmla="*/ 1751903 h 4559737"/>
              <a:gd name="connsiteX2063" fmla="*/ 4248882 w 8074386"/>
              <a:gd name="connsiteY2063" fmla="*/ 1750347 h 4559737"/>
              <a:gd name="connsiteX2064" fmla="*/ 4290992 w 8074386"/>
              <a:gd name="connsiteY2064" fmla="*/ 1747600 h 4559737"/>
              <a:gd name="connsiteX2065" fmla="*/ 4286479 w 8074386"/>
              <a:gd name="connsiteY2065" fmla="*/ 1708883 h 4559737"/>
              <a:gd name="connsiteX2066" fmla="*/ 1891724 w 8074386"/>
              <a:gd name="connsiteY2066" fmla="*/ 1708883 h 4559737"/>
              <a:gd name="connsiteX2067" fmla="*/ 1836831 w 8074386"/>
              <a:gd name="connsiteY2067" fmla="*/ 1716241 h 4559737"/>
              <a:gd name="connsiteX2068" fmla="*/ 1817893 w 8074386"/>
              <a:gd name="connsiteY2068" fmla="*/ 1728930 h 4559737"/>
              <a:gd name="connsiteX2069" fmla="*/ 1894397 w 8074386"/>
              <a:gd name="connsiteY2069" fmla="*/ 1731807 h 4559737"/>
              <a:gd name="connsiteX2070" fmla="*/ 1891724 w 8074386"/>
              <a:gd name="connsiteY2070" fmla="*/ 1708883 h 4559737"/>
              <a:gd name="connsiteX2071" fmla="*/ 4125150 w 8074386"/>
              <a:gd name="connsiteY2071" fmla="*/ 1708541 h 4559737"/>
              <a:gd name="connsiteX2072" fmla="*/ 4025731 w 8074386"/>
              <a:gd name="connsiteY2072" fmla="*/ 1733382 h 4559737"/>
              <a:gd name="connsiteX2073" fmla="*/ 4025731 w 8074386"/>
              <a:gd name="connsiteY2073" fmla="*/ 1738311 h 4559737"/>
              <a:gd name="connsiteX2074" fmla="*/ 4136432 w 8074386"/>
              <a:gd name="connsiteY2074" fmla="*/ 1749101 h 4559737"/>
              <a:gd name="connsiteX2075" fmla="*/ 4146825 w 8074386"/>
              <a:gd name="connsiteY2075" fmla="*/ 1710654 h 4559737"/>
              <a:gd name="connsiteX2076" fmla="*/ 4125150 w 8074386"/>
              <a:gd name="connsiteY2076" fmla="*/ 1708541 h 4559737"/>
              <a:gd name="connsiteX2077" fmla="*/ 1518481 w 8074386"/>
              <a:gd name="connsiteY2077" fmla="*/ 1706256 h 4559737"/>
              <a:gd name="connsiteX2078" fmla="*/ 1669711 w 8074386"/>
              <a:gd name="connsiteY2078" fmla="*/ 1733049 h 4559737"/>
              <a:gd name="connsiteX2079" fmla="*/ 1681744 w 8074386"/>
              <a:gd name="connsiteY2079" fmla="*/ 1750218 h 4559737"/>
              <a:gd name="connsiteX2080" fmla="*/ 1433003 w 8074386"/>
              <a:gd name="connsiteY2080" fmla="*/ 1712583 h 4559737"/>
              <a:gd name="connsiteX2081" fmla="*/ 1518481 w 8074386"/>
              <a:gd name="connsiteY2081" fmla="*/ 1706256 h 4559737"/>
              <a:gd name="connsiteX2082" fmla="*/ 5621253 w 8074386"/>
              <a:gd name="connsiteY2082" fmla="*/ 1690742 h 4559737"/>
              <a:gd name="connsiteX2083" fmla="*/ 5615004 w 8074386"/>
              <a:gd name="connsiteY2083" fmla="*/ 1692921 h 4559737"/>
              <a:gd name="connsiteX2084" fmla="*/ 5628598 w 8074386"/>
              <a:gd name="connsiteY2084" fmla="*/ 1750904 h 4559737"/>
              <a:gd name="connsiteX2085" fmla="*/ 5676823 w 8074386"/>
              <a:gd name="connsiteY2085" fmla="*/ 1708351 h 4559737"/>
              <a:gd name="connsiteX2086" fmla="*/ 5621253 w 8074386"/>
              <a:gd name="connsiteY2086" fmla="*/ 1690742 h 4559737"/>
              <a:gd name="connsiteX2087" fmla="*/ 499581 w 8074386"/>
              <a:gd name="connsiteY2087" fmla="*/ 1687637 h 4559737"/>
              <a:gd name="connsiteX2088" fmla="*/ 473903 w 8074386"/>
              <a:gd name="connsiteY2088" fmla="*/ 1698126 h 4559737"/>
              <a:gd name="connsiteX2089" fmla="*/ 487495 w 8074386"/>
              <a:gd name="connsiteY2089" fmla="*/ 1756107 h 4559737"/>
              <a:gd name="connsiteX2090" fmla="*/ 513175 w 8074386"/>
              <a:gd name="connsiteY2090" fmla="*/ 1745620 h 4559737"/>
              <a:gd name="connsiteX2091" fmla="*/ 499581 w 8074386"/>
              <a:gd name="connsiteY2091" fmla="*/ 1687637 h 4559737"/>
              <a:gd name="connsiteX2092" fmla="*/ 6070536 w 8074386"/>
              <a:gd name="connsiteY2092" fmla="*/ 1686811 h 4559737"/>
              <a:gd name="connsiteX2093" fmla="*/ 6063676 w 8074386"/>
              <a:gd name="connsiteY2093" fmla="*/ 1686811 h 4559737"/>
              <a:gd name="connsiteX2094" fmla="*/ 5974472 w 8074386"/>
              <a:gd name="connsiteY2094" fmla="*/ 1694169 h 4559737"/>
              <a:gd name="connsiteX2095" fmla="*/ 6104845 w 8074386"/>
              <a:gd name="connsiteY2095" fmla="*/ 1804525 h 4559737"/>
              <a:gd name="connsiteX2096" fmla="*/ 6125431 w 8074386"/>
              <a:gd name="connsiteY2096" fmla="*/ 1738311 h 4559737"/>
              <a:gd name="connsiteX2097" fmla="*/ 6070536 w 8074386"/>
              <a:gd name="connsiteY2097" fmla="*/ 1686811 h 4559737"/>
              <a:gd name="connsiteX2098" fmla="*/ 3405851 w 8074386"/>
              <a:gd name="connsiteY2098" fmla="*/ 1649208 h 4559737"/>
              <a:gd name="connsiteX2099" fmla="*/ 3431941 w 8074386"/>
              <a:gd name="connsiteY2099" fmla="*/ 1660392 h 4559737"/>
              <a:gd name="connsiteX2100" fmla="*/ 3474263 w 8074386"/>
              <a:gd name="connsiteY2100" fmla="*/ 1650027 h 4559737"/>
              <a:gd name="connsiteX2101" fmla="*/ 3421897 w 8074386"/>
              <a:gd name="connsiteY2101" fmla="*/ 1650027 h 4559737"/>
              <a:gd name="connsiteX2102" fmla="*/ 3405851 w 8074386"/>
              <a:gd name="connsiteY2102" fmla="*/ 1649208 h 4559737"/>
              <a:gd name="connsiteX2103" fmla="*/ 5314372 w 8074386"/>
              <a:gd name="connsiteY2103" fmla="*/ 1644673 h 4559737"/>
              <a:gd name="connsiteX2104" fmla="*/ 5306775 w 8074386"/>
              <a:gd name="connsiteY2104" fmla="*/ 1647471 h 4559737"/>
              <a:gd name="connsiteX2105" fmla="*/ 5316888 w 8074386"/>
              <a:gd name="connsiteY2105" fmla="*/ 1676068 h 4559737"/>
              <a:gd name="connsiteX2106" fmla="*/ 5431458 w 8074386"/>
              <a:gd name="connsiteY2106" fmla="*/ 1677406 h 4559737"/>
              <a:gd name="connsiteX2107" fmla="*/ 5430101 w 8074386"/>
              <a:gd name="connsiteY2107" fmla="*/ 1670463 h 4559737"/>
              <a:gd name="connsiteX2108" fmla="*/ 5411807 w 8074386"/>
              <a:gd name="connsiteY2108" fmla="*/ 1672096 h 4559737"/>
              <a:gd name="connsiteX2109" fmla="*/ 5314372 w 8074386"/>
              <a:gd name="connsiteY2109" fmla="*/ 1644673 h 4559737"/>
              <a:gd name="connsiteX2110" fmla="*/ 1946619 w 8074386"/>
              <a:gd name="connsiteY2110" fmla="*/ 1642670 h 4559737"/>
              <a:gd name="connsiteX2111" fmla="*/ 1884864 w 8074386"/>
              <a:gd name="connsiteY2111" fmla="*/ 1650027 h 4559737"/>
              <a:gd name="connsiteX2112" fmla="*/ 1953479 w 8074386"/>
              <a:gd name="connsiteY2112" fmla="*/ 1730955 h 4559737"/>
              <a:gd name="connsiteX2113" fmla="*/ 1949139 w 8074386"/>
              <a:gd name="connsiteY2113" fmla="*/ 1733863 h 4559737"/>
              <a:gd name="connsiteX2114" fmla="*/ 1969012 w 8074386"/>
              <a:gd name="connsiteY2114" fmla="*/ 1734611 h 4559737"/>
              <a:gd name="connsiteX2115" fmla="*/ 1979172 w 8074386"/>
              <a:gd name="connsiteY2115" fmla="*/ 1735962 h 4559737"/>
              <a:gd name="connsiteX2116" fmla="*/ 1978942 w 8074386"/>
              <a:gd name="connsiteY2116" fmla="*/ 1734983 h 4559737"/>
              <a:gd name="connsiteX2117" fmla="*/ 2063180 w 8074386"/>
              <a:gd name="connsiteY2117" fmla="*/ 1738149 h 4559737"/>
              <a:gd name="connsiteX2118" fmla="*/ 2067410 w 8074386"/>
              <a:gd name="connsiteY2118" fmla="*/ 1738098 h 4559737"/>
              <a:gd name="connsiteX2119" fmla="*/ 1946619 w 8074386"/>
              <a:gd name="connsiteY2119" fmla="*/ 1642670 h 4559737"/>
              <a:gd name="connsiteX2120" fmla="*/ 2776891 w 8074386"/>
              <a:gd name="connsiteY2120" fmla="*/ 1642669 h 4559737"/>
              <a:gd name="connsiteX2121" fmla="*/ 2186779 w 8074386"/>
              <a:gd name="connsiteY2121" fmla="*/ 1708883 h 4559737"/>
              <a:gd name="connsiteX2122" fmla="*/ 2125024 w 8074386"/>
              <a:gd name="connsiteY2122" fmla="*/ 1686811 h 4559737"/>
              <a:gd name="connsiteX2123" fmla="*/ 2113016 w 8074386"/>
              <a:gd name="connsiteY2123" fmla="*/ 1730955 h 4559737"/>
              <a:gd name="connsiteX2124" fmla="*/ 2096377 w 8074386"/>
              <a:gd name="connsiteY2124" fmla="*/ 1737751 h 4559737"/>
              <a:gd name="connsiteX2125" fmla="*/ 2290019 w 8074386"/>
              <a:gd name="connsiteY2125" fmla="*/ 1735427 h 4559737"/>
              <a:gd name="connsiteX2126" fmla="*/ 2337738 w 8074386"/>
              <a:gd name="connsiteY2126" fmla="*/ 1716241 h 4559737"/>
              <a:gd name="connsiteX2127" fmla="*/ 2342067 w 8074386"/>
              <a:gd name="connsiteY2127" fmla="*/ 1734803 h 4559737"/>
              <a:gd name="connsiteX2128" fmla="*/ 2361157 w 8074386"/>
              <a:gd name="connsiteY2128" fmla="*/ 1734574 h 4559737"/>
              <a:gd name="connsiteX2129" fmla="*/ 2399495 w 8074386"/>
              <a:gd name="connsiteY2129" fmla="*/ 1708883 h 4559737"/>
              <a:gd name="connsiteX2130" fmla="*/ 2721996 w 8074386"/>
              <a:gd name="connsiteY2130" fmla="*/ 1679455 h 4559737"/>
              <a:gd name="connsiteX2131" fmla="*/ 2783752 w 8074386"/>
              <a:gd name="connsiteY2131" fmla="*/ 1701525 h 4559737"/>
              <a:gd name="connsiteX2132" fmla="*/ 2776891 w 8074386"/>
              <a:gd name="connsiteY2132" fmla="*/ 1642669 h 4559737"/>
              <a:gd name="connsiteX2133" fmla="*/ 817287 w 8074386"/>
              <a:gd name="connsiteY2133" fmla="*/ 1642581 h 4559737"/>
              <a:gd name="connsiteX2134" fmla="*/ 758423 w 8074386"/>
              <a:gd name="connsiteY2134" fmla="*/ 1656998 h 4559737"/>
              <a:gd name="connsiteX2135" fmla="*/ 772018 w 8074386"/>
              <a:gd name="connsiteY2135" fmla="*/ 1714980 h 4559737"/>
              <a:gd name="connsiteX2136" fmla="*/ 817287 w 8074386"/>
              <a:gd name="connsiteY2136" fmla="*/ 1642581 h 4559737"/>
              <a:gd name="connsiteX2137" fmla="*/ 5191337 w 8074386"/>
              <a:gd name="connsiteY2137" fmla="*/ 1638788 h 4559737"/>
              <a:gd name="connsiteX2138" fmla="*/ 5159020 w 8074386"/>
              <a:gd name="connsiteY2138" fmla="*/ 1650063 h 4559737"/>
              <a:gd name="connsiteX2139" fmla="*/ 5172615 w 8074386"/>
              <a:gd name="connsiteY2139" fmla="*/ 1708046 h 4559737"/>
              <a:gd name="connsiteX2140" fmla="*/ 5204930 w 8074386"/>
              <a:gd name="connsiteY2140" fmla="*/ 1696771 h 4559737"/>
              <a:gd name="connsiteX2141" fmla="*/ 5191337 w 8074386"/>
              <a:gd name="connsiteY2141" fmla="*/ 1638788 h 4559737"/>
              <a:gd name="connsiteX2142" fmla="*/ 2831784 w 8074386"/>
              <a:gd name="connsiteY2142" fmla="*/ 1635312 h 4559737"/>
              <a:gd name="connsiteX2143" fmla="*/ 2811199 w 8074386"/>
              <a:gd name="connsiteY2143" fmla="*/ 1694169 h 4559737"/>
              <a:gd name="connsiteX2144" fmla="*/ 3195458 w 8074386"/>
              <a:gd name="connsiteY2144" fmla="*/ 1679455 h 4559737"/>
              <a:gd name="connsiteX2145" fmla="*/ 3199167 w 8074386"/>
              <a:gd name="connsiteY2145" fmla="*/ 1679455 h 4559737"/>
              <a:gd name="connsiteX2146" fmla="*/ 3222437 w 8074386"/>
              <a:gd name="connsiteY2146" fmla="*/ 1677440 h 4559737"/>
              <a:gd name="connsiteX2147" fmla="*/ 3216044 w 8074386"/>
              <a:gd name="connsiteY2147" fmla="*/ 1650027 h 4559737"/>
              <a:gd name="connsiteX2148" fmla="*/ 2831784 w 8074386"/>
              <a:gd name="connsiteY2148" fmla="*/ 1635312 h 4559737"/>
              <a:gd name="connsiteX2149" fmla="*/ 5076632 w 8074386"/>
              <a:gd name="connsiteY2149" fmla="*/ 1607670 h 4559737"/>
              <a:gd name="connsiteX2150" fmla="*/ 4922378 w 8074386"/>
              <a:gd name="connsiteY2150" fmla="*/ 1640829 h 4559737"/>
              <a:gd name="connsiteX2151" fmla="*/ 4860038 w 8074386"/>
              <a:gd name="connsiteY2151" fmla="*/ 1625864 h 4559737"/>
              <a:gd name="connsiteX2152" fmla="*/ 4863457 w 8074386"/>
              <a:gd name="connsiteY2152" fmla="*/ 1640448 h 4559737"/>
              <a:gd name="connsiteX2153" fmla="*/ 4869366 w 8074386"/>
              <a:gd name="connsiteY2153" fmla="*/ 1644605 h 4559737"/>
              <a:gd name="connsiteX2154" fmla="*/ 4876590 w 8074386"/>
              <a:gd name="connsiteY2154" fmla="*/ 1642670 h 4559737"/>
              <a:gd name="connsiteX2155" fmla="*/ 4880344 w 8074386"/>
              <a:gd name="connsiteY2155" fmla="*/ 1652329 h 4559737"/>
              <a:gd name="connsiteX2156" fmla="*/ 4881369 w 8074386"/>
              <a:gd name="connsiteY2156" fmla="*/ 1653051 h 4559737"/>
              <a:gd name="connsiteX2157" fmla="*/ 4891933 w 8074386"/>
              <a:gd name="connsiteY2157" fmla="*/ 1676239 h 4559737"/>
              <a:gd name="connsiteX2158" fmla="*/ 4889490 w 8074386"/>
              <a:gd name="connsiteY2158" fmla="*/ 1675863 h 4559737"/>
              <a:gd name="connsiteX2159" fmla="*/ 4890989 w 8074386"/>
              <a:gd name="connsiteY2159" fmla="*/ 1679723 h 4559737"/>
              <a:gd name="connsiteX2160" fmla="*/ 5139235 w 8074386"/>
              <a:gd name="connsiteY2160" fmla="*/ 1620776 h 4559737"/>
              <a:gd name="connsiteX2161" fmla="*/ 5137337 w 8074386"/>
              <a:gd name="connsiteY2161" fmla="*/ 1620597 h 4559737"/>
              <a:gd name="connsiteX2162" fmla="*/ 5075581 w 8074386"/>
              <a:gd name="connsiteY2162" fmla="*/ 1620597 h 4559737"/>
              <a:gd name="connsiteX2163" fmla="*/ 5075581 w 8074386"/>
              <a:gd name="connsiteY2163" fmla="*/ 1613241 h 4559737"/>
              <a:gd name="connsiteX2164" fmla="*/ 5076632 w 8074386"/>
              <a:gd name="connsiteY2164" fmla="*/ 1607670 h 4559737"/>
              <a:gd name="connsiteX2165" fmla="*/ 2211540 w 8074386"/>
              <a:gd name="connsiteY2165" fmla="*/ 1584338 h 4559737"/>
              <a:gd name="connsiteX2166" fmla="*/ 2212065 w 8074386"/>
              <a:gd name="connsiteY2166" fmla="*/ 1588774 h 4559737"/>
              <a:gd name="connsiteX2167" fmla="*/ 2209000 w 8074386"/>
              <a:gd name="connsiteY2167" fmla="*/ 1604844 h 4559737"/>
              <a:gd name="connsiteX2168" fmla="*/ 2214227 w 8074386"/>
              <a:gd name="connsiteY2168" fmla="*/ 1672097 h 4559737"/>
              <a:gd name="connsiteX2169" fmla="*/ 2330877 w 8074386"/>
              <a:gd name="connsiteY2169" fmla="*/ 1627955 h 4559737"/>
              <a:gd name="connsiteX2170" fmla="*/ 2324016 w 8074386"/>
              <a:gd name="connsiteY2170" fmla="*/ 1598528 h 4559737"/>
              <a:gd name="connsiteX2171" fmla="*/ 2211540 w 8074386"/>
              <a:gd name="connsiteY2171" fmla="*/ 1584338 h 4559737"/>
              <a:gd name="connsiteX2172" fmla="*/ 2474974 w 8074386"/>
              <a:gd name="connsiteY2172" fmla="*/ 1583812 h 4559737"/>
              <a:gd name="connsiteX2173" fmla="*/ 2440665 w 8074386"/>
              <a:gd name="connsiteY2173" fmla="*/ 1591170 h 4559737"/>
              <a:gd name="connsiteX2174" fmla="*/ 2447527 w 8074386"/>
              <a:gd name="connsiteY2174" fmla="*/ 1650027 h 4559737"/>
              <a:gd name="connsiteX2175" fmla="*/ 2481836 w 8074386"/>
              <a:gd name="connsiteY2175" fmla="*/ 1642670 h 4559737"/>
              <a:gd name="connsiteX2176" fmla="*/ 2474974 w 8074386"/>
              <a:gd name="connsiteY2176" fmla="*/ 1583812 h 4559737"/>
              <a:gd name="connsiteX2177" fmla="*/ 4835418 w 8074386"/>
              <a:gd name="connsiteY2177" fmla="*/ 1561742 h 4559737"/>
              <a:gd name="connsiteX2178" fmla="*/ 4831498 w 8074386"/>
              <a:gd name="connsiteY2178" fmla="*/ 1574351 h 4559737"/>
              <a:gd name="connsiteX2179" fmla="*/ 4856559 w 8074386"/>
              <a:gd name="connsiteY2179" fmla="*/ 1596479 h 4559737"/>
              <a:gd name="connsiteX2180" fmla="*/ 4850849 w 8074386"/>
              <a:gd name="connsiteY2180" fmla="*/ 1567256 h 4559737"/>
              <a:gd name="connsiteX2181" fmla="*/ 4835418 w 8074386"/>
              <a:gd name="connsiteY2181" fmla="*/ 1561742 h 4559737"/>
              <a:gd name="connsiteX2182" fmla="*/ 179267 w 8074386"/>
              <a:gd name="connsiteY2182" fmla="*/ 1547003 h 4559737"/>
              <a:gd name="connsiteX2183" fmla="*/ 196622 w 8074386"/>
              <a:gd name="connsiteY2183" fmla="*/ 1549935 h 4559737"/>
              <a:gd name="connsiteX2184" fmla="*/ 180917 w 8074386"/>
              <a:gd name="connsiteY2184" fmla="*/ 1554035 h 4559737"/>
              <a:gd name="connsiteX2185" fmla="*/ 179267 w 8074386"/>
              <a:gd name="connsiteY2185" fmla="*/ 1547003 h 4559737"/>
              <a:gd name="connsiteX2186" fmla="*/ 3560046 w 8074386"/>
              <a:gd name="connsiteY2186" fmla="*/ 1532803 h 4559737"/>
              <a:gd name="connsiteX2187" fmla="*/ 3565992 w 8074386"/>
              <a:gd name="connsiteY2187" fmla="*/ 1583812 h 4559737"/>
              <a:gd name="connsiteX2188" fmla="*/ 3593441 w 8074386"/>
              <a:gd name="connsiteY2188" fmla="*/ 1576455 h 4559737"/>
              <a:gd name="connsiteX2189" fmla="*/ 3589303 w 8074386"/>
              <a:gd name="connsiteY2189" fmla="*/ 1540972 h 4559737"/>
              <a:gd name="connsiteX2190" fmla="*/ 3568018 w 8074386"/>
              <a:gd name="connsiteY2190" fmla="*/ 1540461 h 4559737"/>
              <a:gd name="connsiteX2191" fmla="*/ 3560046 w 8074386"/>
              <a:gd name="connsiteY2191" fmla="*/ 1532803 h 4559737"/>
              <a:gd name="connsiteX2192" fmla="*/ 4425880 w 8074386"/>
              <a:gd name="connsiteY2192" fmla="*/ 1525519 h 4559737"/>
              <a:gd name="connsiteX2193" fmla="*/ 4427217 w 8074386"/>
              <a:gd name="connsiteY2193" fmla="*/ 1546966 h 4559737"/>
              <a:gd name="connsiteX2194" fmla="*/ 4495762 w 8074386"/>
              <a:gd name="connsiteY2194" fmla="*/ 1540693 h 4559737"/>
              <a:gd name="connsiteX2195" fmla="*/ 4425880 w 8074386"/>
              <a:gd name="connsiteY2195" fmla="*/ 1525519 h 4559737"/>
              <a:gd name="connsiteX2196" fmla="*/ 4389405 w 8074386"/>
              <a:gd name="connsiteY2196" fmla="*/ 1517598 h 4559737"/>
              <a:gd name="connsiteX2197" fmla="*/ 4388195 w 8074386"/>
              <a:gd name="connsiteY2197" fmla="*/ 1520517 h 4559737"/>
              <a:gd name="connsiteX2198" fmla="*/ 4401551 w 8074386"/>
              <a:gd name="connsiteY2198" fmla="*/ 1520236 h 4559737"/>
              <a:gd name="connsiteX2199" fmla="*/ 4389405 w 8074386"/>
              <a:gd name="connsiteY2199" fmla="*/ 1517598 h 4559737"/>
              <a:gd name="connsiteX2200" fmla="*/ 5377727 w 8074386"/>
              <a:gd name="connsiteY2200" fmla="*/ 1510725 h 4559737"/>
              <a:gd name="connsiteX2201" fmla="*/ 5351247 w 8074386"/>
              <a:gd name="connsiteY2201" fmla="*/ 1525580 h 4559737"/>
              <a:gd name="connsiteX2202" fmla="*/ 5348479 w 8074386"/>
              <a:gd name="connsiteY2202" fmla="*/ 1532187 h 4559737"/>
              <a:gd name="connsiteX2203" fmla="*/ 5356913 w 8074386"/>
              <a:gd name="connsiteY2203" fmla="*/ 1545187 h 4559737"/>
              <a:gd name="connsiteX2204" fmla="*/ 5374369 w 8074386"/>
              <a:gd name="connsiteY2204" fmla="*/ 1555013 h 4559737"/>
              <a:gd name="connsiteX2205" fmla="*/ 5396263 w 8074386"/>
              <a:gd name="connsiteY2205" fmla="*/ 1553949 h 4559737"/>
              <a:gd name="connsiteX2206" fmla="*/ 5393754 w 8074386"/>
              <a:gd name="connsiteY2206" fmla="*/ 1513728 h 4559737"/>
              <a:gd name="connsiteX2207" fmla="*/ 5386075 w 8074386"/>
              <a:gd name="connsiteY2207" fmla="*/ 1512081 h 4559737"/>
              <a:gd name="connsiteX2208" fmla="*/ 5377727 w 8074386"/>
              <a:gd name="connsiteY2208" fmla="*/ 1510725 h 4559737"/>
              <a:gd name="connsiteX2209" fmla="*/ 6070536 w 8074386"/>
              <a:gd name="connsiteY2209" fmla="*/ 1510242 h 4559737"/>
              <a:gd name="connsiteX2210" fmla="*/ 6037684 w 8074386"/>
              <a:gd name="connsiteY2210" fmla="*/ 1514644 h 4559737"/>
              <a:gd name="connsiteX2211" fmla="*/ 6028807 w 8074386"/>
              <a:gd name="connsiteY2211" fmla="*/ 1522483 h 4559737"/>
              <a:gd name="connsiteX2212" fmla="*/ 6028408 w 8074386"/>
              <a:gd name="connsiteY2212" fmla="*/ 1528892 h 4559737"/>
              <a:gd name="connsiteX2213" fmla="*/ 6017601 w 8074386"/>
              <a:gd name="connsiteY2213" fmla="*/ 1523896 h 4559737"/>
              <a:gd name="connsiteX2214" fmla="*/ 6027652 w 8074386"/>
              <a:gd name="connsiteY2214" fmla="*/ 1556223 h 4559737"/>
              <a:gd name="connsiteX2215" fmla="*/ 6063675 w 8074386"/>
              <a:gd name="connsiteY2215" fmla="*/ 1569097 h 4559737"/>
              <a:gd name="connsiteX2216" fmla="*/ 6077400 w 8074386"/>
              <a:gd name="connsiteY2216" fmla="*/ 1569098 h 4559737"/>
              <a:gd name="connsiteX2217" fmla="*/ 6070536 w 8074386"/>
              <a:gd name="connsiteY2217" fmla="*/ 1510242 h 4559737"/>
              <a:gd name="connsiteX2218" fmla="*/ 2098278 w 8074386"/>
              <a:gd name="connsiteY2218" fmla="*/ 1509559 h 4559737"/>
              <a:gd name="connsiteX2219" fmla="*/ 2049545 w 8074386"/>
              <a:gd name="connsiteY2219" fmla="*/ 1517597 h 4559737"/>
              <a:gd name="connsiteX2220" fmla="*/ 2056408 w 8074386"/>
              <a:gd name="connsiteY2220" fmla="*/ 1547028 h 4559737"/>
              <a:gd name="connsiteX2221" fmla="*/ 2156029 w 8074386"/>
              <a:gd name="connsiteY2221" fmla="*/ 1531768 h 4559737"/>
              <a:gd name="connsiteX2222" fmla="*/ 2115783 w 8074386"/>
              <a:gd name="connsiteY2222" fmla="*/ 1514509 h 4559737"/>
              <a:gd name="connsiteX2223" fmla="*/ 2098278 w 8074386"/>
              <a:gd name="connsiteY2223" fmla="*/ 1509559 h 4559737"/>
              <a:gd name="connsiteX2224" fmla="*/ 2344600 w 8074386"/>
              <a:gd name="connsiteY2224" fmla="*/ 1480814 h 4559737"/>
              <a:gd name="connsiteX2225" fmla="*/ 2282844 w 8074386"/>
              <a:gd name="connsiteY2225" fmla="*/ 1488170 h 4559737"/>
              <a:gd name="connsiteX2226" fmla="*/ 2289706 w 8074386"/>
              <a:gd name="connsiteY2226" fmla="*/ 1517598 h 4559737"/>
              <a:gd name="connsiteX2227" fmla="*/ 2344601 w 8074386"/>
              <a:gd name="connsiteY2227" fmla="*/ 1510241 h 4559737"/>
              <a:gd name="connsiteX2228" fmla="*/ 2344600 w 8074386"/>
              <a:gd name="connsiteY2228" fmla="*/ 1480814 h 4559737"/>
              <a:gd name="connsiteX2229" fmla="*/ 2422877 w 8074386"/>
              <a:gd name="connsiteY2229" fmla="*/ 1474433 h 4559737"/>
              <a:gd name="connsiteX2230" fmla="*/ 2419413 w 8074386"/>
              <a:gd name="connsiteY2230" fmla="*/ 1475281 h 4559737"/>
              <a:gd name="connsiteX2231" fmla="*/ 2417968 w 8074386"/>
              <a:gd name="connsiteY2231" fmla="*/ 1475015 h 4559737"/>
              <a:gd name="connsiteX2232" fmla="*/ 2422877 w 8074386"/>
              <a:gd name="connsiteY2232" fmla="*/ 1474433 h 4559737"/>
              <a:gd name="connsiteX2233" fmla="*/ 3758121 w 8074386"/>
              <a:gd name="connsiteY2233" fmla="*/ 1473456 h 4559737"/>
              <a:gd name="connsiteX2234" fmla="*/ 3703228 w 8074386"/>
              <a:gd name="connsiteY2234" fmla="*/ 1480814 h 4559737"/>
              <a:gd name="connsiteX2235" fmla="*/ 3703229 w 8074386"/>
              <a:gd name="connsiteY2235" fmla="*/ 1510241 h 4559737"/>
              <a:gd name="connsiteX2236" fmla="*/ 3764985 w 8074386"/>
              <a:gd name="connsiteY2236" fmla="*/ 1502884 h 4559737"/>
              <a:gd name="connsiteX2237" fmla="*/ 3758121 w 8074386"/>
              <a:gd name="connsiteY2237" fmla="*/ 1473456 h 4559737"/>
              <a:gd name="connsiteX2238" fmla="*/ 4974265 w 8074386"/>
              <a:gd name="connsiteY2238" fmla="*/ 1470953 h 4559737"/>
              <a:gd name="connsiteX2239" fmla="*/ 4954298 w 8074386"/>
              <a:gd name="connsiteY2239" fmla="*/ 1481771 h 4559737"/>
              <a:gd name="connsiteX2240" fmla="*/ 4980683 w 8074386"/>
              <a:gd name="connsiteY2240" fmla="*/ 1475487 h 4559737"/>
              <a:gd name="connsiteX2241" fmla="*/ 4977035 w 8074386"/>
              <a:gd name="connsiteY2241" fmla="*/ 1471788 h 4559737"/>
              <a:gd name="connsiteX2242" fmla="*/ 4974265 w 8074386"/>
              <a:gd name="connsiteY2242" fmla="*/ 1470953 h 4559737"/>
              <a:gd name="connsiteX2243" fmla="*/ 2488696 w 8074386"/>
              <a:gd name="connsiteY2243" fmla="*/ 1466098 h 4559737"/>
              <a:gd name="connsiteX2244" fmla="*/ 2399495 w 8074386"/>
              <a:gd name="connsiteY2244" fmla="*/ 1473456 h 4559737"/>
              <a:gd name="connsiteX2245" fmla="*/ 2406356 w 8074386"/>
              <a:gd name="connsiteY2245" fmla="*/ 1502884 h 4559737"/>
              <a:gd name="connsiteX2246" fmla="*/ 2495559 w 8074386"/>
              <a:gd name="connsiteY2246" fmla="*/ 1495528 h 4559737"/>
              <a:gd name="connsiteX2247" fmla="*/ 2488696 w 8074386"/>
              <a:gd name="connsiteY2247" fmla="*/ 1466098 h 4559737"/>
              <a:gd name="connsiteX2248" fmla="*/ 4903002 w 8074386"/>
              <a:gd name="connsiteY2248" fmla="*/ 1463580 h 4559737"/>
              <a:gd name="connsiteX2249" fmla="*/ 4862867 w 8074386"/>
              <a:gd name="connsiteY2249" fmla="*/ 1488170 h 4559737"/>
              <a:gd name="connsiteX2250" fmla="*/ 4828558 w 8074386"/>
              <a:gd name="connsiteY2250" fmla="*/ 1502884 h 4559737"/>
              <a:gd name="connsiteX2251" fmla="*/ 4828557 w 8074386"/>
              <a:gd name="connsiteY2251" fmla="*/ 1532311 h 4559737"/>
              <a:gd name="connsiteX2252" fmla="*/ 4843398 w 8074386"/>
              <a:gd name="connsiteY2252" fmla="*/ 1529130 h 4559737"/>
              <a:gd name="connsiteX2253" fmla="*/ 4839487 w 8074386"/>
              <a:gd name="connsiteY2253" fmla="*/ 1509116 h 4559737"/>
              <a:gd name="connsiteX2254" fmla="*/ 4917594 w 8074386"/>
              <a:gd name="connsiteY2254" fmla="*/ 1490513 h 4559737"/>
              <a:gd name="connsiteX2255" fmla="*/ 4903002 w 8074386"/>
              <a:gd name="connsiteY2255" fmla="*/ 1463580 h 4559737"/>
              <a:gd name="connsiteX2256" fmla="*/ 4792644 w 8074386"/>
              <a:gd name="connsiteY2256" fmla="*/ 1459695 h 4559737"/>
              <a:gd name="connsiteX2257" fmla="*/ 4794248 w 8074386"/>
              <a:gd name="connsiteY2257" fmla="*/ 1473456 h 4559737"/>
              <a:gd name="connsiteX2258" fmla="*/ 4822961 w 8074386"/>
              <a:gd name="connsiteY2258" fmla="*/ 1470035 h 4559737"/>
              <a:gd name="connsiteX2259" fmla="*/ 4792644 w 8074386"/>
              <a:gd name="connsiteY2259" fmla="*/ 1459695 h 4559737"/>
              <a:gd name="connsiteX2260" fmla="*/ 3579718 w 8074386"/>
              <a:gd name="connsiteY2260" fmla="*/ 1458742 h 4559737"/>
              <a:gd name="connsiteX2261" fmla="*/ 3524823 w 8074386"/>
              <a:gd name="connsiteY2261" fmla="*/ 1466098 h 4559737"/>
              <a:gd name="connsiteX2262" fmla="*/ 3524822 w 8074386"/>
              <a:gd name="connsiteY2262" fmla="*/ 1494059 h 4559737"/>
              <a:gd name="connsiteX2263" fmla="*/ 3553334 w 8074386"/>
              <a:gd name="connsiteY2263" fmla="*/ 1492131 h 4559737"/>
              <a:gd name="connsiteX2264" fmla="*/ 3586577 w 8074386"/>
              <a:gd name="connsiteY2264" fmla="*/ 1488170 h 4559737"/>
              <a:gd name="connsiteX2265" fmla="*/ 3579718 w 8074386"/>
              <a:gd name="connsiteY2265" fmla="*/ 1458742 h 4559737"/>
              <a:gd name="connsiteX2266" fmla="*/ 4114933 w 8074386"/>
              <a:gd name="connsiteY2266" fmla="*/ 1458742 h 4559737"/>
              <a:gd name="connsiteX2267" fmla="*/ 4097125 w 8074386"/>
              <a:gd name="connsiteY2267" fmla="*/ 1460863 h 4559737"/>
              <a:gd name="connsiteX2268" fmla="*/ 4119690 w 8074386"/>
              <a:gd name="connsiteY2268" fmla="*/ 1470963 h 4559737"/>
              <a:gd name="connsiteX2269" fmla="*/ 4145081 w 8074386"/>
              <a:gd name="connsiteY2269" fmla="*/ 1476562 h 4559737"/>
              <a:gd name="connsiteX2270" fmla="*/ 4151490 w 8074386"/>
              <a:gd name="connsiteY2270" fmla="*/ 1476960 h 4559737"/>
              <a:gd name="connsiteX2271" fmla="*/ 4149896 w 8074386"/>
              <a:gd name="connsiteY2271" fmla="*/ 1502600 h 4559737"/>
              <a:gd name="connsiteX2272" fmla="*/ 4130035 w 8074386"/>
              <a:gd name="connsiteY2272" fmla="*/ 1506273 h 4559737"/>
              <a:gd name="connsiteX2273" fmla="*/ 4057998 w 8074386"/>
              <a:gd name="connsiteY2273" fmla="*/ 1486771 h 4559737"/>
              <a:gd name="connsiteX2274" fmla="*/ 4060040 w 8074386"/>
              <a:gd name="connsiteY2274" fmla="*/ 1495528 h 4559737"/>
              <a:gd name="connsiteX2275" fmla="*/ 4233299 w 8074386"/>
              <a:gd name="connsiteY2275" fmla="*/ 1561740 h 4559737"/>
              <a:gd name="connsiteX2276" fmla="*/ 4243655 w 8074386"/>
              <a:gd name="connsiteY2276" fmla="*/ 1564746 h 4559737"/>
              <a:gd name="connsiteX2277" fmla="*/ 4280240 w 8074386"/>
              <a:gd name="connsiteY2277" fmla="*/ 1560415 h 4559737"/>
              <a:gd name="connsiteX2278" fmla="*/ 4319694 w 8074386"/>
              <a:gd name="connsiteY2278" fmla="*/ 1556804 h 4559737"/>
              <a:gd name="connsiteX2279" fmla="*/ 4317158 w 8074386"/>
              <a:gd name="connsiteY2279" fmla="*/ 1552185 h 4559737"/>
              <a:gd name="connsiteX2280" fmla="*/ 4268087 w 8074386"/>
              <a:gd name="connsiteY2280" fmla="*/ 1542119 h 4559737"/>
              <a:gd name="connsiteX2281" fmla="*/ 4255619 w 8074386"/>
              <a:gd name="connsiteY2281" fmla="*/ 1540273 h 4559737"/>
              <a:gd name="connsiteX2282" fmla="*/ 4179696 w 8074386"/>
              <a:gd name="connsiteY2282" fmla="*/ 1519717 h 4559737"/>
              <a:gd name="connsiteX2283" fmla="*/ 4177128 w 8074386"/>
              <a:gd name="connsiteY2283" fmla="*/ 1478554 h 4559737"/>
              <a:gd name="connsiteX2284" fmla="*/ 4255758 w 8074386"/>
              <a:gd name="connsiteY2284" fmla="*/ 1507571 h 4559737"/>
              <a:gd name="connsiteX2285" fmla="*/ 4287155 w 8074386"/>
              <a:gd name="connsiteY2285" fmla="*/ 1512971 h 4559737"/>
              <a:gd name="connsiteX2286" fmla="*/ 4262462 w 8074386"/>
              <a:gd name="connsiteY2286" fmla="*/ 1490009 h 4559737"/>
              <a:gd name="connsiteX2287" fmla="*/ 4142381 w 8074386"/>
              <a:gd name="connsiteY2287" fmla="*/ 1458742 h 4559737"/>
              <a:gd name="connsiteX2288" fmla="*/ 4114933 w 8074386"/>
              <a:gd name="connsiteY2288" fmla="*/ 1458742 h 4559737"/>
              <a:gd name="connsiteX2289" fmla="*/ 3989117 w 8074386"/>
              <a:gd name="connsiteY2289" fmla="*/ 1448389 h 4559737"/>
              <a:gd name="connsiteX2290" fmla="*/ 3963975 w 8074386"/>
              <a:gd name="connsiteY2290" fmla="*/ 1451384 h 4559737"/>
              <a:gd name="connsiteX2291" fmla="*/ 3970838 w 8074386"/>
              <a:gd name="connsiteY2291" fmla="*/ 1480813 h 4559737"/>
              <a:gd name="connsiteX2292" fmla="*/ 4025731 w 8074386"/>
              <a:gd name="connsiteY2292" fmla="*/ 1473456 h 4559737"/>
              <a:gd name="connsiteX2293" fmla="*/ 4025731 w 8074386"/>
              <a:gd name="connsiteY2293" fmla="*/ 1463414 h 4559737"/>
              <a:gd name="connsiteX2294" fmla="*/ 4005125 w 8074386"/>
              <a:gd name="connsiteY2294" fmla="*/ 1474578 h 4559737"/>
              <a:gd name="connsiteX2295" fmla="*/ 3989117 w 8074386"/>
              <a:gd name="connsiteY2295" fmla="*/ 1448389 h 4559737"/>
              <a:gd name="connsiteX2296" fmla="*/ 2694550 w 8074386"/>
              <a:gd name="connsiteY2296" fmla="*/ 1444028 h 4559737"/>
              <a:gd name="connsiteX2297" fmla="*/ 2632794 w 8074386"/>
              <a:gd name="connsiteY2297" fmla="*/ 1451384 h 4559737"/>
              <a:gd name="connsiteX2298" fmla="*/ 2639657 w 8074386"/>
              <a:gd name="connsiteY2298" fmla="*/ 1480814 h 4559737"/>
              <a:gd name="connsiteX2299" fmla="*/ 2694550 w 8074386"/>
              <a:gd name="connsiteY2299" fmla="*/ 1473456 h 4559737"/>
              <a:gd name="connsiteX2300" fmla="*/ 2694550 w 8074386"/>
              <a:gd name="connsiteY2300" fmla="*/ 1444028 h 4559737"/>
              <a:gd name="connsiteX2301" fmla="*/ 2749444 w 8074386"/>
              <a:gd name="connsiteY2301" fmla="*/ 1436669 h 4559737"/>
              <a:gd name="connsiteX2302" fmla="*/ 2721996 w 8074386"/>
              <a:gd name="connsiteY2302" fmla="*/ 1436670 h 4559737"/>
              <a:gd name="connsiteX2303" fmla="*/ 2728858 w 8074386"/>
              <a:gd name="connsiteY2303" fmla="*/ 1495528 h 4559737"/>
              <a:gd name="connsiteX2304" fmla="*/ 2756305 w 8074386"/>
              <a:gd name="connsiteY2304" fmla="*/ 1495527 h 4559737"/>
              <a:gd name="connsiteX2305" fmla="*/ 2749444 w 8074386"/>
              <a:gd name="connsiteY2305" fmla="*/ 1436669 h 4559737"/>
              <a:gd name="connsiteX2306" fmla="*/ 3312108 w 8074386"/>
              <a:gd name="connsiteY2306" fmla="*/ 1429314 h 4559737"/>
              <a:gd name="connsiteX2307" fmla="*/ 3318969 w 8074386"/>
              <a:gd name="connsiteY2307" fmla="*/ 1458742 h 4559737"/>
              <a:gd name="connsiteX2308" fmla="*/ 3373864 w 8074386"/>
              <a:gd name="connsiteY2308" fmla="*/ 1458742 h 4559737"/>
              <a:gd name="connsiteX2309" fmla="*/ 3373865 w 8074386"/>
              <a:gd name="connsiteY2309" fmla="*/ 1429314 h 4559737"/>
              <a:gd name="connsiteX2310" fmla="*/ 3312108 w 8074386"/>
              <a:gd name="connsiteY2310" fmla="*/ 1429314 h 4559737"/>
              <a:gd name="connsiteX2311" fmla="*/ 3106255 w 8074386"/>
              <a:gd name="connsiteY2311" fmla="*/ 1429313 h 4559737"/>
              <a:gd name="connsiteX2312" fmla="*/ 3113117 w 8074386"/>
              <a:gd name="connsiteY2312" fmla="*/ 1488169 h 4559737"/>
              <a:gd name="connsiteX2313" fmla="*/ 3168011 w 8074386"/>
              <a:gd name="connsiteY2313" fmla="*/ 1480814 h 4559737"/>
              <a:gd name="connsiteX2314" fmla="*/ 3113117 w 8074386"/>
              <a:gd name="connsiteY2314" fmla="*/ 1429314 h 4559737"/>
              <a:gd name="connsiteX2315" fmla="*/ 3106255 w 8074386"/>
              <a:gd name="connsiteY2315" fmla="*/ 1429313 h 4559737"/>
              <a:gd name="connsiteX2316" fmla="*/ 2605347 w 8074386"/>
              <a:gd name="connsiteY2316" fmla="*/ 1421956 h 4559737"/>
              <a:gd name="connsiteX2317" fmla="*/ 2543593 w 8074386"/>
              <a:gd name="connsiteY2317" fmla="*/ 1429314 h 4559737"/>
              <a:gd name="connsiteX2318" fmla="*/ 2550453 w 8074386"/>
              <a:gd name="connsiteY2318" fmla="*/ 1488170 h 4559737"/>
              <a:gd name="connsiteX2319" fmla="*/ 2612208 w 8074386"/>
              <a:gd name="connsiteY2319" fmla="*/ 1480813 h 4559737"/>
              <a:gd name="connsiteX2320" fmla="*/ 2605347 w 8074386"/>
              <a:gd name="connsiteY2320" fmla="*/ 1421956 h 4559737"/>
              <a:gd name="connsiteX2321" fmla="*/ 1384321 w 8074386"/>
              <a:gd name="connsiteY2321" fmla="*/ 1418598 h 4559737"/>
              <a:gd name="connsiteX2322" fmla="*/ 1387799 w 8074386"/>
              <a:gd name="connsiteY2322" fmla="*/ 1447981 h 4559737"/>
              <a:gd name="connsiteX2323" fmla="*/ 1306295 w 8074386"/>
              <a:gd name="connsiteY2323" fmla="*/ 1466451 h 4559737"/>
              <a:gd name="connsiteX2324" fmla="*/ 1265445 w 8074386"/>
              <a:gd name="connsiteY2324" fmla="*/ 1445211 h 4559737"/>
              <a:gd name="connsiteX2325" fmla="*/ 1250017 w 8074386"/>
              <a:gd name="connsiteY2325" fmla="*/ 1420953 h 4559737"/>
              <a:gd name="connsiteX2326" fmla="*/ 1384321 w 8074386"/>
              <a:gd name="connsiteY2326" fmla="*/ 1418598 h 4559737"/>
              <a:gd name="connsiteX2327" fmla="*/ 2955297 w 8074386"/>
              <a:gd name="connsiteY2327" fmla="*/ 1414600 h 4559737"/>
              <a:gd name="connsiteX2328" fmla="*/ 2838647 w 8074386"/>
              <a:gd name="connsiteY2328" fmla="*/ 1429314 h 4559737"/>
              <a:gd name="connsiteX2329" fmla="*/ 2845510 w 8074386"/>
              <a:gd name="connsiteY2329" fmla="*/ 1458742 h 4559737"/>
              <a:gd name="connsiteX2330" fmla="*/ 2872955 w 8074386"/>
              <a:gd name="connsiteY2330" fmla="*/ 1458742 h 4559737"/>
              <a:gd name="connsiteX2331" fmla="*/ 2962158 w 8074386"/>
              <a:gd name="connsiteY2331" fmla="*/ 1473456 h 4559737"/>
              <a:gd name="connsiteX2332" fmla="*/ 2955297 w 8074386"/>
              <a:gd name="connsiteY2332" fmla="*/ 1414600 h 4559737"/>
              <a:gd name="connsiteX2333" fmla="*/ 4807963 w 8074386"/>
              <a:gd name="connsiteY2333" fmla="*/ 1412149 h 4559737"/>
              <a:gd name="connsiteX2334" fmla="*/ 4787386 w 8074386"/>
              <a:gd name="connsiteY2334" fmla="*/ 1414600 h 4559737"/>
              <a:gd name="connsiteX2335" fmla="*/ 4792603 w 8074386"/>
              <a:gd name="connsiteY2335" fmla="*/ 1459343 h 4559737"/>
              <a:gd name="connsiteX2336" fmla="*/ 4810870 w 8074386"/>
              <a:gd name="connsiteY2336" fmla="*/ 1427859 h 4559737"/>
              <a:gd name="connsiteX2337" fmla="*/ 4807963 w 8074386"/>
              <a:gd name="connsiteY2337" fmla="*/ 1412149 h 4559737"/>
              <a:gd name="connsiteX2338" fmla="*/ 1147678 w 8074386"/>
              <a:gd name="connsiteY2338" fmla="*/ 1409365 h 4559737"/>
              <a:gd name="connsiteX2339" fmla="*/ 1143336 w 8074386"/>
              <a:gd name="connsiteY2339" fmla="*/ 1432355 h 4559737"/>
              <a:gd name="connsiteX2340" fmla="*/ 1097692 w 8074386"/>
              <a:gd name="connsiteY2340" fmla="*/ 1452964 h 4559737"/>
              <a:gd name="connsiteX2341" fmla="*/ 1101162 w 8074386"/>
              <a:gd name="connsiteY2341" fmla="*/ 1482271 h 4559737"/>
              <a:gd name="connsiteX2342" fmla="*/ 1076729 w 8074386"/>
              <a:gd name="connsiteY2342" fmla="*/ 1492251 h 4559737"/>
              <a:gd name="connsiteX2343" fmla="*/ 1074989 w 8074386"/>
              <a:gd name="connsiteY2343" fmla="*/ 1477560 h 4559737"/>
              <a:gd name="connsiteX2344" fmla="*/ 1115361 w 8074386"/>
              <a:gd name="connsiteY2344" fmla="*/ 1420638 h 4559737"/>
              <a:gd name="connsiteX2345" fmla="*/ 1147678 w 8074386"/>
              <a:gd name="connsiteY2345" fmla="*/ 1409365 h 4559737"/>
              <a:gd name="connsiteX2346" fmla="*/ 4849144 w 8074386"/>
              <a:gd name="connsiteY2346" fmla="*/ 1407243 h 4559737"/>
              <a:gd name="connsiteX2347" fmla="*/ 4811348 w 8074386"/>
              <a:gd name="connsiteY2347" fmla="*/ 1411745 h 4559737"/>
              <a:gd name="connsiteX2348" fmla="*/ 4851129 w 8074386"/>
              <a:gd name="connsiteY2348" fmla="*/ 1424281 h 4559737"/>
              <a:gd name="connsiteX2349" fmla="*/ 4849144 w 8074386"/>
              <a:gd name="connsiteY2349" fmla="*/ 1407243 h 4559737"/>
              <a:gd name="connsiteX2350" fmla="*/ 3813017 w 8074386"/>
              <a:gd name="connsiteY2350" fmla="*/ 1407243 h 4559737"/>
              <a:gd name="connsiteX2351" fmla="*/ 3723812 w 8074386"/>
              <a:gd name="connsiteY2351" fmla="*/ 1414600 h 4559737"/>
              <a:gd name="connsiteX2352" fmla="*/ 3729736 w 8074386"/>
              <a:gd name="connsiteY2352" fmla="*/ 1439999 h 4559737"/>
              <a:gd name="connsiteX2353" fmla="*/ 3789697 w 8074386"/>
              <a:gd name="connsiteY2353" fmla="*/ 1424699 h 4559737"/>
              <a:gd name="connsiteX2354" fmla="*/ 3792924 w 8074386"/>
              <a:gd name="connsiteY2354" fmla="*/ 1438465 h 4559737"/>
              <a:gd name="connsiteX2355" fmla="*/ 3813017 w 8074386"/>
              <a:gd name="connsiteY2355" fmla="*/ 1436670 h 4559737"/>
              <a:gd name="connsiteX2356" fmla="*/ 3813017 w 8074386"/>
              <a:gd name="connsiteY2356" fmla="*/ 1407243 h 4559737"/>
              <a:gd name="connsiteX2357" fmla="*/ 3545408 w 8074386"/>
              <a:gd name="connsiteY2357" fmla="*/ 1377814 h 4559737"/>
              <a:gd name="connsiteX2358" fmla="*/ 3517961 w 8074386"/>
              <a:gd name="connsiteY2358" fmla="*/ 1377815 h 4559737"/>
              <a:gd name="connsiteX2359" fmla="*/ 3517961 w 8074386"/>
              <a:gd name="connsiteY2359" fmla="*/ 1436670 h 4559737"/>
              <a:gd name="connsiteX2360" fmla="*/ 3552271 w 8074386"/>
              <a:gd name="connsiteY2360" fmla="*/ 1436670 h 4559737"/>
              <a:gd name="connsiteX2361" fmla="*/ 3545408 w 8074386"/>
              <a:gd name="connsiteY2361" fmla="*/ 1377814 h 4559737"/>
              <a:gd name="connsiteX2362" fmla="*/ 4625099 w 8074386"/>
              <a:gd name="connsiteY2362" fmla="*/ 1375654 h 4559737"/>
              <a:gd name="connsiteX2363" fmla="*/ 4608982 w 8074386"/>
              <a:gd name="connsiteY2363" fmla="*/ 1377814 h 4559737"/>
              <a:gd name="connsiteX2364" fmla="*/ 4610095 w 8074386"/>
              <a:gd name="connsiteY2364" fmla="*/ 1387376 h 4559737"/>
              <a:gd name="connsiteX2365" fmla="*/ 4630581 w 8074386"/>
              <a:gd name="connsiteY2365" fmla="*/ 1389521 h 4559737"/>
              <a:gd name="connsiteX2366" fmla="*/ 4653367 w 8074386"/>
              <a:gd name="connsiteY2366" fmla="*/ 1400792 h 4559737"/>
              <a:gd name="connsiteX2367" fmla="*/ 4668904 w 8074386"/>
              <a:gd name="connsiteY2367" fmla="*/ 1413593 h 4559737"/>
              <a:gd name="connsiteX2368" fmla="*/ 4665564 w 8074386"/>
              <a:gd name="connsiteY2368" fmla="*/ 1384947 h 4559737"/>
              <a:gd name="connsiteX2369" fmla="*/ 4625099 w 8074386"/>
              <a:gd name="connsiteY2369" fmla="*/ 1375654 h 4559737"/>
              <a:gd name="connsiteX2370" fmla="*/ 3394448 w 8074386"/>
              <a:gd name="connsiteY2370" fmla="*/ 1363100 h 4559737"/>
              <a:gd name="connsiteX2371" fmla="*/ 3339556 w 8074386"/>
              <a:gd name="connsiteY2371" fmla="*/ 1370456 h 4559737"/>
              <a:gd name="connsiteX2372" fmla="*/ 3339555 w 8074386"/>
              <a:gd name="connsiteY2372" fmla="*/ 1399884 h 4559737"/>
              <a:gd name="connsiteX2373" fmla="*/ 3394448 w 8074386"/>
              <a:gd name="connsiteY2373" fmla="*/ 1392528 h 4559737"/>
              <a:gd name="connsiteX2374" fmla="*/ 3394448 w 8074386"/>
              <a:gd name="connsiteY2374" fmla="*/ 1363100 h 4559737"/>
              <a:gd name="connsiteX2375" fmla="*/ 4458024 w 8074386"/>
              <a:gd name="connsiteY2375" fmla="*/ 1363100 h 4559737"/>
              <a:gd name="connsiteX2376" fmla="*/ 4430575 w 8074386"/>
              <a:gd name="connsiteY2376" fmla="*/ 1370457 h 4559737"/>
              <a:gd name="connsiteX2377" fmla="*/ 4437437 w 8074386"/>
              <a:gd name="connsiteY2377" fmla="*/ 1421957 h 4559737"/>
              <a:gd name="connsiteX2378" fmla="*/ 4464884 w 8074386"/>
              <a:gd name="connsiteY2378" fmla="*/ 1421956 h 4559737"/>
              <a:gd name="connsiteX2379" fmla="*/ 4458024 w 8074386"/>
              <a:gd name="connsiteY2379" fmla="*/ 1363100 h 4559737"/>
              <a:gd name="connsiteX2380" fmla="*/ 2090716 w 8074386"/>
              <a:gd name="connsiteY2380" fmla="*/ 1363100 h 4559737"/>
              <a:gd name="connsiteX2381" fmla="*/ 2097577 w 8074386"/>
              <a:gd name="connsiteY2381" fmla="*/ 1421956 h 4559737"/>
              <a:gd name="connsiteX2382" fmla="*/ 2042683 w 8074386"/>
              <a:gd name="connsiteY2382" fmla="*/ 1429314 h 4559737"/>
              <a:gd name="connsiteX2383" fmla="*/ 2028960 w 8074386"/>
              <a:gd name="connsiteY2383" fmla="*/ 1429313 h 4559737"/>
              <a:gd name="connsiteX2384" fmla="*/ 1974067 w 8074386"/>
              <a:gd name="connsiteY2384" fmla="*/ 1377814 h 4559737"/>
              <a:gd name="connsiteX2385" fmla="*/ 2090716 w 8074386"/>
              <a:gd name="connsiteY2385" fmla="*/ 1363100 h 4559737"/>
              <a:gd name="connsiteX2386" fmla="*/ 2296568 w 8074386"/>
              <a:gd name="connsiteY2386" fmla="*/ 1341028 h 4559737"/>
              <a:gd name="connsiteX2387" fmla="*/ 2248537 w 8074386"/>
              <a:gd name="connsiteY2387" fmla="*/ 1407242 h 4559737"/>
              <a:gd name="connsiteX2388" fmla="*/ 2186779 w 8074386"/>
              <a:gd name="connsiteY2388" fmla="*/ 1407242 h 4559737"/>
              <a:gd name="connsiteX2389" fmla="*/ 2179919 w 8074386"/>
              <a:gd name="connsiteY2389" fmla="*/ 1348384 h 4559737"/>
              <a:gd name="connsiteX2390" fmla="*/ 2296568 w 8074386"/>
              <a:gd name="connsiteY2390" fmla="*/ 1341028 h 4559737"/>
              <a:gd name="connsiteX2391" fmla="*/ 3674690 w 8074386"/>
              <a:gd name="connsiteY2391" fmla="*/ 1331349 h 4559737"/>
              <a:gd name="connsiteX2392" fmla="*/ 3655196 w 8074386"/>
              <a:gd name="connsiteY2392" fmla="*/ 1333671 h 4559737"/>
              <a:gd name="connsiteX2393" fmla="*/ 3593441 w 8074386"/>
              <a:gd name="connsiteY2393" fmla="*/ 1368618 h 4559737"/>
              <a:gd name="connsiteX2394" fmla="*/ 3575792 w 8074386"/>
              <a:gd name="connsiteY2394" fmla="*/ 1395423 h 4559737"/>
              <a:gd name="connsiteX2395" fmla="*/ 3596792 w 8074386"/>
              <a:gd name="connsiteY2395" fmla="*/ 1394732 h 4559737"/>
              <a:gd name="connsiteX2396" fmla="*/ 3596624 w 8074386"/>
              <a:gd name="connsiteY2396" fmla="*/ 1397432 h 4559737"/>
              <a:gd name="connsiteX2397" fmla="*/ 3573736 w 8074386"/>
              <a:gd name="connsiteY2397" fmla="*/ 1398545 h 4559737"/>
              <a:gd name="connsiteX2398" fmla="*/ 3572854 w 8074386"/>
              <a:gd name="connsiteY2398" fmla="*/ 1399884 h 4559737"/>
              <a:gd name="connsiteX2399" fmla="*/ 3603732 w 8074386"/>
              <a:gd name="connsiteY2399" fmla="*/ 1451384 h 4559737"/>
              <a:gd name="connsiteX2400" fmla="*/ 3613985 w 8074386"/>
              <a:gd name="connsiteY2400" fmla="*/ 1488028 h 4559737"/>
              <a:gd name="connsiteX2401" fmla="*/ 3614749 w 8074386"/>
              <a:gd name="connsiteY2401" fmla="*/ 1487976 h 4559737"/>
              <a:gd name="connsiteX2402" fmla="*/ 3641472 w 8074386"/>
              <a:gd name="connsiteY2402" fmla="*/ 1480814 h 4559737"/>
              <a:gd name="connsiteX2403" fmla="*/ 3704515 w 8074386"/>
              <a:gd name="connsiteY2403" fmla="*/ 1393908 h 4559737"/>
              <a:gd name="connsiteX2404" fmla="*/ 3714024 w 8074386"/>
              <a:gd name="connsiteY2404" fmla="*/ 1342222 h 4559737"/>
              <a:gd name="connsiteX2405" fmla="*/ 3677127 w 8074386"/>
              <a:gd name="connsiteY2405" fmla="*/ 1344524 h 4559737"/>
              <a:gd name="connsiteX2406" fmla="*/ 3674690 w 8074386"/>
              <a:gd name="connsiteY2406" fmla="*/ 1331349 h 4559737"/>
              <a:gd name="connsiteX2407" fmla="*/ 4538656 w 8074386"/>
              <a:gd name="connsiteY2407" fmla="*/ 1326544 h 4559737"/>
              <a:gd name="connsiteX2408" fmla="*/ 4485470 w 8074386"/>
              <a:gd name="connsiteY2408" fmla="*/ 1333670 h 4559737"/>
              <a:gd name="connsiteX2409" fmla="*/ 4485469 w 8074386"/>
              <a:gd name="connsiteY2409" fmla="*/ 1363100 h 4559737"/>
              <a:gd name="connsiteX2410" fmla="*/ 4547225 w 8074386"/>
              <a:gd name="connsiteY2410" fmla="*/ 1355742 h 4559737"/>
              <a:gd name="connsiteX2411" fmla="*/ 4541878 w 8074386"/>
              <a:gd name="connsiteY2411" fmla="*/ 1332813 h 4559737"/>
              <a:gd name="connsiteX2412" fmla="*/ 4538656 w 8074386"/>
              <a:gd name="connsiteY2412" fmla="*/ 1326544 h 4559737"/>
              <a:gd name="connsiteX2413" fmla="*/ 4540363 w 8074386"/>
              <a:gd name="connsiteY2413" fmla="*/ 1326314 h 4559737"/>
              <a:gd name="connsiteX2414" fmla="*/ 4540269 w 8074386"/>
              <a:gd name="connsiteY2414" fmla="*/ 1326327 h 4559737"/>
              <a:gd name="connsiteX2415" fmla="*/ 4540373 w 8074386"/>
              <a:gd name="connsiteY2415" fmla="*/ 1326360 h 4559737"/>
              <a:gd name="connsiteX2416" fmla="*/ 4540363 w 8074386"/>
              <a:gd name="connsiteY2416" fmla="*/ 1326314 h 4559737"/>
              <a:gd name="connsiteX2417" fmla="*/ 3360140 w 8074386"/>
              <a:gd name="connsiteY2417" fmla="*/ 1311600 h 4559737"/>
              <a:gd name="connsiteX2418" fmla="*/ 3270936 w 8074386"/>
              <a:gd name="connsiteY2418" fmla="*/ 1318957 h 4559737"/>
              <a:gd name="connsiteX2419" fmla="*/ 3277799 w 8074386"/>
              <a:gd name="connsiteY2419" fmla="*/ 1348384 h 4559737"/>
              <a:gd name="connsiteX2420" fmla="*/ 3360141 w 8074386"/>
              <a:gd name="connsiteY2420" fmla="*/ 1341029 h 4559737"/>
              <a:gd name="connsiteX2421" fmla="*/ 3360140 w 8074386"/>
              <a:gd name="connsiteY2421" fmla="*/ 1311600 h 4559737"/>
              <a:gd name="connsiteX2422" fmla="*/ 3950251 w 8074386"/>
              <a:gd name="connsiteY2422" fmla="*/ 1304242 h 4559737"/>
              <a:gd name="connsiteX2423" fmla="*/ 3957114 w 8074386"/>
              <a:gd name="connsiteY2423" fmla="*/ 1363100 h 4559737"/>
              <a:gd name="connsiteX2424" fmla="*/ 4012007 w 8074386"/>
              <a:gd name="connsiteY2424" fmla="*/ 1355742 h 4559737"/>
              <a:gd name="connsiteX2425" fmla="*/ 3957114 w 8074386"/>
              <a:gd name="connsiteY2425" fmla="*/ 1304243 h 4559737"/>
              <a:gd name="connsiteX2426" fmla="*/ 3950251 w 8074386"/>
              <a:gd name="connsiteY2426" fmla="*/ 1304242 h 4559737"/>
              <a:gd name="connsiteX2427" fmla="*/ 2969021 w 8074386"/>
              <a:gd name="connsiteY2427" fmla="*/ 1260100 h 4559737"/>
              <a:gd name="connsiteX2428" fmla="*/ 2975881 w 8074386"/>
              <a:gd name="connsiteY2428" fmla="*/ 1289529 h 4559737"/>
              <a:gd name="connsiteX2429" fmla="*/ 3030776 w 8074386"/>
              <a:gd name="connsiteY2429" fmla="*/ 1289529 h 4559737"/>
              <a:gd name="connsiteX2430" fmla="*/ 3030776 w 8074386"/>
              <a:gd name="connsiteY2430" fmla="*/ 1260100 h 4559737"/>
              <a:gd name="connsiteX2431" fmla="*/ 3026980 w 8074386"/>
              <a:gd name="connsiteY2431" fmla="*/ 1260101 h 4559737"/>
              <a:gd name="connsiteX2432" fmla="*/ 3029993 w 8074386"/>
              <a:gd name="connsiteY2432" fmla="*/ 1268540 h 4559737"/>
              <a:gd name="connsiteX2433" fmla="*/ 2986860 w 8074386"/>
              <a:gd name="connsiteY2433" fmla="*/ 1269449 h 4559737"/>
              <a:gd name="connsiteX2434" fmla="*/ 2985131 w 8074386"/>
              <a:gd name="connsiteY2434" fmla="*/ 1260101 h 4559737"/>
              <a:gd name="connsiteX2435" fmla="*/ 2969021 w 8074386"/>
              <a:gd name="connsiteY2435" fmla="*/ 1260100 h 4559737"/>
              <a:gd name="connsiteX2436" fmla="*/ 3854187 w 8074386"/>
              <a:gd name="connsiteY2436" fmla="*/ 1252743 h 4559737"/>
              <a:gd name="connsiteX2437" fmla="*/ 3799294 w 8074386"/>
              <a:gd name="connsiteY2437" fmla="*/ 1260101 h 4559737"/>
              <a:gd name="connsiteX2438" fmla="*/ 3799293 w 8074386"/>
              <a:gd name="connsiteY2438" fmla="*/ 1289529 h 4559737"/>
              <a:gd name="connsiteX2439" fmla="*/ 3861050 w 8074386"/>
              <a:gd name="connsiteY2439" fmla="*/ 1282171 h 4559737"/>
              <a:gd name="connsiteX2440" fmla="*/ 3854187 w 8074386"/>
              <a:gd name="connsiteY2440" fmla="*/ 1252743 h 4559737"/>
              <a:gd name="connsiteX2441" fmla="*/ 3117446 w 8074386"/>
              <a:gd name="connsiteY2441" fmla="*/ 1238959 h 4559737"/>
              <a:gd name="connsiteX2442" fmla="*/ 3120761 w 8074386"/>
              <a:gd name="connsiteY2442" fmla="*/ 1240881 h 4559737"/>
              <a:gd name="connsiteX2443" fmla="*/ 3117668 w 8074386"/>
              <a:gd name="connsiteY2443" fmla="*/ 1240161 h 4559737"/>
              <a:gd name="connsiteX2444" fmla="*/ 3117446 w 8074386"/>
              <a:gd name="connsiteY2444" fmla="*/ 1238959 h 4559737"/>
              <a:gd name="connsiteX2445" fmla="*/ 2818598 w 8074386"/>
              <a:gd name="connsiteY2445" fmla="*/ 1226124 h 4559737"/>
              <a:gd name="connsiteX2446" fmla="*/ 2822270 w 8074386"/>
              <a:gd name="connsiteY2446" fmla="*/ 1245973 h 4559737"/>
              <a:gd name="connsiteX2447" fmla="*/ 2775957 w 8074386"/>
              <a:gd name="connsiteY2447" fmla="*/ 1248224 h 4559737"/>
              <a:gd name="connsiteX2448" fmla="*/ 2815787 w 8074386"/>
              <a:gd name="connsiteY2448" fmla="*/ 1226643 h 4559737"/>
              <a:gd name="connsiteX2449" fmla="*/ 2818598 w 8074386"/>
              <a:gd name="connsiteY2449" fmla="*/ 1226124 h 4559737"/>
              <a:gd name="connsiteX2450" fmla="*/ 4562901 w 8074386"/>
              <a:gd name="connsiteY2450" fmla="*/ 1217983 h 4559737"/>
              <a:gd name="connsiteX2451" fmla="*/ 4567811 w 8074386"/>
              <a:gd name="connsiteY2451" fmla="*/ 1260100 h 4559737"/>
              <a:gd name="connsiteX2452" fmla="*/ 4595258 w 8074386"/>
              <a:gd name="connsiteY2452" fmla="*/ 1260101 h 4559737"/>
              <a:gd name="connsiteX2453" fmla="*/ 4591591 w 8074386"/>
              <a:gd name="connsiteY2453" fmla="*/ 1228653 h 4559737"/>
              <a:gd name="connsiteX2454" fmla="*/ 4562901 w 8074386"/>
              <a:gd name="connsiteY2454" fmla="*/ 1217983 h 4559737"/>
              <a:gd name="connsiteX2455" fmla="*/ 3463067 w 8074386"/>
              <a:gd name="connsiteY2455" fmla="*/ 1208600 h 4559737"/>
              <a:gd name="connsiteX2456" fmla="*/ 3380725 w 8074386"/>
              <a:gd name="connsiteY2456" fmla="*/ 1215957 h 4559737"/>
              <a:gd name="connsiteX2457" fmla="*/ 3380725 w 8074386"/>
              <a:gd name="connsiteY2457" fmla="*/ 1245386 h 4559737"/>
              <a:gd name="connsiteX2458" fmla="*/ 3469930 w 8074386"/>
              <a:gd name="connsiteY2458" fmla="*/ 1238029 h 4559737"/>
              <a:gd name="connsiteX2459" fmla="*/ 3463067 w 8074386"/>
              <a:gd name="connsiteY2459" fmla="*/ 1208600 h 4559737"/>
              <a:gd name="connsiteX2460" fmla="*/ 3671113 w 8074386"/>
              <a:gd name="connsiteY2460" fmla="*/ 1200638 h 4559737"/>
              <a:gd name="connsiteX2461" fmla="*/ 3682642 w 8074386"/>
              <a:gd name="connsiteY2461" fmla="*/ 1274815 h 4559737"/>
              <a:gd name="connsiteX2462" fmla="*/ 3764985 w 8074386"/>
              <a:gd name="connsiteY2462" fmla="*/ 1260101 h 4559737"/>
              <a:gd name="connsiteX2463" fmla="*/ 3740968 w 8074386"/>
              <a:gd name="connsiteY2463" fmla="*/ 1223315 h 4559737"/>
              <a:gd name="connsiteX2464" fmla="*/ 3704507 w 8074386"/>
              <a:gd name="connsiteY2464" fmla="*/ 1204699 h 4559737"/>
              <a:gd name="connsiteX2465" fmla="*/ 3671113 w 8074386"/>
              <a:gd name="connsiteY2465" fmla="*/ 1200638 h 4559737"/>
              <a:gd name="connsiteX2466" fmla="*/ 4286479 w 8074386"/>
              <a:gd name="connsiteY2466" fmla="*/ 1142387 h 4559737"/>
              <a:gd name="connsiteX2467" fmla="*/ 4293340 w 8074386"/>
              <a:gd name="connsiteY2467" fmla="*/ 1171815 h 4559737"/>
              <a:gd name="connsiteX2468" fmla="*/ 4348235 w 8074386"/>
              <a:gd name="connsiteY2468" fmla="*/ 1171815 h 4559737"/>
              <a:gd name="connsiteX2469" fmla="*/ 4348234 w 8074386"/>
              <a:gd name="connsiteY2469" fmla="*/ 1146172 h 4559737"/>
              <a:gd name="connsiteX2470" fmla="*/ 4333720 w 8074386"/>
              <a:gd name="connsiteY2470" fmla="*/ 1153310 h 4559737"/>
              <a:gd name="connsiteX2471" fmla="*/ 4300874 w 8074386"/>
              <a:gd name="connsiteY2471" fmla="*/ 1164139 h 4559737"/>
              <a:gd name="connsiteX2472" fmla="*/ 4289221 w 8074386"/>
              <a:gd name="connsiteY2472" fmla="*/ 1142387 h 4559737"/>
              <a:gd name="connsiteX2473" fmla="*/ 4286479 w 8074386"/>
              <a:gd name="connsiteY2473" fmla="*/ 1142387 h 4559737"/>
              <a:gd name="connsiteX2474" fmla="*/ 3059325 w 8074386"/>
              <a:gd name="connsiteY2474" fmla="*/ 1138827 h 4559737"/>
              <a:gd name="connsiteX2475" fmla="*/ 3049027 w 8074386"/>
              <a:gd name="connsiteY2475" fmla="*/ 1161835 h 4559737"/>
              <a:gd name="connsiteX2476" fmla="*/ 3051360 w 8074386"/>
              <a:gd name="connsiteY2476" fmla="*/ 1164457 h 4559737"/>
              <a:gd name="connsiteX2477" fmla="*/ 3023914 w 8074386"/>
              <a:gd name="connsiteY2477" fmla="*/ 1230671 h 4559737"/>
              <a:gd name="connsiteX2478" fmla="*/ 3085670 w 8074386"/>
              <a:gd name="connsiteY2478" fmla="*/ 1252743 h 4559737"/>
              <a:gd name="connsiteX2479" fmla="*/ 3174872 w 8074386"/>
              <a:gd name="connsiteY2479" fmla="*/ 1238029 h 4559737"/>
              <a:gd name="connsiteX2480" fmla="*/ 3168012 w 8074386"/>
              <a:gd name="connsiteY2480" fmla="*/ 1208601 h 4559737"/>
              <a:gd name="connsiteX2481" fmla="*/ 3154287 w 8074386"/>
              <a:gd name="connsiteY2481" fmla="*/ 1208601 h 4559737"/>
              <a:gd name="connsiteX2482" fmla="*/ 3078809 w 8074386"/>
              <a:gd name="connsiteY2482" fmla="*/ 1193886 h 4559737"/>
              <a:gd name="connsiteX2483" fmla="*/ 3089530 w 8074386"/>
              <a:gd name="connsiteY2483" fmla="*/ 1152043 h 4559737"/>
              <a:gd name="connsiteX2484" fmla="*/ 3093450 w 8074386"/>
              <a:gd name="connsiteY2484" fmla="*/ 1141924 h 4559737"/>
              <a:gd name="connsiteX2485" fmla="*/ 3059325 w 8074386"/>
              <a:gd name="connsiteY2485" fmla="*/ 1138827 h 4559737"/>
              <a:gd name="connsiteX2486" fmla="*/ 2851576 w 8074386"/>
              <a:gd name="connsiteY2486" fmla="*/ 1121237 h 4559737"/>
              <a:gd name="connsiteX2487" fmla="*/ 2809342 w 8074386"/>
              <a:gd name="connsiteY2487" fmla="*/ 1123290 h 4559737"/>
              <a:gd name="connsiteX2488" fmla="*/ 2809287 w 8074386"/>
              <a:gd name="connsiteY2488" fmla="*/ 1124175 h 4559737"/>
              <a:gd name="connsiteX2489" fmla="*/ 2838647 w 8074386"/>
              <a:gd name="connsiteY2489" fmla="*/ 1127673 h 4559737"/>
              <a:gd name="connsiteX2490" fmla="*/ 2851576 w 8074386"/>
              <a:gd name="connsiteY2490" fmla="*/ 1121237 h 4559737"/>
              <a:gd name="connsiteX2491" fmla="*/ 1299523 w 8074386"/>
              <a:gd name="connsiteY2491" fmla="*/ 1106287 h 4559737"/>
              <a:gd name="connsiteX2492" fmla="*/ 1302747 w 8074386"/>
              <a:gd name="connsiteY2492" fmla="*/ 1157964 h 4559737"/>
              <a:gd name="connsiteX2493" fmla="*/ 1270697 w 8074386"/>
              <a:gd name="connsiteY2493" fmla="*/ 1155972 h 4559737"/>
              <a:gd name="connsiteX2494" fmla="*/ 1267075 w 8074386"/>
              <a:gd name="connsiteY2494" fmla="*/ 1110705 h 4559737"/>
              <a:gd name="connsiteX2495" fmla="*/ 1299523 w 8074386"/>
              <a:gd name="connsiteY2495" fmla="*/ 1106287 h 4559737"/>
              <a:gd name="connsiteX2496" fmla="*/ 1988162 w 8074386"/>
              <a:gd name="connsiteY2496" fmla="*/ 1104046 h 4559737"/>
              <a:gd name="connsiteX2497" fmla="*/ 2043062 w 8074386"/>
              <a:gd name="connsiteY2497" fmla="*/ 1152500 h 4559737"/>
              <a:gd name="connsiteX2498" fmla="*/ 1984975 w 8074386"/>
              <a:gd name="connsiteY2498" fmla="*/ 1155324 h 4559737"/>
              <a:gd name="connsiteX2499" fmla="*/ 1988162 w 8074386"/>
              <a:gd name="connsiteY2499" fmla="*/ 1104046 h 4559737"/>
              <a:gd name="connsiteX2500" fmla="*/ 3468792 w 8074386"/>
              <a:gd name="connsiteY2500" fmla="*/ 1093118 h 4559737"/>
              <a:gd name="connsiteX2501" fmla="*/ 3470634 w 8074386"/>
              <a:gd name="connsiteY2501" fmla="*/ 1122645 h 4559737"/>
              <a:gd name="connsiteX2502" fmla="*/ 3503341 w 8074386"/>
              <a:gd name="connsiteY2502" fmla="*/ 1126358 h 4559737"/>
              <a:gd name="connsiteX2503" fmla="*/ 3500841 w 8074386"/>
              <a:gd name="connsiteY2503" fmla="*/ 1095110 h 4559737"/>
              <a:gd name="connsiteX2504" fmla="*/ 3468792 w 8074386"/>
              <a:gd name="connsiteY2504" fmla="*/ 1093118 h 4559737"/>
              <a:gd name="connsiteX2505" fmla="*/ 3216435 w 8074386"/>
              <a:gd name="connsiteY2505" fmla="*/ 1092566 h 4559737"/>
              <a:gd name="connsiteX2506" fmla="*/ 3222906 w 8074386"/>
              <a:gd name="connsiteY2506" fmla="*/ 1120316 h 4559737"/>
              <a:gd name="connsiteX2507" fmla="*/ 3280796 w 8074386"/>
              <a:gd name="connsiteY2507" fmla="*/ 1115540 h 4559737"/>
              <a:gd name="connsiteX2508" fmla="*/ 3281712 w 8074386"/>
              <a:gd name="connsiteY2508" fmla="*/ 1100795 h 4559737"/>
              <a:gd name="connsiteX2509" fmla="*/ 3262482 w 8074386"/>
              <a:gd name="connsiteY2509" fmla="*/ 1099600 h 4559737"/>
              <a:gd name="connsiteX2510" fmla="*/ 3216435 w 8074386"/>
              <a:gd name="connsiteY2510" fmla="*/ 1092566 h 4559737"/>
              <a:gd name="connsiteX2511" fmla="*/ 1791450 w 8074386"/>
              <a:gd name="connsiteY2511" fmla="*/ 1059647 h 4559737"/>
              <a:gd name="connsiteX2512" fmla="*/ 1794672 w 8074386"/>
              <a:gd name="connsiteY2512" fmla="*/ 1111324 h 4559737"/>
              <a:gd name="connsiteX2513" fmla="*/ 1736586 w 8074386"/>
              <a:gd name="connsiteY2513" fmla="*/ 1114148 h 4559737"/>
              <a:gd name="connsiteX2514" fmla="*/ 1765846 w 8074386"/>
              <a:gd name="connsiteY2514" fmla="*/ 1161009 h 4559737"/>
              <a:gd name="connsiteX2515" fmla="*/ 1714170 w 8074386"/>
              <a:gd name="connsiteY2515" fmla="*/ 1164232 h 4559737"/>
              <a:gd name="connsiteX2516" fmla="*/ 1707760 w 8074386"/>
              <a:gd name="connsiteY2516" fmla="*/ 1163834 h 4559737"/>
              <a:gd name="connsiteX2517" fmla="*/ 1628417 w 8074386"/>
              <a:gd name="connsiteY2517" fmla="*/ 1094556 h 4559737"/>
              <a:gd name="connsiteX2518" fmla="*/ 1681685 w 8074386"/>
              <a:gd name="connsiteY2518" fmla="*/ 1065694 h 4559737"/>
              <a:gd name="connsiteX2519" fmla="*/ 1791450 w 8074386"/>
              <a:gd name="connsiteY2519" fmla="*/ 1059647 h 4559737"/>
              <a:gd name="connsiteX2520" fmla="*/ 2864845 w 8074386"/>
              <a:gd name="connsiteY2520" fmla="*/ 1058395 h 4559737"/>
              <a:gd name="connsiteX2521" fmla="*/ 2865474 w 8074386"/>
              <a:gd name="connsiteY2521" fmla="*/ 1068489 h 4559737"/>
              <a:gd name="connsiteX2522" fmla="*/ 2907917 w 8074386"/>
              <a:gd name="connsiteY2522" fmla="*/ 1065843 h 4559737"/>
              <a:gd name="connsiteX2523" fmla="*/ 2864845 w 8074386"/>
              <a:gd name="connsiteY2523" fmla="*/ 1058395 h 4559737"/>
              <a:gd name="connsiteX2524" fmla="*/ 3036104 w 8074386"/>
              <a:gd name="connsiteY2524" fmla="*/ 1056439 h 4559737"/>
              <a:gd name="connsiteX2525" fmla="*/ 3037637 w 8074386"/>
              <a:gd name="connsiteY2525" fmla="*/ 1076174 h 4559737"/>
              <a:gd name="connsiteX2526" fmla="*/ 3010190 w 8074386"/>
              <a:gd name="connsiteY2526" fmla="*/ 1083529 h 4559737"/>
              <a:gd name="connsiteX2527" fmla="*/ 2947139 w 8074386"/>
              <a:gd name="connsiteY2527" fmla="*/ 1072626 h 4559737"/>
              <a:gd name="connsiteX2528" fmla="*/ 2948004 w 8074386"/>
              <a:gd name="connsiteY2528" fmla="*/ 1086487 h 4559737"/>
              <a:gd name="connsiteX2529" fmla="*/ 3050263 w 8074386"/>
              <a:gd name="connsiteY2529" fmla="*/ 1097669 h 4559737"/>
              <a:gd name="connsiteX2530" fmla="*/ 3112495 w 8074386"/>
              <a:gd name="connsiteY2530" fmla="*/ 1105738 h 4559737"/>
              <a:gd name="connsiteX2531" fmla="*/ 3113546 w 8074386"/>
              <a:gd name="connsiteY2531" fmla="*/ 1104222 h 4559737"/>
              <a:gd name="connsiteX2532" fmla="*/ 3126841 w 8074386"/>
              <a:gd name="connsiteY2532" fmla="*/ 1098244 h 4559737"/>
              <a:gd name="connsiteX2533" fmla="*/ 3113101 w 8074386"/>
              <a:gd name="connsiteY2533" fmla="*/ 1074673 h 4559737"/>
              <a:gd name="connsiteX2534" fmla="*/ 3036104 w 8074386"/>
              <a:gd name="connsiteY2534" fmla="*/ 1056439 h 4559737"/>
              <a:gd name="connsiteX2535" fmla="*/ 2531765 w 8074386"/>
              <a:gd name="connsiteY2535" fmla="*/ 1054184 h 4559737"/>
              <a:gd name="connsiteX2536" fmla="*/ 2480089 w 8074386"/>
              <a:gd name="connsiteY2536" fmla="*/ 1057405 h 4559737"/>
              <a:gd name="connsiteX2537" fmla="*/ 2478495 w 8074386"/>
              <a:gd name="connsiteY2537" fmla="*/ 1083045 h 4559737"/>
              <a:gd name="connsiteX2538" fmla="*/ 2536582 w 8074386"/>
              <a:gd name="connsiteY2538" fmla="*/ 1080221 h 4559737"/>
              <a:gd name="connsiteX2539" fmla="*/ 2531765 w 8074386"/>
              <a:gd name="connsiteY2539" fmla="*/ 1054184 h 4559737"/>
              <a:gd name="connsiteX2540" fmla="*/ 4073763 w 8074386"/>
              <a:gd name="connsiteY2540" fmla="*/ 1054101 h 4559737"/>
              <a:gd name="connsiteX2541" fmla="*/ 4012008 w 8074386"/>
              <a:gd name="connsiteY2541" fmla="*/ 1061460 h 4559737"/>
              <a:gd name="connsiteX2542" fmla="*/ 4012007 w 8074386"/>
              <a:gd name="connsiteY2542" fmla="*/ 1090887 h 4559737"/>
              <a:gd name="connsiteX2543" fmla="*/ 4073764 w 8074386"/>
              <a:gd name="connsiteY2543" fmla="*/ 1083530 h 4559737"/>
              <a:gd name="connsiteX2544" fmla="*/ 4073763 w 8074386"/>
              <a:gd name="connsiteY2544" fmla="*/ 1054101 h 4559737"/>
              <a:gd name="connsiteX2545" fmla="*/ 4195039 w 8074386"/>
              <a:gd name="connsiteY2545" fmla="*/ 1013234 h 4559737"/>
              <a:gd name="connsiteX2546" fmla="*/ 4198670 w 8074386"/>
              <a:gd name="connsiteY2546" fmla="*/ 1022660 h 4559737"/>
              <a:gd name="connsiteX2547" fmla="*/ 4237934 w 8074386"/>
              <a:gd name="connsiteY2547" fmla="*/ 1037969 h 4559737"/>
              <a:gd name="connsiteX2548" fmla="*/ 4236610 w 8074386"/>
              <a:gd name="connsiteY2548" fmla="*/ 1016729 h 4559737"/>
              <a:gd name="connsiteX2549" fmla="*/ 4195039 w 8074386"/>
              <a:gd name="connsiteY2549" fmla="*/ 1013234 h 4559737"/>
              <a:gd name="connsiteX2550" fmla="*/ 2696393 w 8074386"/>
              <a:gd name="connsiteY2550" fmla="*/ 993634 h 4559737"/>
              <a:gd name="connsiteX2551" fmla="*/ 2670355 w 8074386"/>
              <a:gd name="connsiteY2551" fmla="*/ 998451 h 4559737"/>
              <a:gd name="connsiteX2552" fmla="*/ 2669858 w 8074386"/>
              <a:gd name="connsiteY2552" fmla="*/ 1006441 h 4559737"/>
              <a:gd name="connsiteX2553" fmla="*/ 2751588 w 8074386"/>
              <a:gd name="connsiteY2553" fmla="*/ 1003062 h 4559737"/>
              <a:gd name="connsiteX2554" fmla="*/ 2756244 w 8074386"/>
              <a:gd name="connsiteY2554" fmla="*/ 1002848 h 4559737"/>
              <a:gd name="connsiteX2555" fmla="*/ 2696393 w 8074386"/>
              <a:gd name="connsiteY2555" fmla="*/ 993634 h 4559737"/>
              <a:gd name="connsiteX2556" fmla="*/ 1976899 w 8074386"/>
              <a:gd name="connsiteY2556" fmla="*/ 974655 h 4559737"/>
              <a:gd name="connsiteX2557" fmla="*/ 1980123 w 8074386"/>
              <a:gd name="connsiteY2557" fmla="*/ 1026331 h 4559737"/>
              <a:gd name="connsiteX2558" fmla="*/ 2005761 w 8074386"/>
              <a:gd name="connsiteY2558" fmla="*/ 1027924 h 4559737"/>
              <a:gd name="connsiteX2559" fmla="*/ 2008948 w 8074386"/>
              <a:gd name="connsiteY2559" fmla="*/ 976647 h 4559737"/>
              <a:gd name="connsiteX2560" fmla="*/ 1976899 w 8074386"/>
              <a:gd name="connsiteY2560" fmla="*/ 974655 h 4559737"/>
              <a:gd name="connsiteX2561" fmla="*/ 2616221 w 8074386"/>
              <a:gd name="connsiteY2561" fmla="*/ 968265 h 4559737"/>
              <a:gd name="connsiteX2562" fmla="*/ 2584763 w 8074386"/>
              <a:gd name="connsiteY2562" fmla="*/ 980530 h 4559737"/>
              <a:gd name="connsiteX2563" fmla="*/ 2584762 w 8074386"/>
              <a:gd name="connsiteY2563" fmla="*/ 1009960 h 4559737"/>
              <a:gd name="connsiteX2564" fmla="*/ 2601428 w 8074386"/>
              <a:gd name="connsiteY2564" fmla="*/ 1009270 h 4559737"/>
              <a:gd name="connsiteX2565" fmla="*/ 2605461 w 8074386"/>
              <a:gd name="connsiteY2565" fmla="*/ 1007287 h 4559737"/>
              <a:gd name="connsiteX2566" fmla="*/ 2638306 w 8074386"/>
              <a:gd name="connsiteY2566" fmla="*/ 996458 h 4559737"/>
              <a:gd name="connsiteX2567" fmla="*/ 2639899 w 8074386"/>
              <a:gd name="connsiteY2567" fmla="*/ 970820 h 4559737"/>
              <a:gd name="connsiteX2568" fmla="*/ 2616221 w 8074386"/>
              <a:gd name="connsiteY2568" fmla="*/ 968265 h 4559737"/>
              <a:gd name="connsiteX2569" fmla="*/ 3586828 w 8074386"/>
              <a:gd name="connsiteY2569" fmla="*/ 958895 h 4559737"/>
              <a:gd name="connsiteX2570" fmla="*/ 3608879 w 8074386"/>
              <a:gd name="connsiteY2570" fmla="*/ 997085 h 4559737"/>
              <a:gd name="connsiteX2571" fmla="*/ 3662057 w 8074386"/>
              <a:gd name="connsiteY2571" fmla="*/ 1009960 h 4559737"/>
              <a:gd name="connsiteX2572" fmla="*/ 3682643 w 8074386"/>
              <a:gd name="connsiteY2572" fmla="*/ 1009960 h 4559737"/>
              <a:gd name="connsiteX2573" fmla="*/ 3784869 w 8074386"/>
              <a:gd name="connsiteY2573" fmla="*/ 996807 h 4559737"/>
              <a:gd name="connsiteX2574" fmla="*/ 3713524 w 8074386"/>
              <a:gd name="connsiteY2574" fmla="*/ 986072 h 4559737"/>
              <a:gd name="connsiteX2575" fmla="*/ 3655837 w 8074386"/>
              <a:gd name="connsiteY2575" fmla="*/ 982486 h 4559737"/>
              <a:gd name="connsiteX2576" fmla="*/ 3656235 w 8074386"/>
              <a:gd name="connsiteY2576" fmla="*/ 976077 h 4559737"/>
              <a:gd name="connsiteX2577" fmla="*/ 3659998 w 8074386"/>
              <a:gd name="connsiteY2577" fmla="*/ 962038 h 4559737"/>
              <a:gd name="connsiteX2578" fmla="*/ 3600703 w 8074386"/>
              <a:gd name="connsiteY2578" fmla="*/ 959148 h 4559737"/>
              <a:gd name="connsiteX2579" fmla="*/ 3599343 w 8074386"/>
              <a:gd name="connsiteY2579" fmla="*/ 959672 h 4559737"/>
              <a:gd name="connsiteX2580" fmla="*/ 3586828 w 8074386"/>
              <a:gd name="connsiteY2580" fmla="*/ 958895 h 4559737"/>
              <a:gd name="connsiteX2581" fmla="*/ 3854186 w 8074386"/>
              <a:gd name="connsiteY2581" fmla="*/ 958460 h 4559737"/>
              <a:gd name="connsiteX2582" fmla="*/ 3850353 w 8074386"/>
              <a:gd name="connsiteY2582" fmla="*/ 958702 h 4559737"/>
              <a:gd name="connsiteX2583" fmla="*/ 3849326 w 8074386"/>
              <a:gd name="connsiteY2583" fmla="*/ 975210 h 4559737"/>
              <a:gd name="connsiteX2584" fmla="*/ 3854187 w 8074386"/>
              <a:gd name="connsiteY2584" fmla="*/ 974973 h 4559737"/>
              <a:gd name="connsiteX2585" fmla="*/ 3854186 w 8074386"/>
              <a:gd name="connsiteY2585" fmla="*/ 958460 h 4559737"/>
              <a:gd name="connsiteX2586" fmla="*/ 2499283 w 8074386"/>
              <a:gd name="connsiteY2586" fmla="*/ 955645 h 4559737"/>
              <a:gd name="connsiteX2587" fmla="*/ 2447605 w 8074386"/>
              <a:gd name="connsiteY2587" fmla="*/ 958868 h 4559737"/>
              <a:gd name="connsiteX2588" fmla="*/ 2446012 w 8074386"/>
              <a:gd name="connsiteY2588" fmla="*/ 984508 h 4559737"/>
              <a:gd name="connsiteX2589" fmla="*/ 2471651 w 8074386"/>
              <a:gd name="connsiteY2589" fmla="*/ 986101 h 4559737"/>
              <a:gd name="connsiteX2590" fmla="*/ 2477979 w 8074386"/>
              <a:gd name="connsiteY2590" fmla="*/ 987457 h 4559737"/>
              <a:gd name="connsiteX2591" fmla="*/ 2509458 w 8074386"/>
              <a:gd name="connsiteY2591" fmla="*/ 956743 h 4559737"/>
              <a:gd name="connsiteX2592" fmla="*/ 2499283 w 8074386"/>
              <a:gd name="connsiteY2592" fmla="*/ 955645 h 4559737"/>
              <a:gd name="connsiteX2593" fmla="*/ 904470 w 8074386"/>
              <a:gd name="connsiteY2593" fmla="*/ 940174 h 4559737"/>
              <a:gd name="connsiteX2594" fmla="*/ 933331 w 8074386"/>
              <a:gd name="connsiteY2594" fmla="*/ 993444 h 4559737"/>
              <a:gd name="connsiteX2595" fmla="*/ 931736 w 8074386"/>
              <a:gd name="connsiteY2595" fmla="*/ 1019082 h 4559737"/>
              <a:gd name="connsiteX2596" fmla="*/ 602846 w 8074386"/>
              <a:gd name="connsiteY2596" fmla="*/ 1030814 h 4559737"/>
              <a:gd name="connsiteX2597" fmla="*/ 414171 w 8074386"/>
              <a:gd name="connsiteY2597" fmla="*/ 1064130 h 4559737"/>
              <a:gd name="connsiteX2598" fmla="*/ 380096 w 8074386"/>
              <a:gd name="connsiteY2598" fmla="*/ 991232 h 4559737"/>
              <a:gd name="connsiteX2599" fmla="*/ 433365 w 8074386"/>
              <a:gd name="connsiteY2599" fmla="*/ 962370 h 4559737"/>
              <a:gd name="connsiteX2600" fmla="*/ 436588 w 8074386"/>
              <a:gd name="connsiteY2600" fmla="*/ 1014045 h 4559737"/>
              <a:gd name="connsiteX2601" fmla="*/ 904470 w 8074386"/>
              <a:gd name="connsiteY2601" fmla="*/ 940174 h 4559737"/>
              <a:gd name="connsiteX2602" fmla="*/ 3214534 w 8074386"/>
              <a:gd name="connsiteY2602" fmla="*/ 939295 h 4559737"/>
              <a:gd name="connsiteX2603" fmla="*/ 3213958 w 8074386"/>
              <a:gd name="connsiteY2603" fmla="*/ 948589 h 4559737"/>
              <a:gd name="connsiteX2604" fmla="*/ 3233187 w 8074386"/>
              <a:gd name="connsiteY2604" fmla="*/ 949784 h 4559737"/>
              <a:gd name="connsiteX2605" fmla="*/ 3323731 w 8074386"/>
              <a:gd name="connsiteY2605" fmla="*/ 968280 h 4559737"/>
              <a:gd name="connsiteX2606" fmla="*/ 3380057 w 8074386"/>
              <a:gd name="connsiteY2606" fmla="*/ 990242 h 4559737"/>
              <a:gd name="connsiteX2607" fmla="*/ 3454971 w 8074386"/>
              <a:gd name="connsiteY2607" fmla="*/ 992714 h 4559737"/>
              <a:gd name="connsiteX2608" fmla="*/ 3468757 w 8074386"/>
              <a:gd name="connsiteY2608" fmla="*/ 990163 h 4559737"/>
              <a:gd name="connsiteX2609" fmla="*/ 3469808 w 8074386"/>
              <a:gd name="connsiteY2609" fmla="*/ 993203 h 4559737"/>
              <a:gd name="connsiteX2610" fmla="*/ 3531684 w 8074386"/>
              <a:gd name="connsiteY2610" fmla="*/ 995244 h 4559737"/>
              <a:gd name="connsiteX2611" fmla="*/ 3559131 w 8074386"/>
              <a:gd name="connsiteY2611" fmla="*/ 987888 h 4559737"/>
              <a:gd name="connsiteX2612" fmla="*/ 3559132 w 8074386"/>
              <a:gd name="connsiteY2612" fmla="*/ 958460 h 4559737"/>
              <a:gd name="connsiteX2613" fmla="*/ 3538545 w 8074386"/>
              <a:gd name="connsiteY2613" fmla="*/ 958460 h 4559737"/>
              <a:gd name="connsiteX2614" fmla="*/ 3382442 w 8074386"/>
              <a:gd name="connsiteY2614" fmla="*/ 951102 h 4559737"/>
              <a:gd name="connsiteX2615" fmla="*/ 3315540 w 8074386"/>
              <a:gd name="connsiteY2615" fmla="*/ 946489 h 4559737"/>
              <a:gd name="connsiteX2616" fmla="*/ 3297684 w 8074386"/>
              <a:gd name="connsiteY2616" fmla="*/ 947357 h 4559737"/>
              <a:gd name="connsiteX2617" fmla="*/ 3297553 w 8074386"/>
              <a:gd name="connsiteY2617" fmla="*/ 945249 h 4559737"/>
              <a:gd name="connsiteX2618" fmla="*/ 3249066 w 8074386"/>
              <a:gd name="connsiteY2618" fmla="*/ 941906 h 4559737"/>
              <a:gd name="connsiteX2619" fmla="*/ 3214534 w 8074386"/>
              <a:gd name="connsiteY2619" fmla="*/ 939295 h 4559737"/>
              <a:gd name="connsiteX2620" fmla="*/ 2225254 w 8074386"/>
              <a:gd name="connsiteY2620" fmla="*/ 912876 h 4559737"/>
              <a:gd name="connsiteX2621" fmla="*/ 2196030 w 8074386"/>
              <a:gd name="connsiteY2621" fmla="*/ 968971 h 4559737"/>
              <a:gd name="connsiteX2622" fmla="*/ 2363879 w 8074386"/>
              <a:gd name="connsiteY2622" fmla="*/ 960099 h 4559737"/>
              <a:gd name="connsiteX2623" fmla="*/ 2355416 w 8074386"/>
              <a:gd name="connsiteY2623" fmla="*/ 944476 h 4559737"/>
              <a:gd name="connsiteX2624" fmla="*/ 2344599 w 8074386"/>
              <a:gd name="connsiteY2624" fmla="*/ 951103 h 4559737"/>
              <a:gd name="connsiteX2625" fmla="*/ 2322687 w 8074386"/>
              <a:gd name="connsiteY2625" fmla="*/ 913509 h 4559737"/>
              <a:gd name="connsiteX2626" fmla="*/ 2281747 w 8074386"/>
              <a:gd name="connsiteY2626" fmla="*/ 935691 h 4559737"/>
              <a:gd name="connsiteX2627" fmla="*/ 2225254 w 8074386"/>
              <a:gd name="connsiteY2627" fmla="*/ 912876 h 4559737"/>
              <a:gd name="connsiteX2628" fmla="*/ 1975272 w 8074386"/>
              <a:gd name="connsiteY2628" fmla="*/ 897338 h 4559737"/>
              <a:gd name="connsiteX2629" fmla="*/ 2117120 w 8074386"/>
              <a:gd name="connsiteY2629" fmla="*/ 996239 h 4559737"/>
              <a:gd name="connsiteX2630" fmla="*/ 2175207 w 8074386"/>
              <a:gd name="connsiteY2630" fmla="*/ 993414 h 4559737"/>
              <a:gd name="connsiteX2631" fmla="*/ 2139934 w 8074386"/>
              <a:gd name="connsiteY2631" fmla="*/ 939746 h 4559737"/>
              <a:gd name="connsiteX2632" fmla="*/ 2166769 w 8074386"/>
              <a:gd name="connsiteY2632" fmla="*/ 922109 h 4559737"/>
              <a:gd name="connsiteX2633" fmla="*/ 2167168 w 8074386"/>
              <a:gd name="connsiteY2633" fmla="*/ 915701 h 4559737"/>
              <a:gd name="connsiteX2634" fmla="*/ 2109479 w 8074386"/>
              <a:gd name="connsiteY2634" fmla="*/ 912115 h 4559737"/>
              <a:gd name="connsiteX2635" fmla="*/ 1975272 w 8074386"/>
              <a:gd name="connsiteY2635" fmla="*/ 897338 h 4559737"/>
              <a:gd name="connsiteX2636" fmla="*/ 4345457 w 8074386"/>
              <a:gd name="connsiteY2636" fmla="*/ 870919 h 4559737"/>
              <a:gd name="connsiteX2637" fmla="*/ 4320786 w 8074386"/>
              <a:gd name="connsiteY2637" fmla="*/ 877531 h 4559737"/>
              <a:gd name="connsiteX2638" fmla="*/ 4320786 w 8074386"/>
              <a:gd name="connsiteY2638" fmla="*/ 898581 h 4559737"/>
              <a:gd name="connsiteX2639" fmla="*/ 4342847 w 8074386"/>
              <a:gd name="connsiteY2639" fmla="*/ 902930 h 4559737"/>
              <a:gd name="connsiteX2640" fmla="*/ 4368884 w 8074386"/>
              <a:gd name="connsiteY2640" fmla="*/ 898113 h 4559737"/>
              <a:gd name="connsiteX2641" fmla="*/ 4370134 w 8074386"/>
              <a:gd name="connsiteY2641" fmla="*/ 878001 h 4559737"/>
              <a:gd name="connsiteX2642" fmla="*/ 4351340 w 8074386"/>
              <a:gd name="connsiteY2642" fmla="*/ 871284 h 4559737"/>
              <a:gd name="connsiteX2643" fmla="*/ 4345457 w 8074386"/>
              <a:gd name="connsiteY2643" fmla="*/ 870919 h 4559737"/>
              <a:gd name="connsiteX2644" fmla="*/ 3700496 w 8074386"/>
              <a:gd name="connsiteY2644" fmla="*/ 866462 h 4559737"/>
              <a:gd name="connsiteX2645" fmla="*/ 3696367 w 8074386"/>
              <a:gd name="connsiteY2645" fmla="*/ 877530 h 4559737"/>
              <a:gd name="connsiteX2646" fmla="*/ 3696366 w 8074386"/>
              <a:gd name="connsiteY2646" fmla="*/ 884888 h 4559737"/>
              <a:gd name="connsiteX2647" fmla="*/ 3765209 w 8074386"/>
              <a:gd name="connsiteY2647" fmla="*/ 879210 h 4559737"/>
              <a:gd name="connsiteX2648" fmla="*/ 3765565 w 8074386"/>
              <a:gd name="connsiteY2648" fmla="*/ 873484 h 4559737"/>
              <a:gd name="connsiteX2649" fmla="*/ 3700496 w 8074386"/>
              <a:gd name="connsiteY2649" fmla="*/ 866462 h 4559737"/>
              <a:gd name="connsiteX2650" fmla="*/ 1559031 w 8074386"/>
              <a:gd name="connsiteY2650" fmla="*/ 865033 h 4559737"/>
              <a:gd name="connsiteX2651" fmla="*/ 1536616 w 8074386"/>
              <a:gd name="connsiteY2651" fmla="*/ 915117 h 4559737"/>
              <a:gd name="connsiteX2652" fmla="*/ 1896361 w 8074386"/>
              <a:gd name="connsiteY2652" fmla="*/ 924607 h 4559737"/>
              <a:gd name="connsiteX2653" fmla="*/ 1922001 w 8074386"/>
              <a:gd name="connsiteY2653" fmla="*/ 926201 h 4559737"/>
              <a:gd name="connsiteX2654" fmla="*/ 1917184 w 8074386"/>
              <a:gd name="connsiteY2654" fmla="*/ 900164 h 4559737"/>
              <a:gd name="connsiteX2655" fmla="*/ 1559031 w 8074386"/>
              <a:gd name="connsiteY2655" fmla="*/ 865033 h 4559737"/>
              <a:gd name="connsiteX2656" fmla="*/ 2866093 w 8074386"/>
              <a:gd name="connsiteY2656" fmla="*/ 862816 h 4559737"/>
              <a:gd name="connsiteX2657" fmla="*/ 2832950 w 8074386"/>
              <a:gd name="connsiteY2657" fmla="*/ 866370 h 4559737"/>
              <a:gd name="connsiteX2658" fmla="*/ 2868914 w 8074386"/>
              <a:gd name="connsiteY2658" fmla="*/ 880964 h 4559737"/>
              <a:gd name="connsiteX2659" fmla="*/ 2866093 w 8074386"/>
              <a:gd name="connsiteY2659" fmla="*/ 862816 h 4559737"/>
              <a:gd name="connsiteX2660" fmla="*/ 3624947 w 8074386"/>
              <a:gd name="connsiteY2660" fmla="*/ 858311 h 4559737"/>
              <a:gd name="connsiteX2661" fmla="*/ 3633547 w 8074386"/>
              <a:gd name="connsiteY2661" fmla="*/ 872081 h 4559737"/>
              <a:gd name="connsiteX2662" fmla="*/ 3662057 w 8074386"/>
              <a:gd name="connsiteY2662" fmla="*/ 862817 h 4559737"/>
              <a:gd name="connsiteX2663" fmla="*/ 3662057 w 8074386"/>
              <a:gd name="connsiteY2663" fmla="*/ 862315 h 4559737"/>
              <a:gd name="connsiteX2664" fmla="*/ 3624947 w 8074386"/>
              <a:gd name="connsiteY2664" fmla="*/ 858311 h 4559737"/>
              <a:gd name="connsiteX2665" fmla="*/ 3020433 w 8074386"/>
              <a:gd name="connsiteY2665" fmla="*/ 852910 h 4559737"/>
              <a:gd name="connsiteX2666" fmla="*/ 2994534 w 8074386"/>
              <a:gd name="connsiteY2666" fmla="*/ 902621 h 4559737"/>
              <a:gd name="connsiteX2667" fmla="*/ 3017053 w 8074386"/>
              <a:gd name="connsiteY2667" fmla="*/ 899603 h 4559737"/>
              <a:gd name="connsiteX2668" fmla="*/ 3058140 w 8074386"/>
              <a:gd name="connsiteY2668" fmla="*/ 915337 h 4559737"/>
              <a:gd name="connsiteX2669" fmla="*/ 3080848 w 8074386"/>
              <a:gd name="connsiteY2669" fmla="*/ 917485 h 4559737"/>
              <a:gd name="connsiteX2670" fmla="*/ 3099394 w 8074386"/>
              <a:gd name="connsiteY2670" fmla="*/ 879371 h 4559737"/>
              <a:gd name="connsiteX2671" fmla="*/ 3107473 w 8074386"/>
              <a:gd name="connsiteY2671" fmla="*/ 876242 h 4559737"/>
              <a:gd name="connsiteX2672" fmla="*/ 3020433 w 8074386"/>
              <a:gd name="connsiteY2672" fmla="*/ 852910 h 4559737"/>
              <a:gd name="connsiteX2673" fmla="*/ 2926867 w 8074386"/>
              <a:gd name="connsiteY2673" fmla="*/ 844611 h 4559737"/>
              <a:gd name="connsiteX2674" fmla="*/ 2913706 w 8074386"/>
              <a:gd name="connsiteY2674" fmla="*/ 896350 h 4559737"/>
              <a:gd name="connsiteX2675" fmla="*/ 2924604 w 8074386"/>
              <a:gd name="connsiteY2675" fmla="*/ 900039 h 4559737"/>
              <a:gd name="connsiteX2676" fmla="*/ 2959159 w 8074386"/>
              <a:gd name="connsiteY2676" fmla="*/ 907013 h 4559737"/>
              <a:gd name="connsiteX2677" fmla="*/ 2962186 w 8074386"/>
              <a:gd name="connsiteY2677" fmla="*/ 907201 h 4559737"/>
              <a:gd name="connsiteX2678" fmla="*/ 2962158 w 8074386"/>
              <a:gd name="connsiteY2678" fmla="*/ 906961 h 4559737"/>
              <a:gd name="connsiteX2679" fmla="*/ 2965137 w 8074386"/>
              <a:gd name="connsiteY2679" fmla="*/ 906561 h 4559737"/>
              <a:gd name="connsiteX2680" fmla="*/ 2940490 w 8074386"/>
              <a:gd name="connsiteY2680" fmla="*/ 857995 h 4559737"/>
              <a:gd name="connsiteX2681" fmla="*/ 2926867 w 8074386"/>
              <a:gd name="connsiteY2681" fmla="*/ 844611 h 4559737"/>
              <a:gd name="connsiteX2682" fmla="*/ 3510766 w 8074386"/>
              <a:gd name="connsiteY2682" fmla="*/ 831910 h 4559737"/>
              <a:gd name="connsiteX2683" fmla="*/ 3464304 w 8074386"/>
              <a:gd name="connsiteY2683" fmla="*/ 854760 h 4559737"/>
              <a:gd name="connsiteX2684" fmla="*/ 3459730 w 8074386"/>
              <a:gd name="connsiteY2684" fmla="*/ 856268 h 4559737"/>
              <a:gd name="connsiteX2685" fmla="*/ 3463067 w 8074386"/>
              <a:gd name="connsiteY2685" fmla="*/ 884888 h 4559737"/>
              <a:gd name="connsiteX2686" fmla="*/ 3466177 w 8074386"/>
              <a:gd name="connsiteY2686" fmla="*/ 884888 h 4559737"/>
              <a:gd name="connsiteX2687" fmla="*/ 3505470 w 8074386"/>
              <a:gd name="connsiteY2687" fmla="*/ 865362 h 4559737"/>
              <a:gd name="connsiteX2688" fmla="*/ 3541221 w 8074386"/>
              <a:gd name="connsiteY2688" fmla="*/ 859540 h 4559737"/>
              <a:gd name="connsiteX2689" fmla="*/ 3539627 w 8074386"/>
              <a:gd name="connsiteY2689" fmla="*/ 885179 h 4559737"/>
              <a:gd name="connsiteX2690" fmla="*/ 3534146 w 8074386"/>
              <a:gd name="connsiteY2690" fmla="*/ 900922 h 4559737"/>
              <a:gd name="connsiteX2691" fmla="*/ 3571384 w 8074386"/>
              <a:gd name="connsiteY2691" fmla="*/ 920886 h 4559737"/>
              <a:gd name="connsiteX2692" fmla="*/ 3570481 w 8074386"/>
              <a:gd name="connsiteY2692" fmla="*/ 906401 h 4559737"/>
              <a:gd name="connsiteX2693" fmla="*/ 3599309 w 8074386"/>
              <a:gd name="connsiteY2693" fmla="*/ 856717 h 4559737"/>
              <a:gd name="connsiteX2694" fmla="*/ 3561843 w 8074386"/>
              <a:gd name="connsiteY2694" fmla="*/ 843622 h 4559737"/>
              <a:gd name="connsiteX2695" fmla="*/ 3517961 w 8074386"/>
              <a:gd name="connsiteY2695" fmla="*/ 848102 h 4559737"/>
              <a:gd name="connsiteX2696" fmla="*/ 3522829 w 8074386"/>
              <a:gd name="connsiteY2696" fmla="*/ 834185 h 4559737"/>
              <a:gd name="connsiteX2697" fmla="*/ 3510766 w 8074386"/>
              <a:gd name="connsiteY2697" fmla="*/ 831910 h 4559737"/>
              <a:gd name="connsiteX2698" fmla="*/ 3458502 w 8074386"/>
              <a:gd name="connsiteY2698" fmla="*/ 825725 h 4559737"/>
              <a:gd name="connsiteX2699" fmla="*/ 3456205 w 8074386"/>
              <a:gd name="connsiteY2699" fmla="*/ 826033 h 4559737"/>
              <a:gd name="connsiteX2700" fmla="*/ 3457276 w 8074386"/>
              <a:gd name="connsiteY2700" fmla="*/ 835220 h 4559737"/>
              <a:gd name="connsiteX2701" fmla="*/ 3459089 w 8074386"/>
              <a:gd name="connsiteY2701" fmla="*/ 835131 h 4559737"/>
              <a:gd name="connsiteX2702" fmla="*/ 3458502 w 8074386"/>
              <a:gd name="connsiteY2702" fmla="*/ 825725 h 4559737"/>
              <a:gd name="connsiteX2703" fmla="*/ 2270486 w 8074386"/>
              <a:gd name="connsiteY2703" fmla="*/ 806299 h 4559737"/>
              <a:gd name="connsiteX2704" fmla="*/ 2244447 w 8074386"/>
              <a:gd name="connsiteY2704" fmla="*/ 811115 h 4559737"/>
              <a:gd name="connsiteX2705" fmla="*/ 2247670 w 8074386"/>
              <a:gd name="connsiteY2705" fmla="*/ 862792 h 4559737"/>
              <a:gd name="connsiteX2706" fmla="*/ 2273709 w 8074386"/>
              <a:gd name="connsiteY2706" fmla="*/ 857977 h 4559737"/>
              <a:gd name="connsiteX2707" fmla="*/ 2270486 w 8074386"/>
              <a:gd name="connsiteY2707" fmla="*/ 806299 h 4559737"/>
              <a:gd name="connsiteX2708" fmla="*/ 2380268 w 8074386"/>
              <a:gd name="connsiteY2708" fmla="*/ 799964 h 4559737"/>
              <a:gd name="connsiteX2709" fmla="*/ 2379850 w 8074386"/>
              <a:gd name="connsiteY2709" fmla="*/ 806662 h 4559737"/>
              <a:gd name="connsiteX2710" fmla="*/ 2405006 w 8074386"/>
              <a:gd name="connsiteY2710" fmla="*/ 805439 h 4559737"/>
              <a:gd name="connsiteX2711" fmla="*/ 2394348 w 8074386"/>
              <a:gd name="connsiteY2711" fmla="*/ 802122 h 4559737"/>
              <a:gd name="connsiteX2712" fmla="*/ 2380268 w 8074386"/>
              <a:gd name="connsiteY2712" fmla="*/ 799964 h 4559737"/>
              <a:gd name="connsiteX2713" fmla="*/ 1228510 w 8074386"/>
              <a:gd name="connsiteY2713" fmla="*/ 799448 h 4559737"/>
              <a:gd name="connsiteX2714" fmla="*/ 1196062 w 8074386"/>
              <a:gd name="connsiteY2714" fmla="*/ 803867 h 4559737"/>
              <a:gd name="connsiteX2715" fmla="*/ 1199286 w 8074386"/>
              <a:gd name="connsiteY2715" fmla="*/ 855544 h 4559737"/>
              <a:gd name="connsiteX2716" fmla="*/ 1231734 w 8074386"/>
              <a:gd name="connsiteY2716" fmla="*/ 851126 h 4559737"/>
              <a:gd name="connsiteX2717" fmla="*/ 1228510 w 8074386"/>
              <a:gd name="connsiteY2717" fmla="*/ 799448 h 4559737"/>
              <a:gd name="connsiteX2718" fmla="*/ 2680827 w 8074386"/>
              <a:gd name="connsiteY2718" fmla="*/ 789247 h 4559737"/>
              <a:gd name="connsiteX2719" fmla="*/ 2630837 w 8074386"/>
              <a:gd name="connsiteY2719" fmla="*/ 793370 h 4559737"/>
              <a:gd name="connsiteX2720" fmla="*/ 2631428 w 8074386"/>
              <a:gd name="connsiteY2720" fmla="*/ 796561 h 4559737"/>
              <a:gd name="connsiteX2721" fmla="*/ 2681800 w 8074386"/>
              <a:gd name="connsiteY2721" fmla="*/ 793419 h 4559737"/>
              <a:gd name="connsiteX2722" fmla="*/ 2680827 w 8074386"/>
              <a:gd name="connsiteY2722" fmla="*/ 789247 h 4559737"/>
              <a:gd name="connsiteX2723" fmla="*/ 2767227 w 8074386"/>
              <a:gd name="connsiteY2723" fmla="*/ 785697 h 4559737"/>
              <a:gd name="connsiteX2724" fmla="*/ 2725968 w 8074386"/>
              <a:gd name="connsiteY2724" fmla="*/ 787702 h 4559737"/>
              <a:gd name="connsiteX2725" fmla="*/ 2716223 w 8074386"/>
              <a:gd name="connsiteY2725" fmla="*/ 815568 h 4559737"/>
              <a:gd name="connsiteX2726" fmla="*/ 2721385 w 8074386"/>
              <a:gd name="connsiteY2726" fmla="*/ 817871 h 4559737"/>
              <a:gd name="connsiteX2727" fmla="*/ 2858836 w 8074386"/>
              <a:gd name="connsiteY2727" fmla="*/ 800186 h 4559737"/>
              <a:gd name="connsiteX2728" fmla="*/ 2854138 w 8074386"/>
              <a:gd name="connsiteY2728" fmla="*/ 797935 h 4559737"/>
              <a:gd name="connsiteX2729" fmla="*/ 2792866 w 8074386"/>
              <a:gd name="connsiteY2729" fmla="*/ 787291 h 4559737"/>
              <a:gd name="connsiteX2730" fmla="*/ 2767227 w 8074386"/>
              <a:gd name="connsiteY2730" fmla="*/ 785697 h 4559737"/>
              <a:gd name="connsiteX2731" fmla="*/ 978527 w 8074386"/>
              <a:gd name="connsiteY2731" fmla="*/ 783911 h 4559737"/>
              <a:gd name="connsiteX2732" fmla="*/ 980157 w 8074386"/>
              <a:gd name="connsiteY2732" fmla="*/ 861227 h 4559737"/>
              <a:gd name="connsiteX2733" fmla="*/ 1091513 w 8074386"/>
              <a:gd name="connsiteY2733" fmla="*/ 829542 h 4559737"/>
              <a:gd name="connsiteX2734" fmla="*/ 1086698 w 8074386"/>
              <a:gd name="connsiteY2734" fmla="*/ 803505 h 4559737"/>
              <a:gd name="connsiteX2735" fmla="*/ 978527 w 8074386"/>
              <a:gd name="connsiteY2735" fmla="*/ 783911 h 4559737"/>
              <a:gd name="connsiteX2736" fmla="*/ 3095349 w 8074386"/>
              <a:gd name="connsiteY2736" fmla="*/ 761608 h 4559737"/>
              <a:gd name="connsiteX2737" fmla="*/ 3078540 w 8074386"/>
              <a:gd name="connsiteY2737" fmla="*/ 772873 h 4559737"/>
              <a:gd name="connsiteX2738" fmla="*/ 3096120 w 8074386"/>
              <a:gd name="connsiteY2738" fmla="*/ 773966 h 4559737"/>
              <a:gd name="connsiteX2739" fmla="*/ 3095349 w 8074386"/>
              <a:gd name="connsiteY2739" fmla="*/ 761608 h 4559737"/>
              <a:gd name="connsiteX2740" fmla="*/ 3270936 w 8074386"/>
              <a:gd name="connsiteY2740" fmla="*/ 759818 h 4559737"/>
              <a:gd name="connsiteX2741" fmla="*/ 3234298 w 8074386"/>
              <a:gd name="connsiteY2741" fmla="*/ 762840 h 4559737"/>
              <a:gd name="connsiteX2742" fmla="*/ 3236139 w 8074386"/>
              <a:gd name="connsiteY2742" fmla="*/ 792356 h 4559737"/>
              <a:gd name="connsiteX2743" fmla="*/ 3270937 w 8074386"/>
              <a:gd name="connsiteY2743" fmla="*/ 789246 h 4559737"/>
              <a:gd name="connsiteX2744" fmla="*/ 3270936 w 8074386"/>
              <a:gd name="connsiteY2744" fmla="*/ 759818 h 4559737"/>
              <a:gd name="connsiteX2745" fmla="*/ 2267264 w 8074386"/>
              <a:gd name="connsiteY2745" fmla="*/ 754623 h 4559737"/>
              <a:gd name="connsiteX2746" fmla="*/ 2215586 w 8074386"/>
              <a:gd name="connsiteY2746" fmla="*/ 757844 h 4559737"/>
              <a:gd name="connsiteX2747" fmla="*/ 2213992 w 8074386"/>
              <a:gd name="connsiteY2747" fmla="*/ 783485 h 4559737"/>
              <a:gd name="connsiteX2748" fmla="*/ 2272078 w 8074386"/>
              <a:gd name="connsiteY2748" fmla="*/ 780660 h 4559737"/>
              <a:gd name="connsiteX2749" fmla="*/ 2267264 w 8074386"/>
              <a:gd name="connsiteY2749" fmla="*/ 754623 h 4559737"/>
              <a:gd name="connsiteX2750" fmla="*/ 2487985 w 8074386"/>
              <a:gd name="connsiteY2750" fmla="*/ 723299 h 4559737"/>
              <a:gd name="connsiteX2751" fmla="*/ 2404259 w 8074386"/>
              <a:gd name="connsiteY2751" fmla="*/ 724530 h 4559737"/>
              <a:gd name="connsiteX2752" fmla="*/ 2408671 w 8074386"/>
              <a:gd name="connsiteY2752" fmla="*/ 748384 h 4559737"/>
              <a:gd name="connsiteX2753" fmla="*/ 2414465 w 8074386"/>
              <a:gd name="connsiteY2753" fmla="*/ 750454 h 4559737"/>
              <a:gd name="connsiteX2754" fmla="*/ 2463272 w 8074386"/>
              <a:gd name="connsiteY2754" fmla="*/ 749425 h 4559737"/>
              <a:gd name="connsiteX2755" fmla="*/ 2468112 w 8074386"/>
              <a:gd name="connsiteY2755" fmla="*/ 737747 h 4559737"/>
              <a:gd name="connsiteX2756" fmla="*/ 2468113 w 8074386"/>
              <a:gd name="connsiteY2756" fmla="*/ 730389 h 4559737"/>
              <a:gd name="connsiteX2757" fmla="*/ 2487545 w 8074386"/>
              <a:gd name="connsiteY2757" fmla="*/ 730389 h 4559737"/>
              <a:gd name="connsiteX2758" fmla="*/ 2487985 w 8074386"/>
              <a:gd name="connsiteY2758" fmla="*/ 723299 h 4559737"/>
              <a:gd name="connsiteX2759" fmla="*/ 2018874 w 8074386"/>
              <a:gd name="connsiteY2759" fmla="*/ 713446 h 4559737"/>
              <a:gd name="connsiteX2760" fmla="*/ 2023689 w 8074386"/>
              <a:gd name="connsiteY2760" fmla="*/ 739484 h 4559737"/>
              <a:gd name="connsiteX2761" fmla="*/ 2074969 w 8074386"/>
              <a:gd name="connsiteY2761" fmla="*/ 742671 h 4559737"/>
              <a:gd name="connsiteX2762" fmla="*/ 2076562 w 8074386"/>
              <a:gd name="connsiteY2762" fmla="*/ 717032 h 4559737"/>
              <a:gd name="connsiteX2763" fmla="*/ 2018874 w 8074386"/>
              <a:gd name="connsiteY2763" fmla="*/ 713446 h 4559737"/>
              <a:gd name="connsiteX2764" fmla="*/ 1112300 w 8074386"/>
              <a:gd name="connsiteY2764" fmla="*/ 702143 h 4559737"/>
              <a:gd name="connsiteX2765" fmla="*/ 1054214 w 8074386"/>
              <a:gd name="connsiteY2765" fmla="*/ 704966 h 4559737"/>
              <a:gd name="connsiteX2766" fmla="*/ 1059031 w 8074386"/>
              <a:gd name="connsiteY2766" fmla="*/ 731003 h 4559737"/>
              <a:gd name="connsiteX2767" fmla="*/ 1110708 w 8074386"/>
              <a:gd name="connsiteY2767" fmla="*/ 727781 h 4559737"/>
              <a:gd name="connsiteX2768" fmla="*/ 1112300 w 8074386"/>
              <a:gd name="connsiteY2768" fmla="*/ 702143 h 4559737"/>
              <a:gd name="connsiteX2769" fmla="*/ 1826580 w 8074386"/>
              <a:gd name="connsiteY2769" fmla="*/ 701494 h 4559737"/>
              <a:gd name="connsiteX2770" fmla="*/ 1829804 w 8074386"/>
              <a:gd name="connsiteY2770" fmla="*/ 753171 h 4559737"/>
              <a:gd name="connsiteX2771" fmla="*/ 1881479 w 8074386"/>
              <a:gd name="connsiteY2771" fmla="*/ 749949 h 4559737"/>
              <a:gd name="connsiteX2772" fmla="*/ 1832990 w 8074386"/>
              <a:gd name="connsiteY2772" fmla="*/ 701893 h 4559737"/>
              <a:gd name="connsiteX2773" fmla="*/ 1826580 w 8074386"/>
              <a:gd name="connsiteY2773" fmla="*/ 701494 h 4559737"/>
              <a:gd name="connsiteX2774" fmla="*/ 1247704 w 8074386"/>
              <a:gd name="connsiteY2774" fmla="*/ 697688 h 4559737"/>
              <a:gd name="connsiteX2775" fmla="*/ 1163979 w 8074386"/>
              <a:gd name="connsiteY2775" fmla="*/ 698919 h 4559737"/>
              <a:gd name="connsiteX2776" fmla="*/ 1168792 w 8074386"/>
              <a:gd name="connsiteY2776" fmla="*/ 724956 h 4559737"/>
              <a:gd name="connsiteX2777" fmla="*/ 1252520 w 8074386"/>
              <a:gd name="connsiteY2777" fmla="*/ 723726 h 4559737"/>
              <a:gd name="connsiteX2778" fmla="*/ 1247704 w 8074386"/>
              <a:gd name="connsiteY2778" fmla="*/ 697688 h 4559737"/>
              <a:gd name="connsiteX2779" fmla="*/ 1441193 w 8074386"/>
              <a:gd name="connsiteY2779" fmla="*/ 690410 h 4559737"/>
              <a:gd name="connsiteX2780" fmla="*/ 1383106 w 8074386"/>
              <a:gd name="connsiteY2780" fmla="*/ 693234 h 4559737"/>
              <a:gd name="connsiteX2781" fmla="*/ 1387923 w 8074386"/>
              <a:gd name="connsiteY2781" fmla="*/ 719273 h 4559737"/>
              <a:gd name="connsiteX2782" fmla="*/ 1439600 w 8074386"/>
              <a:gd name="connsiteY2782" fmla="*/ 716050 h 4559737"/>
              <a:gd name="connsiteX2783" fmla="*/ 1441193 w 8074386"/>
              <a:gd name="connsiteY2783" fmla="*/ 690410 h 4559737"/>
              <a:gd name="connsiteX2784" fmla="*/ 1467231 w 8074386"/>
              <a:gd name="connsiteY2784" fmla="*/ 685594 h 4559737"/>
              <a:gd name="connsiteX2785" fmla="*/ 1470453 w 8074386"/>
              <a:gd name="connsiteY2785" fmla="*/ 737272 h 4559737"/>
              <a:gd name="connsiteX2786" fmla="*/ 1496093 w 8074386"/>
              <a:gd name="connsiteY2786" fmla="*/ 738865 h 4559737"/>
              <a:gd name="connsiteX2787" fmla="*/ 1492872 w 8074386"/>
              <a:gd name="connsiteY2787" fmla="*/ 687188 h 4559737"/>
              <a:gd name="connsiteX2788" fmla="*/ 1467231 w 8074386"/>
              <a:gd name="connsiteY2788" fmla="*/ 685594 h 4559737"/>
              <a:gd name="connsiteX2789" fmla="*/ 2213957 w 8074386"/>
              <a:gd name="connsiteY2789" fmla="*/ 680529 h 4559737"/>
              <a:gd name="connsiteX2790" fmla="*/ 2210770 w 8074386"/>
              <a:gd name="connsiteY2790" fmla="*/ 731807 h 4559737"/>
              <a:gd name="connsiteX2791" fmla="*/ 2242820 w 8074386"/>
              <a:gd name="connsiteY2791" fmla="*/ 733799 h 4559737"/>
              <a:gd name="connsiteX2792" fmla="*/ 2239596 w 8074386"/>
              <a:gd name="connsiteY2792" fmla="*/ 682123 h 4559737"/>
              <a:gd name="connsiteX2793" fmla="*/ 2213957 w 8074386"/>
              <a:gd name="connsiteY2793" fmla="*/ 680529 h 4559737"/>
              <a:gd name="connsiteX2794" fmla="*/ 1686361 w 8074386"/>
              <a:gd name="connsiteY2794" fmla="*/ 679911 h 4559737"/>
              <a:gd name="connsiteX2795" fmla="*/ 1576597 w 8074386"/>
              <a:gd name="connsiteY2795" fmla="*/ 685957 h 4559737"/>
              <a:gd name="connsiteX2796" fmla="*/ 1581413 w 8074386"/>
              <a:gd name="connsiteY2796" fmla="*/ 711995 h 4559737"/>
              <a:gd name="connsiteX2797" fmla="*/ 1607053 w 8074386"/>
              <a:gd name="connsiteY2797" fmla="*/ 713589 h 4559737"/>
              <a:gd name="connsiteX2798" fmla="*/ 1689582 w 8074386"/>
              <a:gd name="connsiteY2798" fmla="*/ 731587 h 4559737"/>
              <a:gd name="connsiteX2799" fmla="*/ 1686361 w 8074386"/>
              <a:gd name="connsiteY2799" fmla="*/ 679911 h 4559737"/>
              <a:gd name="connsiteX2800" fmla="*/ 1359061 w 8074386"/>
              <a:gd name="connsiteY2800" fmla="*/ 666001 h 4559737"/>
              <a:gd name="connsiteX2801" fmla="*/ 1300974 w 8074386"/>
              <a:gd name="connsiteY2801" fmla="*/ 668827 h 4559737"/>
              <a:gd name="connsiteX2802" fmla="*/ 1304196 w 8074386"/>
              <a:gd name="connsiteY2802" fmla="*/ 720503 h 4559737"/>
              <a:gd name="connsiteX2803" fmla="*/ 1362283 w 8074386"/>
              <a:gd name="connsiteY2803" fmla="*/ 717680 h 4559737"/>
              <a:gd name="connsiteX2804" fmla="*/ 1359061 w 8074386"/>
              <a:gd name="connsiteY2804" fmla="*/ 666001 h 4559737"/>
              <a:gd name="connsiteX2805" fmla="*/ 2099376 w 8074386"/>
              <a:gd name="connsiteY2805" fmla="*/ 660539 h 4559737"/>
              <a:gd name="connsiteX2806" fmla="*/ 2047700 w 8074386"/>
              <a:gd name="connsiteY2806" fmla="*/ 663761 h 4559737"/>
              <a:gd name="connsiteX2807" fmla="*/ 2046106 w 8074386"/>
              <a:gd name="connsiteY2807" fmla="*/ 689400 h 4559737"/>
              <a:gd name="connsiteX2808" fmla="*/ 2097782 w 8074386"/>
              <a:gd name="connsiteY2808" fmla="*/ 686177 h 4559737"/>
              <a:gd name="connsiteX2809" fmla="*/ 2099376 w 8074386"/>
              <a:gd name="connsiteY2809" fmla="*/ 660539 h 4559737"/>
              <a:gd name="connsiteX2810" fmla="*/ 2402630 w 8074386"/>
              <a:gd name="connsiteY2810" fmla="*/ 647214 h 4559737"/>
              <a:gd name="connsiteX2811" fmla="*/ 2344544 w 8074386"/>
              <a:gd name="connsiteY2811" fmla="*/ 650037 h 4559737"/>
              <a:gd name="connsiteX2812" fmla="*/ 2264040 w 8074386"/>
              <a:gd name="connsiteY2812" fmla="*/ 702945 h 4559737"/>
              <a:gd name="connsiteX2813" fmla="*/ 2297718 w 8074386"/>
              <a:gd name="connsiteY2813" fmla="*/ 782253 h 4559737"/>
              <a:gd name="connsiteX2814" fmla="*/ 2323756 w 8074386"/>
              <a:gd name="connsiteY2814" fmla="*/ 777438 h 4559737"/>
              <a:gd name="connsiteX2815" fmla="*/ 2402630 w 8074386"/>
              <a:gd name="connsiteY2815" fmla="*/ 647214 h 4559737"/>
              <a:gd name="connsiteX2816" fmla="*/ 2621759 w 8074386"/>
              <a:gd name="connsiteY2816" fmla="*/ 641529 h 4559737"/>
              <a:gd name="connsiteX2817" fmla="*/ 2624982 w 8074386"/>
              <a:gd name="connsiteY2817" fmla="*/ 693207 h 4559737"/>
              <a:gd name="connsiteX2818" fmla="*/ 2676658 w 8074386"/>
              <a:gd name="connsiteY2818" fmla="*/ 689983 h 4559737"/>
              <a:gd name="connsiteX2819" fmla="*/ 2628170 w 8074386"/>
              <a:gd name="connsiteY2819" fmla="*/ 641928 h 4559737"/>
              <a:gd name="connsiteX2820" fmla="*/ 2621759 w 8074386"/>
              <a:gd name="connsiteY2820" fmla="*/ 641529 h 4559737"/>
              <a:gd name="connsiteX2821" fmla="*/ 2070117 w 8074386"/>
              <a:gd name="connsiteY2821" fmla="*/ 613678 h 4559737"/>
              <a:gd name="connsiteX2822" fmla="*/ 1986390 w 8074386"/>
              <a:gd name="connsiteY2822" fmla="*/ 614908 h 4559737"/>
              <a:gd name="connsiteX2823" fmla="*/ 1991207 w 8074386"/>
              <a:gd name="connsiteY2823" fmla="*/ 640945 h 4559737"/>
              <a:gd name="connsiteX2824" fmla="*/ 2068523 w 8074386"/>
              <a:gd name="connsiteY2824" fmla="*/ 639317 h 4559737"/>
              <a:gd name="connsiteX2825" fmla="*/ 2070117 w 8074386"/>
              <a:gd name="connsiteY2825" fmla="*/ 613678 h 4559737"/>
              <a:gd name="connsiteX2826" fmla="*/ 3473431 w 8074386"/>
              <a:gd name="connsiteY2826" fmla="*/ 604379 h 4559737"/>
              <a:gd name="connsiteX2827" fmla="*/ 3415344 w 8074386"/>
              <a:gd name="connsiteY2827" fmla="*/ 607204 h 4559737"/>
              <a:gd name="connsiteX2828" fmla="*/ 3419335 w 8074386"/>
              <a:gd name="connsiteY2828" fmla="*/ 628776 h 4559737"/>
              <a:gd name="connsiteX2829" fmla="*/ 3467972 w 8074386"/>
              <a:gd name="connsiteY2829" fmla="*/ 630259 h 4559737"/>
              <a:gd name="connsiteX2830" fmla="*/ 3471837 w 8074386"/>
              <a:gd name="connsiteY2830" fmla="*/ 630017 h 4559737"/>
              <a:gd name="connsiteX2831" fmla="*/ 3473431 w 8074386"/>
              <a:gd name="connsiteY2831" fmla="*/ 604379 h 4559737"/>
              <a:gd name="connsiteX2832" fmla="*/ 2534810 w 8074386"/>
              <a:gd name="connsiteY2832" fmla="*/ 591083 h 4559737"/>
              <a:gd name="connsiteX2833" fmla="*/ 2483134 w 8074386"/>
              <a:gd name="connsiteY2833" fmla="*/ 594306 h 4559737"/>
              <a:gd name="connsiteX2834" fmla="*/ 2481540 w 8074386"/>
              <a:gd name="connsiteY2834" fmla="*/ 619945 h 4559737"/>
              <a:gd name="connsiteX2835" fmla="*/ 2539628 w 8074386"/>
              <a:gd name="connsiteY2835" fmla="*/ 617120 h 4559737"/>
              <a:gd name="connsiteX2836" fmla="*/ 2534810 w 8074386"/>
              <a:gd name="connsiteY2836" fmla="*/ 591083 h 4559737"/>
              <a:gd name="connsiteX2837" fmla="*/ 3197808 w 8074386"/>
              <a:gd name="connsiteY2837" fmla="*/ 587248 h 4559737"/>
              <a:gd name="connsiteX2838" fmla="*/ 3201002 w 8074386"/>
              <a:gd name="connsiteY2838" fmla="*/ 638451 h 4559737"/>
              <a:gd name="connsiteX2839" fmla="*/ 3201956 w 8074386"/>
              <a:gd name="connsiteY2839" fmla="*/ 638983 h 4559737"/>
              <a:gd name="connsiteX2840" fmla="*/ 3226672 w 8074386"/>
              <a:gd name="connsiteY2840" fmla="*/ 640519 h 4559737"/>
              <a:gd name="connsiteX2841" fmla="*/ 3223448 w 8074386"/>
              <a:gd name="connsiteY2841" fmla="*/ 588842 h 4559737"/>
              <a:gd name="connsiteX2842" fmla="*/ 3197808 w 8074386"/>
              <a:gd name="connsiteY2842" fmla="*/ 587248 h 4559737"/>
              <a:gd name="connsiteX2843" fmla="*/ 881513 w 8074386"/>
              <a:gd name="connsiteY2843" fmla="*/ 584845 h 4559737"/>
              <a:gd name="connsiteX2844" fmla="*/ 884735 w 8074386"/>
              <a:gd name="connsiteY2844" fmla="*/ 636521 h 4559737"/>
              <a:gd name="connsiteX2845" fmla="*/ 833058 w 8074386"/>
              <a:gd name="connsiteY2845" fmla="*/ 639744 h 4559737"/>
              <a:gd name="connsiteX2846" fmla="*/ 820239 w 8074386"/>
              <a:gd name="connsiteY2846" fmla="*/ 638948 h 4559737"/>
              <a:gd name="connsiteX2847" fmla="*/ 771749 w 8074386"/>
              <a:gd name="connsiteY2847" fmla="*/ 590892 h 4559737"/>
              <a:gd name="connsiteX2848" fmla="*/ 881513 w 8074386"/>
              <a:gd name="connsiteY2848" fmla="*/ 584845 h 4559737"/>
              <a:gd name="connsiteX2849" fmla="*/ 965636 w 8074386"/>
              <a:gd name="connsiteY2849" fmla="*/ 577203 h 4559737"/>
              <a:gd name="connsiteX2850" fmla="*/ 1075001 w 8074386"/>
              <a:gd name="connsiteY2850" fmla="*/ 577567 h 4559737"/>
              <a:gd name="connsiteX2851" fmla="*/ 1026548 w 8074386"/>
              <a:gd name="connsiteY2851" fmla="*/ 632466 h 4559737"/>
              <a:gd name="connsiteX2852" fmla="*/ 968859 w 8074386"/>
              <a:gd name="connsiteY2852" fmla="*/ 628881 h 4559737"/>
              <a:gd name="connsiteX2853" fmla="*/ 965636 w 8074386"/>
              <a:gd name="connsiteY2853" fmla="*/ 577203 h 4559737"/>
              <a:gd name="connsiteX2854" fmla="*/ 1707546 w 8074386"/>
              <a:gd name="connsiteY2854" fmla="*/ 546101 h 4559737"/>
              <a:gd name="connsiteX2855" fmla="*/ 1712361 w 8074386"/>
              <a:gd name="connsiteY2855" fmla="*/ 572138 h 4559737"/>
              <a:gd name="connsiteX2856" fmla="*/ 1763641 w 8074386"/>
              <a:gd name="connsiteY2856" fmla="*/ 575325 h 4559737"/>
              <a:gd name="connsiteX2857" fmla="*/ 1765235 w 8074386"/>
              <a:gd name="connsiteY2857" fmla="*/ 549687 h 4559737"/>
              <a:gd name="connsiteX2858" fmla="*/ 1707546 w 8074386"/>
              <a:gd name="connsiteY2858" fmla="*/ 546101 h 4559737"/>
              <a:gd name="connsiteX2859" fmla="*/ 2171841 w 8074386"/>
              <a:gd name="connsiteY2859" fmla="*/ 529916 h 4559737"/>
              <a:gd name="connsiteX2860" fmla="*/ 2094524 w 8074386"/>
              <a:gd name="connsiteY2860" fmla="*/ 531544 h 4559737"/>
              <a:gd name="connsiteX2861" fmla="*/ 2092931 w 8074386"/>
              <a:gd name="connsiteY2861" fmla="*/ 557185 h 4559737"/>
              <a:gd name="connsiteX2862" fmla="*/ 2176658 w 8074386"/>
              <a:gd name="connsiteY2862" fmla="*/ 555954 h 4559737"/>
              <a:gd name="connsiteX2863" fmla="*/ 2171841 w 8074386"/>
              <a:gd name="connsiteY2863" fmla="*/ 529916 h 4559737"/>
              <a:gd name="connsiteX2864" fmla="*/ 3439752 w 8074386"/>
              <a:gd name="connsiteY2864" fmla="*/ 525071 h 4559737"/>
              <a:gd name="connsiteX2865" fmla="*/ 3444569 w 8074386"/>
              <a:gd name="connsiteY2865" fmla="*/ 551109 h 4559737"/>
              <a:gd name="connsiteX2866" fmla="*/ 3495848 w 8074386"/>
              <a:gd name="connsiteY2866" fmla="*/ 554296 h 4559737"/>
              <a:gd name="connsiteX2867" fmla="*/ 3497441 w 8074386"/>
              <a:gd name="connsiteY2867" fmla="*/ 528655 h 4559737"/>
              <a:gd name="connsiteX2868" fmla="*/ 3439752 w 8074386"/>
              <a:gd name="connsiteY2868" fmla="*/ 525071 h 4559737"/>
              <a:gd name="connsiteX2869" fmla="*/ 4128391 w 8074386"/>
              <a:gd name="connsiteY2869" fmla="*/ 522830 h 4559737"/>
              <a:gd name="connsiteX2870" fmla="*/ 4102354 w 8074386"/>
              <a:gd name="connsiteY2870" fmla="*/ 527646 h 4559737"/>
              <a:gd name="connsiteX2871" fmla="*/ 4047489 w 8074386"/>
              <a:gd name="connsiteY2871" fmla="*/ 582146 h 4559737"/>
              <a:gd name="connsiteX2872" fmla="*/ 4079937 w 8074386"/>
              <a:gd name="connsiteY2872" fmla="*/ 577730 h 4559737"/>
              <a:gd name="connsiteX2873" fmla="*/ 4127595 w 8074386"/>
              <a:gd name="connsiteY2873" fmla="*/ 535650 h 4559737"/>
              <a:gd name="connsiteX2874" fmla="*/ 4128391 w 8074386"/>
              <a:gd name="connsiteY2874" fmla="*/ 522830 h 4559737"/>
              <a:gd name="connsiteX2875" fmla="*/ 2365331 w 8074386"/>
              <a:gd name="connsiteY2875" fmla="*/ 522638 h 4559737"/>
              <a:gd name="connsiteX2876" fmla="*/ 2373369 w 8074386"/>
              <a:gd name="connsiteY2876" fmla="*/ 600353 h 4559737"/>
              <a:gd name="connsiteX2877" fmla="*/ 2451085 w 8074386"/>
              <a:gd name="connsiteY2877" fmla="*/ 592314 h 4559737"/>
              <a:gd name="connsiteX2878" fmla="*/ 2365331 w 8074386"/>
              <a:gd name="connsiteY2878" fmla="*/ 522638 h 4559737"/>
              <a:gd name="connsiteX2879" fmla="*/ 2944604 w 8074386"/>
              <a:gd name="connsiteY2879" fmla="*/ 520034 h 4559737"/>
              <a:gd name="connsiteX2880" fmla="*/ 2949419 w 8074386"/>
              <a:gd name="connsiteY2880" fmla="*/ 546072 h 4559737"/>
              <a:gd name="connsiteX2881" fmla="*/ 3000698 w 8074386"/>
              <a:gd name="connsiteY2881" fmla="*/ 549259 h 4559737"/>
              <a:gd name="connsiteX2882" fmla="*/ 3002292 w 8074386"/>
              <a:gd name="connsiteY2882" fmla="*/ 523620 h 4559737"/>
              <a:gd name="connsiteX2883" fmla="*/ 2944604 w 8074386"/>
              <a:gd name="connsiteY2883" fmla="*/ 520034 h 4559737"/>
              <a:gd name="connsiteX2884" fmla="*/ 3962134 w 8074386"/>
              <a:gd name="connsiteY2884" fmla="*/ 506062 h 4559737"/>
              <a:gd name="connsiteX2885" fmla="*/ 3826733 w 8074386"/>
              <a:gd name="connsiteY2885" fmla="*/ 510515 h 4559737"/>
              <a:gd name="connsiteX2886" fmla="*/ 3825139 w 8074386"/>
              <a:gd name="connsiteY2886" fmla="*/ 536154 h 4559737"/>
              <a:gd name="connsiteX2887" fmla="*/ 3965357 w 8074386"/>
              <a:gd name="connsiteY2887" fmla="*/ 557737 h 4559737"/>
              <a:gd name="connsiteX2888" fmla="*/ 3962134 w 8074386"/>
              <a:gd name="connsiteY2888" fmla="*/ 506062 h 4559737"/>
              <a:gd name="connsiteX2889" fmla="*/ 3358815 w 8074386"/>
              <a:gd name="connsiteY2889" fmla="*/ 481433 h 4559737"/>
              <a:gd name="connsiteX2890" fmla="*/ 3217003 w 8074386"/>
              <a:gd name="connsiteY2890" fmla="*/ 485488 h 4559737"/>
              <a:gd name="connsiteX2891" fmla="*/ 3245865 w 8074386"/>
              <a:gd name="connsiteY2891" fmla="*/ 538759 h 4559737"/>
              <a:gd name="connsiteX2892" fmla="*/ 3225440 w 8074386"/>
              <a:gd name="connsiteY2892" fmla="*/ 556792 h 4559737"/>
              <a:gd name="connsiteX2893" fmla="*/ 3225042 w 8074386"/>
              <a:gd name="connsiteY2893" fmla="*/ 563203 h 4559737"/>
              <a:gd name="connsiteX2894" fmla="*/ 3276719 w 8074386"/>
              <a:gd name="connsiteY2894" fmla="*/ 559979 h 4559737"/>
              <a:gd name="connsiteX2895" fmla="*/ 3273495 w 8074386"/>
              <a:gd name="connsiteY2895" fmla="*/ 508303 h 4559737"/>
              <a:gd name="connsiteX2896" fmla="*/ 3299134 w 8074386"/>
              <a:gd name="connsiteY2896" fmla="*/ 509896 h 4559737"/>
              <a:gd name="connsiteX2897" fmla="*/ 3355627 w 8074386"/>
              <a:gd name="connsiteY2897" fmla="*/ 532712 h 4559737"/>
              <a:gd name="connsiteX2898" fmla="*/ 3358815 w 8074386"/>
              <a:gd name="connsiteY2898" fmla="*/ 481433 h 4559737"/>
              <a:gd name="connsiteX2899" fmla="*/ 2471872 w 8074386"/>
              <a:gd name="connsiteY2899" fmla="*/ 464914 h 4559737"/>
              <a:gd name="connsiteX2900" fmla="*/ 2476688 w 8074386"/>
              <a:gd name="connsiteY2900" fmla="*/ 490952 h 4559737"/>
              <a:gd name="connsiteX2901" fmla="*/ 2558820 w 8074386"/>
              <a:gd name="connsiteY2901" fmla="*/ 515360 h 4559737"/>
              <a:gd name="connsiteX2902" fmla="*/ 2560414 w 8074386"/>
              <a:gd name="connsiteY2902" fmla="*/ 489721 h 4559737"/>
              <a:gd name="connsiteX2903" fmla="*/ 2503922 w 8074386"/>
              <a:gd name="connsiteY2903" fmla="*/ 466905 h 4559737"/>
              <a:gd name="connsiteX2904" fmla="*/ 2471872 w 8074386"/>
              <a:gd name="connsiteY2904" fmla="*/ 464914 h 4559737"/>
              <a:gd name="connsiteX2905" fmla="*/ 2415379 w 8074386"/>
              <a:gd name="connsiteY2905" fmla="*/ 442100 h 4559737"/>
              <a:gd name="connsiteX2906" fmla="*/ 2305615 w 8074386"/>
              <a:gd name="connsiteY2906" fmla="*/ 448147 h 4559737"/>
              <a:gd name="connsiteX2907" fmla="*/ 2310431 w 8074386"/>
              <a:gd name="connsiteY2907" fmla="*/ 474183 h 4559737"/>
              <a:gd name="connsiteX2908" fmla="*/ 2336070 w 8074386"/>
              <a:gd name="connsiteY2908" fmla="*/ 475777 h 4559737"/>
              <a:gd name="connsiteX2909" fmla="*/ 2418601 w 8074386"/>
              <a:gd name="connsiteY2909" fmla="*/ 493776 h 4559737"/>
              <a:gd name="connsiteX2910" fmla="*/ 2415379 w 8074386"/>
              <a:gd name="connsiteY2910" fmla="*/ 442100 h 4559737"/>
              <a:gd name="connsiteX2911" fmla="*/ 2750679 w 8074386"/>
              <a:gd name="connsiteY2911" fmla="*/ 430767 h 4559737"/>
              <a:gd name="connsiteX2912" fmla="*/ 2692593 w 8074386"/>
              <a:gd name="connsiteY2912" fmla="*/ 433591 h 4559737"/>
              <a:gd name="connsiteX2913" fmla="*/ 2691000 w 8074386"/>
              <a:gd name="connsiteY2913" fmla="*/ 459231 h 4559737"/>
              <a:gd name="connsiteX2914" fmla="*/ 2749086 w 8074386"/>
              <a:gd name="connsiteY2914" fmla="*/ 456405 h 4559737"/>
              <a:gd name="connsiteX2915" fmla="*/ 2750679 w 8074386"/>
              <a:gd name="connsiteY2915" fmla="*/ 430767 h 4559737"/>
              <a:gd name="connsiteX2916" fmla="*/ 2166989 w 8074386"/>
              <a:gd name="connsiteY2916" fmla="*/ 400924 h 4559737"/>
              <a:gd name="connsiteX2917" fmla="*/ 2139757 w 8074386"/>
              <a:gd name="connsiteY2917" fmla="*/ 424969 h 4559737"/>
              <a:gd name="connsiteX2918" fmla="*/ 2031586 w 8074386"/>
              <a:gd name="connsiteY2918" fmla="*/ 405377 h 4559737"/>
              <a:gd name="connsiteX2919" fmla="*/ 1947462 w 8074386"/>
              <a:gd name="connsiteY2919" fmla="*/ 413018 h 4559737"/>
              <a:gd name="connsiteX2920" fmla="*/ 1952279 w 8074386"/>
              <a:gd name="connsiteY2920" fmla="*/ 439055 h 4559737"/>
              <a:gd name="connsiteX2921" fmla="*/ 2036005 w 8074386"/>
              <a:gd name="connsiteY2921" fmla="*/ 437823 h 4559737"/>
              <a:gd name="connsiteX2922" fmla="*/ 2284792 w 8074386"/>
              <a:gd name="connsiteY2922" fmla="*/ 472590 h 4559737"/>
              <a:gd name="connsiteX2923" fmla="*/ 2281569 w 8074386"/>
              <a:gd name="connsiteY2923" fmla="*/ 420914 h 4559737"/>
              <a:gd name="connsiteX2924" fmla="*/ 2249519 w 8074386"/>
              <a:gd name="connsiteY2924" fmla="*/ 418922 h 4559737"/>
              <a:gd name="connsiteX2925" fmla="*/ 2166989 w 8074386"/>
              <a:gd name="connsiteY2925" fmla="*/ 400924 h 4559737"/>
              <a:gd name="connsiteX2926" fmla="*/ 2829988 w 8074386"/>
              <a:gd name="connsiteY2926" fmla="*/ 397089 h 4559737"/>
              <a:gd name="connsiteX2927" fmla="*/ 2803950 w 8074386"/>
              <a:gd name="connsiteY2927" fmla="*/ 401905 h 4559737"/>
              <a:gd name="connsiteX2928" fmla="*/ 2802357 w 8074386"/>
              <a:gd name="connsiteY2928" fmla="*/ 427543 h 4559737"/>
              <a:gd name="connsiteX2929" fmla="*/ 3050746 w 8074386"/>
              <a:gd name="connsiteY2929" fmla="*/ 468721 h 4559737"/>
              <a:gd name="connsiteX2930" fmla="*/ 3083192 w 8074386"/>
              <a:gd name="connsiteY2930" fmla="*/ 464302 h 4559737"/>
              <a:gd name="connsiteX2931" fmla="*/ 3078377 w 8074386"/>
              <a:gd name="connsiteY2931" fmla="*/ 438264 h 4559737"/>
              <a:gd name="connsiteX2932" fmla="*/ 2829988 w 8074386"/>
              <a:gd name="connsiteY2932" fmla="*/ 397089 h 4559737"/>
              <a:gd name="connsiteX2933" fmla="*/ 3237790 w 8074386"/>
              <a:gd name="connsiteY2933" fmla="*/ 358089 h 4559737"/>
              <a:gd name="connsiteX2934" fmla="*/ 3241013 w 8074386"/>
              <a:gd name="connsiteY2934" fmla="*/ 409765 h 4559737"/>
              <a:gd name="connsiteX2935" fmla="*/ 3253833 w 8074386"/>
              <a:gd name="connsiteY2935" fmla="*/ 410562 h 4559737"/>
              <a:gd name="connsiteX2936" fmla="*/ 3463762 w 8074386"/>
              <a:gd name="connsiteY2936" fmla="*/ 449348 h 4559737"/>
              <a:gd name="connsiteX2937" fmla="*/ 3489403 w 8074386"/>
              <a:gd name="connsiteY2937" fmla="*/ 450942 h 4559737"/>
              <a:gd name="connsiteX2938" fmla="*/ 3486179 w 8074386"/>
              <a:gd name="connsiteY2938" fmla="*/ 399264 h 4559737"/>
              <a:gd name="connsiteX2939" fmla="*/ 3408862 w 8074386"/>
              <a:gd name="connsiteY2939" fmla="*/ 400894 h 4559737"/>
              <a:gd name="connsiteX2940" fmla="*/ 3389634 w 8074386"/>
              <a:gd name="connsiteY2940" fmla="*/ 399699 h 4559737"/>
              <a:gd name="connsiteX2941" fmla="*/ 3237790 w 8074386"/>
              <a:gd name="connsiteY2941" fmla="*/ 358089 h 4559737"/>
              <a:gd name="connsiteX2942" fmla="*/ 2581600 w 8074386"/>
              <a:gd name="connsiteY2942" fmla="*/ 355911 h 4559737"/>
              <a:gd name="connsiteX2943" fmla="*/ 2580006 w 8074386"/>
              <a:gd name="connsiteY2943" fmla="*/ 381551 h 4559737"/>
              <a:gd name="connsiteX2944" fmla="*/ 2637695 w 8074386"/>
              <a:gd name="connsiteY2944" fmla="*/ 385137 h 4559737"/>
              <a:gd name="connsiteX2945" fmla="*/ 2632877 w 8074386"/>
              <a:gd name="connsiteY2945" fmla="*/ 359098 h 4559737"/>
              <a:gd name="connsiteX2946" fmla="*/ 2581600 w 8074386"/>
              <a:gd name="connsiteY2946" fmla="*/ 355911 h 4559737"/>
              <a:gd name="connsiteX2947" fmla="*/ 2300762 w 8074386"/>
              <a:gd name="connsiteY2947" fmla="*/ 319154 h 4559737"/>
              <a:gd name="connsiteX2948" fmla="*/ 2368481 w 8074386"/>
              <a:gd name="connsiteY2948" fmla="*/ 368405 h 4559737"/>
              <a:gd name="connsiteX2949" fmla="*/ 2387711 w 8074386"/>
              <a:gd name="connsiteY2949" fmla="*/ 369600 h 4559737"/>
              <a:gd name="connsiteX2950" fmla="*/ 2549152 w 8074386"/>
              <a:gd name="connsiteY2950" fmla="*/ 360330 h 4559737"/>
              <a:gd name="connsiteX2951" fmla="*/ 2550745 w 8074386"/>
              <a:gd name="connsiteY2951" fmla="*/ 334691 h 4559737"/>
              <a:gd name="connsiteX2952" fmla="*/ 2441381 w 8074386"/>
              <a:gd name="connsiteY2952" fmla="*/ 334327 h 4559737"/>
              <a:gd name="connsiteX2953" fmla="*/ 2300762 w 8074386"/>
              <a:gd name="connsiteY2953" fmla="*/ 319154 h 4559737"/>
              <a:gd name="connsiteX2954" fmla="*/ 1091336 w 8074386"/>
              <a:gd name="connsiteY2954" fmla="*/ 314764 h 4559737"/>
              <a:gd name="connsiteX2955" fmla="*/ 1094557 w 8074386"/>
              <a:gd name="connsiteY2955" fmla="*/ 366440 h 4559737"/>
              <a:gd name="connsiteX2956" fmla="*/ 984795 w 8074386"/>
              <a:gd name="connsiteY2956" fmla="*/ 372487 h 4559737"/>
              <a:gd name="connsiteX2957" fmla="*/ 981571 w 8074386"/>
              <a:gd name="connsiteY2957" fmla="*/ 320812 h 4559737"/>
              <a:gd name="connsiteX2958" fmla="*/ 1091336 w 8074386"/>
              <a:gd name="connsiteY2958" fmla="*/ 314764 h 4559737"/>
              <a:gd name="connsiteX2959" fmla="*/ 2823542 w 8074386"/>
              <a:gd name="connsiteY2959" fmla="*/ 293735 h 4559737"/>
              <a:gd name="connsiteX2960" fmla="*/ 2821950 w 8074386"/>
              <a:gd name="connsiteY2960" fmla="*/ 319374 h 4559737"/>
              <a:gd name="connsiteX2961" fmla="*/ 2879637 w 8074386"/>
              <a:gd name="connsiteY2961" fmla="*/ 322960 h 4559737"/>
              <a:gd name="connsiteX2962" fmla="*/ 2874822 w 8074386"/>
              <a:gd name="connsiteY2962" fmla="*/ 296922 h 4559737"/>
              <a:gd name="connsiteX2963" fmla="*/ 2823542 w 8074386"/>
              <a:gd name="connsiteY2963" fmla="*/ 293735 h 4559737"/>
              <a:gd name="connsiteX2964" fmla="*/ 3068709 w 8074386"/>
              <a:gd name="connsiteY2964" fmla="*/ 283233 h 4559737"/>
              <a:gd name="connsiteX2965" fmla="*/ 3073526 w 8074386"/>
              <a:gd name="connsiteY2965" fmla="*/ 309272 h 4559737"/>
              <a:gd name="connsiteX2966" fmla="*/ 3017032 w 8074386"/>
              <a:gd name="connsiteY2966" fmla="*/ 286456 h 4559737"/>
              <a:gd name="connsiteX2967" fmla="*/ 2990994 w 8074386"/>
              <a:gd name="connsiteY2967" fmla="*/ 291273 h 4559737"/>
              <a:gd name="connsiteX2968" fmla="*/ 2987806 w 8074386"/>
              <a:gd name="connsiteY2968" fmla="*/ 342552 h 4559737"/>
              <a:gd name="connsiteX2969" fmla="*/ 3041077 w 8074386"/>
              <a:gd name="connsiteY2969" fmla="*/ 313689 h 4559737"/>
              <a:gd name="connsiteX2970" fmla="*/ 3146060 w 8074386"/>
              <a:gd name="connsiteY2970" fmla="*/ 384561 h 4559737"/>
              <a:gd name="connsiteX2971" fmla="*/ 3184520 w 8074386"/>
              <a:gd name="connsiteY2971" fmla="*/ 386951 h 4559737"/>
              <a:gd name="connsiteX2972" fmla="*/ 3210557 w 8074386"/>
              <a:gd name="connsiteY2972" fmla="*/ 382134 h 4559737"/>
              <a:gd name="connsiteX2973" fmla="*/ 3212150 w 8074386"/>
              <a:gd name="connsiteY2973" fmla="*/ 356495 h 4559737"/>
              <a:gd name="connsiteX2974" fmla="*/ 3205742 w 8074386"/>
              <a:gd name="connsiteY2974" fmla="*/ 356097 h 4559737"/>
              <a:gd name="connsiteX2975" fmla="*/ 3068709 w 8074386"/>
              <a:gd name="connsiteY2975" fmla="*/ 283233 h 4559737"/>
              <a:gd name="connsiteX2976" fmla="*/ 1771936 w 8074386"/>
              <a:gd name="connsiteY2976" fmla="*/ 234809 h 4559737"/>
              <a:gd name="connsiteX2977" fmla="*/ 1832846 w 8074386"/>
              <a:gd name="connsiteY2977" fmla="*/ 290072 h 4559737"/>
              <a:gd name="connsiteX2978" fmla="*/ 1723482 w 8074386"/>
              <a:gd name="connsiteY2978" fmla="*/ 289708 h 4559737"/>
              <a:gd name="connsiteX2979" fmla="*/ 1720258 w 8074386"/>
              <a:gd name="connsiteY2979" fmla="*/ 238031 h 4559737"/>
              <a:gd name="connsiteX2980" fmla="*/ 1771936 w 8074386"/>
              <a:gd name="connsiteY2980" fmla="*/ 234809 h 4559737"/>
              <a:gd name="connsiteX2981" fmla="*/ 2518661 w 8074386"/>
              <a:gd name="connsiteY2981" fmla="*/ 229744 h 4559737"/>
              <a:gd name="connsiteX2982" fmla="*/ 2586380 w 8074386"/>
              <a:gd name="connsiteY2982" fmla="*/ 278995 h 4559737"/>
              <a:gd name="connsiteX2983" fmla="*/ 2599199 w 8074386"/>
              <a:gd name="connsiteY2983" fmla="*/ 279791 h 4559737"/>
              <a:gd name="connsiteX2984" fmla="*/ 2657286 w 8074386"/>
              <a:gd name="connsiteY2984" fmla="*/ 276966 h 4559737"/>
              <a:gd name="connsiteX2985" fmla="*/ 2658879 w 8074386"/>
              <a:gd name="connsiteY2985" fmla="*/ 251328 h 4559737"/>
              <a:gd name="connsiteX2986" fmla="*/ 2518661 w 8074386"/>
              <a:gd name="connsiteY2986" fmla="*/ 229744 h 4559737"/>
              <a:gd name="connsiteX2987" fmla="*/ 3118358 w 8074386"/>
              <a:gd name="connsiteY2987" fmla="*/ 209105 h 4559737"/>
              <a:gd name="connsiteX2988" fmla="*/ 3070302 w 8074386"/>
              <a:gd name="connsiteY2988" fmla="*/ 257594 h 4559737"/>
              <a:gd name="connsiteX2989" fmla="*/ 3069904 w 8074386"/>
              <a:gd name="connsiteY2989" fmla="*/ 264005 h 4559737"/>
              <a:gd name="connsiteX2990" fmla="*/ 3121581 w 8074386"/>
              <a:gd name="connsiteY2990" fmla="*/ 260782 h 4559737"/>
              <a:gd name="connsiteX2991" fmla="*/ 3118358 w 8074386"/>
              <a:gd name="connsiteY2991" fmla="*/ 209105 h 4559737"/>
              <a:gd name="connsiteX2992" fmla="*/ 2462168 w 8074386"/>
              <a:gd name="connsiteY2992" fmla="*/ 206928 h 4559737"/>
              <a:gd name="connsiteX2993" fmla="*/ 2407701 w 8074386"/>
              <a:gd name="connsiteY2993" fmla="*/ 255019 h 4559737"/>
              <a:gd name="connsiteX2994" fmla="*/ 2407303 w 8074386"/>
              <a:gd name="connsiteY2994" fmla="*/ 261429 h 4559737"/>
              <a:gd name="connsiteX2995" fmla="*/ 2491029 w 8074386"/>
              <a:gd name="connsiteY2995" fmla="*/ 260197 h 4559737"/>
              <a:gd name="connsiteX2996" fmla="*/ 2487807 w 8074386"/>
              <a:gd name="connsiteY2996" fmla="*/ 208522 h 4559737"/>
              <a:gd name="connsiteX2997" fmla="*/ 2462168 w 8074386"/>
              <a:gd name="connsiteY2997" fmla="*/ 206928 h 4559737"/>
              <a:gd name="connsiteX2998" fmla="*/ 2128060 w 8074386"/>
              <a:gd name="connsiteY2998" fmla="*/ 199031 h 4559737"/>
              <a:gd name="connsiteX2999" fmla="*/ 2076383 w 8074386"/>
              <a:gd name="connsiteY2999" fmla="*/ 202255 h 4559737"/>
              <a:gd name="connsiteX3000" fmla="*/ 2074790 w 8074386"/>
              <a:gd name="connsiteY3000" fmla="*/ 227894 h 4559737"/>
              <a:gd name="connsiteX3001" fmla="*/ 2132877 w 8074386"/>
              <a:gd name="connsiteY3001" fmla="*/ 225068 h 4559737"/>
              <a:gd name="connsiteX3002" fmla="*/ 2128060 w 8074386"/>
              <a:gd name="connsiteY3002" fmla="*/ 199031 h 4559737"/>
              <a:gd name="connsiteX3003" fmla="*/ 2791058 w 8074386"/>
              <a:gd name="connsiteY3003" fmla="*/ 195197 h 4559737"/>
              <a:gd name="connsiteX3004" fmla="*/ 2732974 w 8074386"/>
              <a:gd name="connsiteY3004" fmla="*/ 198022 h 4559737"/>
              <a:gd name="connsiteX3005" fmla="*/ 2737789 w 8074386"/>
              <a:gd name="connsiteY3005" fmla="*/ 224059 h 4559737"/>
              <a:gd name="connsiteX3006" fmla="*/ 2789465 w 8074386"/>
              <a:gd name="connsiteY3006" fmla="*/ 220835 h 4559737"/>
              <a:gd name="connsiteX3007" fmla="*/ 2791058 w 8074386"/>
              <a:gd name="connsiteY3007" fmla="*/ 195197 h 4559737"/>
              <a:gd name="connsiteX3008" fmla="*/ 1217071 w 8074386"/>
              <a:gd name="connsiteY3008" fmla="*/ 155280 h 4559737"/>
              <a:gd name="connsiteX3009" fmla="*/ 1220293 w 8074386"/>
              <a:gd name="connsiteY3009" fmla="*/ 206957 h 4559737"/>
              <a:gd name="connsiteX3010" fmla="*/ 1140984 w 8074386"/>
              <a:gd name="connsiteY3010" fmla="*/ 240635 h 4559737"/>
              <a:gd name="connsiteX3011" fmla="*/ 1112124 w 8074386"/>
              <a:gd name="connsiteY3011" fmla="*/ 187365 h 4559737"/>
              <a:gd name="connsiteX3012" fmla="*/ 1165393 w 8074386"/>
              <a:gd name="connsiteY3012" fmla="*/ 158503 h 4559737"/>
              <a:gd name="connsiteX3013" fmla="*/ 1217071 w 8074386"/>
              <a:gd name="connsiteY3013" fmla="*/ 155280 h 4559737"/>
              <a:gd name="connsiteX3014" fmla="*/ 3560202 w 8074386"/>
              <a:gd name="connsiteY3014" fmla="*/ 140048 h 4559737"/>
              <a:gd name="connsiteX3015" fmla="*/ 3563424 w 8074386"/>
              <a:gd name="connsiteY3015" fmla="*/ 191725 h 4559737"/>
              <a:gd name="connsiteX3016" fmla="*/ 3505736 w 8074386"/>
              <a:gd name="connsiteY3016" fmla="*/ 188140 h 4559737"/>
              <a:gd name="connsiteX3017" fmla="*/ 3506135 w 8074386"/>
              <a:gd name="connsiteY3017" fmla="*/ 181729 h 4559737"/>
              <a:gd name="connsiteX3018" fmla="*/ 3560202 w 8074386"/>
              <a:gd name="connsiteY3018" fmla="*/ 140048 h 4559737"/>
              <a:gd name="connsiteX3019" fmla="*/ 2376414 w 8074386"/>
              <a:gd name="connsiteY3019" fmla="*/ 137252 h 4559737"/>
              <a:gd name="connsiteX3020" fmla="*/ 2379636 w 8074386"/>
              <a:gd name="connsiteY3020" fmla="*/ 188930 h 4559737"/>
              <a:gd name="connsiteX3021" fmla="*/ 2489401 w 8074386"/>
              <a:gd name="connsiteY3021" fmla="*/ 182882 h 4559737"/>
              <a:gd name="connsiteX3022" fmla="*/ 2484583 w 8074386"/>
              <a:gd name="connsiteY3022" fmla="*/ 156844 h 4559737"/>
              <a:gd name="connsiteX3023" fmla="*/ 2376414 w 8074386"/>
              <a:gd name="connsiteY3023" fmla="*/ 137252 h 4559737"/>
              <a:gd name="connsiteX3024" fmla="*/ 2016667 w 8074386"/>
              <a:gd name="connsiteY3024" fmla="*/ 127762 h 4559737"/>
              <a:gd name="connsiteX3025" fmla="*/ 1932943 w 8074386"/>
              <a:gd name="connsiteY3025" fmla="*/ 128993 h 4559737"/>
              <a:gd name="connsiteX3026" fmla="*/ 1937759 w 8074386"/>
              <a:gd name="connsiteY3026" fmla="*/ 155031 h 4559737"/>
              <a:gd name="connsiteX3027" fmla="*/ 2015074 w 8074386"/>
              <a:gd name="connsiteY3027" fmla="*/ 153402 h 4559737"/>
              <a:gd name="connsiteX3028" fmla="*/ 2016667 w 8074386"/>
              <a:gd name="connsiteY3028" fmla="*/ 127762 h 4559737"/>
              <a:gd name="connsiteX3029" fmla="*/ 2126432 w 8074386"/>
              <a:gd name="connsiteY3029" fmla="*/ 121715 h 4559737"/>
              <a:gd name="connsiteX3030" fmla="*/ 2042707 w 8074386"/>
              <a:gd name="connsiteY3030" fmla="*/ 122946 h 4559737"/>
              <a:gd name="connsiteX3031" fmla="*/ 2047521 w 8074386"/>
              <a:gd name="connsiteY3031" fmla="*/ 148984 h 4559737"/>
              <a:gd name="connsiteX3032" fmla="*/ 2124838 w 8074386"/>
              <a:gd name="connsiteY3032" fmla="*/ 147355 h 4559737"/>
              <a:gd name="connsiteX3033" fmla="*/ 2126432 w 8074386"/>
              <a:gd name="connsiteY3033" fmla="*/ 121715 h 4559737"/>
              <a:gd name="connsiteX3034" fmla="*/ 2178109 w 8074386"/>
              <a:gd name="connsiteY3034" fmla="*/ 118493 h 4559737"/>
              <a:gd name="connsiteX3035" fmla="*/ 2182924 w 8074386"/>
              <a:gd name="connsiteY3035" fmla="*/ 144531 h 4559737"/>
              <a:gd name="connsiteX3036" fmla="*/ 2237824 w 8074386"/>
              <a:gd name="connsiteY3036" fmla="*/ 192985 h 4559737"/>
              <a:gd name="connsiteX3037" fmla="*/ 2186146 w 8074386"/>
              <a:gd name="connsiteY3037" fmla="*/ 196208 h 4559737"/>
              <a:gd name="connsiteX3038" fmla="*/ 2189371 w 8074386"/>
              <a:gd name="connsiteY3038" fmla="*/ 247884 h 4559737"/>
              <a:gd name="connsiteX3039" fmla="*/ 2202190 w 8074386"/>
              <a:gd name="connsiteY3039" fmla="*/ 248681 h 4559737"/>
              <a:gd name="connsiteX3040" fmla="*/ 2302356 w 8074386"/>
              <a:gd name="connsiteY3040" fmla="*/ 293514 h 4559737"/>
              <a:gd name="connsiteX3041" fmla="*/ 2302754 w 8074386"/>
              <a:gd name="connsiteY3041" fmla="*/ 287105 h 4559737"/>
              <a:gd name="connsiteX3042" fmla="*/ 2376450 w 8074386"/>
              <a:gd name="connsiteY3042" fmla="*/ 240207 h 4559737"/>
              <a:gd name="connsiteX3043" fmla="*/ 2378043 w 8074386"/>
              <a:gd name="connsiteY3043" fmla="*/ 214569 h 4559737"/>
              <a:gd name="connsiteX3044" fmla="*/ 2242641 w 8074386"/>
              <a:gd name="connsiteY3044" fmla="*/ 219022 h 4559737"/>
              <a:gd name="connsiteX3045" fmla="*/ 2265057 w 8074386"/>
              <a:gd name="connsiteY3045" fmla="*/ 168939 h 4559737"/>
              <a:gd name="connsiteX3046" fmla="*/ 2178109 w 8074386"/>
              <a:gd name="connsiteY3046" fmla="*/ 118493 h 4559737"/>
              <a:gd name="connsiteX3047" fmla="*/ 1516704 w 8074386"/>
              <a:gd name="connsiteY3047" fmla="*/ 96688 h 4559737"/>
              <a:gd name="connsiteX3048" fmla="*/ 1494286 w 8074386"/>
              <a:gd name="connsiteY3048" fmla="*/ 146772 h 4559737"/>
              <a:gd name="connsiteX3049" fmla="*/ 1655727 w 8074386"/>
              <a:gd name="connsiteY3049" fmla="*/ 137502 h 4559737"/>
              <a:gd name="connsiteX3050" fmla="*/ 1657320 w 8074386"/>
              <a:gd name="connsiteY3050" fmla="*/ 111862 h 4559737"/>
              <a:gd name="connsiteX3051" fmla="*/ 1592822 w 8074386"/>
              <a:gd name="connsiteY3051" fmla="*/ 114290 h 4559737"/>
              <a:gd name="connsiteX3052" fmla="*/ 1516704 w 8074386"/>
              <a:gd name="connsiteY3052" fmla="*/ 96688 h 4559737"/>
              <a:gd name="connsiteX3053" fmla="*/ 1650874 w 8074386"/>
              <a:gd name="connsiteY3053" fmla="*/ 8509 h 4559737"/>
              <a:gd name="connsiteX3054" fmla="*/ 1676514 w 8074386"/>
              <a:gd name="connsiteY3054" fmla="*/ 10102 h 4559737"/>
              <a:gd name="connsiteX3055" fmla="*/ 1715407 w 8074386"/>
              <a:gd name="connsiteY3055" fmla="*/ 109038 h 4559737"/>
              <a:gd name="connsiteX3056" fmla="*/ 1668183 w 8074386"/>
              <a:gd name="connsiteY3056" fmla="*/ 247665 h 4559737"/>
              <a:gd name="connsiteX3057" fmla="*/ 1666989 w 8074386"/>
              <a:gd name="connsiteY3057" fmla="*/ 266894 h 4559737"/>
              <a:gd name="connsiteX3058" fmla="*/ 1640950 w 8074386"/>
              <a:gd name="connsiteY3058" fmla="*/ 271709 h 4559737"/>
              <a:gd name="connsiteX3059" fmla="*/ 1632912 w 8074386"/>
              <a:gd name="connsiteY3059" fmla="*/ 193994 h 4559737"/>
              <a:gd name="connsiteX3060" fmla="*/ 1439421 w 8074386"/>
              <a:gd name="connsiteY3060" fmla="*/ 201273 h 4559737"/>
              <a:gd name="connsiteX3061" fmla="*/ 1438226 w 8074386"/>
              <a:gd name="connsiteY3061" fmla="*/ 220502 h 4559737"/>
              <a:gd name="connsiteX3062" fmla="*/ 1363734 w 8074386"/>
              <a:gd name="connsiteY3062" fmla="*/ 280217 h 4559737"/>
              <a:gd name="connsiteX3063" fmla="*/ 1362141 w 8074386"/>
              <a:gd name="connsiteY3063" fmla="*/ 305858 h 4559737"/>
              <a:gd name="connsiteX3064" fmla="*/ 1779975 w 8074386"/>
              <a:gd name="connsiteY3064" fmla="*/ 312523 h 4559737"/>
              <a:gd name="connsiteX3065" fmla="*/ 1781603 w 8074386"/>
              <a:gd name="connsiteY3065" fmla="*/ 389840 h 4559737"/>
              <a:gd name="connsiteX3066" fmla="*/ 1755566 w 8074386"/>
              <a:gd name="connsiteY3066" fmla="*/ 394655 h 4559737"/>
              <a:gd name="connsiteX3067" fmla="*/ 1558854 w 8074386"/>
              <a:gd name="connsiteY3067" fmla="*/ 350256 h 4559737"/>
              <a:gd name="connsiteX3068" fmla="*/ 1479944 w 8074386"/>
              <a:gd name="connsiteY3068" fmla="*/ 377525 h 4559737"/>
              <a:gd name="connsiteX3069" fmla="*/ 1475127 w 8074386"/>
              <a:gd name="connsiteY3069" fmla="*/ 351488 h 4559737"/>
              <a:gd name="connsiteX3070" fmla="*/ 1421857 w 8074386"/>
              <a:gd name="connsiteY3070" fmla="*/ 380350 h 4559737"/>
              <a:gd name="connsiteX3071" fmla="*/ 1284824 w 8074386"/>
              <a:gd name="connsiteY3071" fmla="*/ 307487 h 4559737"/>
              <a:gd name="connsiteX3072" fmla="*/ 1145838 w 8074386"/>
              <a:gd name="connsiteY3072" fmla="*/ 369628 h 4559737"/>
              <a:gd name="connsiteX3073" fmla="*/ 1142614 w 8074386"/>
              <a:gd name="connsiteY3073" fmla="*/ 317952 h 4559737"/>
              <a:gd name="connsiteX3074" fmla="*/ 1329658 w 8074386"/>
              <a:gd name="connsiteY3074" fmla="*/ 207319 h 4559737"/>
              <a:gd name="connsiteX3075" fmla="*/ 1278380 w 8074386"/>
              <a:gd name="connsiteY3075" fmla="*/ 204133 h 4559737"/>
              <a:gd name="connsiteX3076" fmla="*/ 1274759 w 8074386"/>
              <a:gd name="connsiteY3076" fmla="*/ 158865 h 4559737"/>
              <a:gd name="connsiteX3077" fmla="*/ 1468646 w 8074386"/>
              <a:gd name="connsiteY3077" fmla="*/ 145178 h 4559737"/>
              <a:gd name="connsiteX3078" fmla="*/ 1463831 w 8074386"/>
              <a:gd name="connsiteY3078" fmla="*/ 119140 h 4559737"/>
              <a:gd name="connsiteX3079" fmla="*/ 1380106 w 8074386"/>
              <a:gd name="connsiteY3079" fmla="*/ 120371 h 4559737"/>
              <a:gd name="connsiteX3080" fmla="*/ 1245897 w 8074386"/>
              <a:gd name="connsiteY3080" fmla="*/ 105596 h 4559737"/>
              <a:gd name="connsiteX3081" fmla="*/ 1244303 w 8074386"/>
              <a:gd name="connsiteY3081" fmla="*/ 131235 h 4559737"/>
              <a:gd name="connsiteX3082" fmla="*/ 1162171 w 8074386"/>
              <a:gd name="connsiteY3082" fmla="*/ 106826 h 4559737"/>
              <a:gd name="connsiteX3083" fmla="*/ 1184587 w 8074386"/>
              <a:gd name="connsiteY3083" fmla="*/ 56743 h 4559737"/>
              <a:gd name="connsiteX3084" fmla="*/ 1241080 w 8074386"/>
              <a:gd name="connsiteY3084" fmla="*/ 79557 h 4559737"/>
              <a:gd name="connsiteX3085" fmla="*/ 1267915 w 8074386"/>
              <a:gd name="connsiteY3085" fmla="*/ 61922 h 4559737"/>
              <a:gd name="connsiteX3086" fmla="*/ 1268314 w 8074386"/>
              <a:gd name="connsiteY3086" fmla="*/ 55511 h 4559737"/>
              <a:gd name="connsiteX3087" fmla="*/ 1460607 w 8074386"/>
              <a:gd name="connsiteY3087" fmla="*/ 67463 h 4559737"/>
              <a:gd name="connsiteX3088" fmla="*/ 1569973 w 8074386"/>
              <a:gd name="connsiteY3088" fmla="*/ 67827 h 4559737"/>
              <a:gd name="connsiteX3089" fmla="*/ 1650874 w 8074386"/>
              <a:gd name="connsiteY3089" fmla="*/ 8509 h 4559737"/>
              <a:gd name="connsiteX3090" fmla="*/ 1928090 w 8074386"/>
              <a:gd name="connsiteY3090" fmla="*/ 0 h 4559737"/>
              <a:gd name="connsiteX3091" fmla="*/ 2084749 w 8074386"/>
              <a:gd name="connsiteY3091" fmla="*/ 67649 h 4559737"/>
              <a:gd name="connsiteX3092" fmla="*/ 2097570 w 8074386"/>
              <a:gd name="connsiteY3092" fmla="*/ 68445 h 4559737"/>
              <a:gd name="connsiteX3093" fmla="*/ 2119987 w 8074386"/>
              <a:gd name="connsiteY3093" fmla="*/ 18362 h 4559737"/>
              <a:gd name="connsiteX3094" fmla="*/ 3536192 w 8074386"/>
              <a:gd name="connsiteY3094" fmla="*/ 215772 h 4559737"/>
              <a:gd name="connsiteX3095" fmla="*/ 3589462 w 8074386"/>
              <a:gd name="connsiteY3095" fmla="*/ 186908 h 4559737"/>
              <a:gd name="connsiteX3096" fmla="*/ 3866713 w 8074386"/>
              <a:gd name="connsiteY3096" fmla="*/ 281356 h 4559737"/>
              <a:gd name="connsiteX3097" fmla="*/ 3871528 w 8074386"/>
              <a:gd name="connsiteY3097" fmla="*/ 307393 h 4559737"/>
              <a:gd name="connsiteX3098" fmla="*/ 3842703 w 8074386"/>
              <a:gd name="connsiteY3098" fmla="*/ 357078 h 4559737"/>
              <a:gd name="connsiteX3099" fmla="*/ 3900789 w 8074386"/>
              <a:gd name="connsiteY3099" fmla="*/ 354253 h 4559737"/>
              <a:gd name="connsiteX3100" fmla="*/ 3954061 w 8074386"/>
              <a:gd name="connsiteY3100" fmla="*/ 325391 h 4559737"/>
              <a:gd name="connsiteX3101" fmla="*/ 3982921 w 8074386"/>
              <a:gd name="connsiteY3101" fmla="*/ 378662 h 4559737"/>
              <a:gd name="connsiteX3102" fmla="*/ 4036193 w 8074386"/>
              <a:gd name="connsiteY3102" fmla="*/ 349800 h 4559737"/>
              <a:gd name="connsiteX3103" fmla="*/ 4845893 w 8074386"/>
              <a:gd name="connsiteY3103" fmla="*/ 573859 h 4559737"/>
              <a:gd name="connsiteX3104" fmla="*/ 5304350 w 8074386"/>
              <a:gd name="connsiteY3104" fmla="*/ 726309 h 4559737"/>
              <a:gd name="connsiteX3105" fmla="*/ 5681720 w 8074386"/>
              <a:gd name="connsiteY3105" fmla="*/ 792984 h 4559737"/>
              <a:gd name="connsiteX3106" fmla="*/ 5796020 w 8074386"/>
              <a:gd name="connsiteY3106" fmla="*/ 889804 h 4559737"/>
              <a:gd name="connsiteX3107" fmla="*/ 5797839 w 8074386"/>
              <a:gd name="connsiteY3107" fmla="*/ 890409 h 4559737"/>
              <a:gd name="connsiteX3108" fmla="*/ 6013002 w 8074386"/>
              <a:gd name="connsiteY3108" fmla="*/ 1000300 h 4559737"/>
              <a:gd name="connsiteX3109" fmla="*/ 6032882 w 8074386"/>
              <a:gd name="connsiteY3109" fmla="*/ 1027413 h 4559737"/>
              <a:gd name="connsiteX3110" fmla="*/ 6113208 w 8074386"/>
              <a:gd name="connsiteY3110" fmla="*/ 1039962 h 4559737"/>
              <a:gd name="connsiteX3111" fmla="*/ 6317559 w 8074386"/>
              <a:gd name="connsiteY3111" fmla="*/ 1068815 h 4559737"/>
              <a:gd name="connsiteX3112" fmla="*/ 7353686 w 8074386"/>
              <a:gd name="connsiteY3112" fmla="*/ 1363100 h 4559737"/>
              <a:gd name="connsiteX3113" fmla="*/ 7683050 w 8074386"/>
              <a:gd name="connsiteY3113" fmla="*/ 1657383 h 4559737"/>
              <a:gd name="connsiteX3114" fmla="*/ 7628157 w 8074386"/>
              <a:gd name="connsiteY3114" fmla="*/ 1664741 h 4559737"/>
              <a:gd name="connsiteX3115" fmla="*/ 7628156 w 8074386"/>
              <a:gd name="connsiteY3115" fmla="*/ 1694169 h 4559737"/>
              <a:gd name="connsiteX3116" fmla="*/ 7731083 w 8074386"/>
              <a:gd name="connsiteY3116" fmla="*/ 1797168 h 4559737"/>
              <a:gd name="connsiteX3117" fmla="*/ 7731083 w 8074386"/>
              <a:gd name="connsiteY3117" fmla="*/ 1826597 h 4559737"/>
              <a:gd name="connsiteX3118" fmla="*/ 7621294 w 8074386"/>
              <a:gd name="connsiteY3118" fmla="*/ 1929596 h 4559737"/>
              <a:gd name="connsiteX3119" fmla="*/ 7532092 w 8074386"/>
              <a:gd name="connsiteY3119" fmla="*/ 1907524 h 4559737"/>
              <a:gd name="connsiteX3120" fmla="*/ 7538954 w 8074386"/>
              <a:gd name="connsiteY3120" fmla="*/ 1936952 h 4559737"/>
              <a:gd name="connsiteX3121" fmla="*/ 7669327 w 8074386"/>
              <a:gd name="connsiteY3121" fmla="*/ 2039952 h 4559737"/>
              <a:gd name="connsiteX3122" fmla="*/ 7641880 w 8074386"/>
              <a:gd name="connsiteY3122" fmla="*/ 2069381 h 4559737"/>
              <a:gd name="connsiteX3123" fmla="*/ 7641880 w 8074386"/>
              <a:gd name="connsiteY3123" fmla="*/ 2076737 h 4559737"/>
              <a:gd name="connsiteX3124" fmla="*/ 7518369 w 8074386"/>
              <a:gd name="connsiteY3124" fmla="*/ 2025237 h 4559737"/>
              <a:gd name="connsiteX3125" fmla="*/ 7367409 w 8074386"/>
              <a:gd name="connsiteY3125" fmla="*/ 2245951 h 4559737"/>
              <a:gd name="connsiteX3126" fmla="*/ 7367409 w 8074386"/>
              <a:gd name="connsiteY3126" fmla="*/ 2279300 h 4559737"/>
              <a:gd name="connsiteX3127" fmla="*/ 7011839 w 8074386"/>
              <a:gd name="connsiteY3127" fmla="*/ 2226610 h 4559737"/>
              <a:gd name="connsiteX3128" fmla="*/ 6515220 w 8074386"/>
              <a:gd name="connsiteY3128" fmla="*/ 2084528 h 4559737"/>
              <a:gd name="connsiteX3129" fmla="*/ 6460325 w 8074386"/>
              <a:gd name="connsiteY3129" fmla="*/ 2121313 h 4559737"/>
              <a:gd name="connsiteX3130" fmla="*/ 6426016 w 8074386"/>
              <a:gd name="connsiteY3130" fmla="*/ 2062456 h 4559737"/>
              <a:gd name="connsiteX3131" fmla="*/ 6371123 w 8074386"/>
              <a:gd name="connsiteY3131" fmla="*/ 2099241 h 4559737"/>
              <a:gd name="connsiteX3132" fmla="*/ 6367438 w 8074386"/>
              <a:gd name="connsiteY3132" fmla="*/ 2099681 h 4559737"/>
              <a:gd name="connsiteX3133" fmla="*/ 6355730 w 8074386"/>
              <a:gd name="connsiteY3133" fmla="*/ 2096050 h 4559737"/>
              <a:gd name="connsiteX3134" fmla="*/ 6319265 w 8074386"/>
              <a:gd name="connsiteY3134" fmla="*/ 2085372 h 4559737"/>
              <a:gd name="connsiteX3135" fmla="*/ 6336813 w 8074386"/>
              <a:gd name="connsiteY3135" fmla="*/ 2047742 h 4559737"/>
              <a:gd name="connsiteX3136" fmla="*/ 6332263 w 8074386"/>
              <a:gd name="connsiteY3136" fmla="*/ 2028222 h 4559737"/>
              <a:gd name="connsiteX3137" fmla="*/ 6763574 w 8074386"/>
              <a:gd name="connsiteY3137" fmla="*/ 2142951 h 4559737"/>
              <a:gd name="connsiteX3138" fmla="*/ 6845916 w 8074386"/>
              <a:gd name="connsiteY3138" fmla="*/ 2106166 h 4559737"/>
              <a:gd name="connsiteX3139" fmla="*/ 6839054 w 8074386"/>
              <a:gd name="connsiteY3139" fmla="*/ 2076737 h 4559737"/>
              <a:gd name="connsiteX3140" fmla="*/ 6784161 w 8074386"/>
              <a:gd name="connsiteY3140" fmla="*/ 2084095 h 4559737"/>
              <a:gd name="connsiteX3141" fmla="*/ 6756715 w 8074386"/>
              <a:gd name="connsiteY3141" fmla="*/ 2113523 h 4559737"/>
              <a:gd name="connsiteX3142" fmla="*/ 6681233 w 8074386"/>
              <a:gd name="connsiteY3142" fmla="*/ 2062024 h 4559737"/>
              <a:gd name="connsiteX3143" fmla="*/ 6660649 w 8074386"/>
              <a:gd name="connsiteY3143" fmla="*/ 2062024 h 4559737"/>
              <a:gd name="connsiteX3144" fmla="*/ 6688096 w 8074386"/>
              <a:gd name="connsiteY3144" fmla="*/ 2003167 h 4559737"/>
              <a:gd name="connsiteX3145" fmla="*/ 6681234 w 8074386"/>
              <a:gd name="connsiteY3145" fmla="*/ 1973738 h 4559737"/>
              <a:gd name="connsiteX3146" fmla="*/ 6660649 w 8074386"/>
              <a:gd name="connsiteY3146" fmla="*/ 1973738 h 4559737"/>
              <a:gd name="connsiteX3147" fmla="*/ 6592031 w 8074386"/>
              <a:gd name="connsiteY3147" fmla="*/ 1922238 h 4559737"/>
              <a:gd name="connsiteX3148" fmla="*/ 6475380 w 8074386"/>
              <a:gd name="connsiteY3148" fmla="*/ 1995810 h 4559737"/>
              <a:gd name="connsiteX3149" fmla="*/ 6468519 w 8074386"/>
              <a:gd name="connsiteY3149" fmla="*/ 1878096 h 4559737"/>
              <a:gd name="connsiteX3150" fmla="*/ 6413625 w 8074386"/>
              <a:gd name="connsiteY3150" fmla="*/ 1914882 h 4559737"/>
              <a:gd name="connsiteX3151" fmla="*/ 6379317 w 8074386"/>
              <a:gd name="connsiteY3151" fmla="*/ 1922238 h 4559737"/>
              <a:gd name="connsiteX3152" fmla="*/ 5857823 w 8074386"/>
              <a:gd name="connsiteY3152" fmla="*/ 1738311 h 4559737"/>
              <a:gd name="connsiteX3153" fmla="*/ 5775481 w 8074386"/>
              <a:gd name="connsiteY3153" fmla="*/ 1782455 h 4559737"/>
              <a:gd name="connsiteX3154" fmla="*/ 5770473 w 8074386"/>
              <a:gd name="connsiteY3154" fmla="*/ 1773771 h 4559737"/>
              <a:gd name="connsiteX3155" fmla="*/ 5756640 w 8074386"/>
              <a:gd name="connsiteY3155" fmla="*/ 1787889 h 4559737"/>
              <a:gd name="connsiteX3156" fmla="*/ 5731080 w 8074386"/>
              <a:gd name="connsiteY3156" fmla="*/ 1820710 h 4559737"/>
              <a:gd name="connsiteX3157" fmla="*/ 5697897 w 8074386"/>
              <a:gd name="connsiteY3157" fmla="*/ 1824638 h 4559737"/>
              <a:gd name="connsiteX3158" fmla="*/ 5567445 w 8074386"/>
              <a:gd name="connsiteY3158" fmla="*/ 1802835 h 4559737"/>
              <a:gd name="connsiteX3159" fmla="*/ 5520986 w 8074386"/>
              <a:gd name="connsiteY3159" fmla="*/ 1808335 h 4559737"/>
              <a:gd name="connsiteX3160" fmla="*/ 5507392 w 8074386"/>
              <a:gd name="connsiteY3160" fmla="*/ 1750355 h 4559737"/>
              <a:gd name="connsiteX3161" fmla="*/ 5591935 w 8074386"/>
              <a:gd name="connsiteY3161" fmla="*/ 1725449 h 4559737"/>
              <a:gd name="connsiteX3162" fmla="*/ 5581819 w 8074386"/>
              <a:gd name="connsiteY3162" fmla="*/ 1696851 h 4559737"/>
              <a:gd name="connsiteX3163" fmla="*/ 5445050 w 8074386"/>
              <a:gd name="connsiteY3163" fmla="*/ 1735387 h 4559737"/>
              <a:gd name="connsiteX3164" fmla="*/ 5445920 w 8074386"/>
              <a:gd name="connsiteY3164" fmla="*/ 1742734 h 4559737"/>
              <a:gd name="connsiteX3165" fmla="*/ 5440476 w 8074386"/>
              <a:gd name="connsiteY3165" fmla="*/ 1782018 h 4559737"/>
              <a:gd name="connsiteX3166" fmla="*/ 5435178 w 8074386"/>
              <a:gd name="connsiteY3166" fmla="*/ 1789596 h 4559737"/>
              <a:gd name="connsiteX3167" fmla="*/ 5565322 w 8074386"/>
              <a:gd name="connsiteY3167" fmla="*/ 1824215 h 4559737"/>
              <a:gd name="connsiteX3168" fmla="*/ 5609006 w 8074386"/>
              <a:gd name="connsiteY3168" fmla="*/ 1812813 h 4559737"/>
              <a:gd name="connsiteX3169" fmla="*/ 5622280 w 8074386"/>
              <a:gd name="connsiteY3169" fmla="*/ 1811242 h 4559737"/>
              <a:gd name="connsiteX3170" fmla="*/ 5660305 w 8074386"/>
              <a:gd name="connsiteY3170" fmla="*/ 1819776 h 4559737"/>
              <a:gd name="connsiteX3171" fmla="*/ 5680596 w 8074386"/>
              <a:gd name="connsiteY3171" fmla="*/ 1854878 h 4559737"/>
              <a:gd name="connsiteX3172" fmla="*/ 5941127 w 8074386"/>
              <a:gd name="connsiteY3172" fmla="*/ 1924179 h 4559737"/>
              <a:gd name="connsiteX3173" fmla="*/ 5938831 w 8074386"/>
              <a:gd name="connsiteY3173" fmla="*/ 1930028 h 4559737"/>
              <a:gd name="connsiteX3174" fmla="*/ 5938831 w 8074386"/>
              <a:gd name="connsiteY3174" fmla="*/ 1937386 h 4559737"/>
              <a:gd name="connsiteX3175" fmla="*/ 5990773 w 8074386"/>
              <a:gd name="connsiteY3175" fmla="*/ 1937386 h 4559737"/>
              <a:gd name="connsiteX3176" fmla="*/ 6009588 w 8074386"/>
              <a:gd name="connsiteY3176" fmla="*/ 1942390 h 4559737"/>
              <a:gd name="connsiteX3177" fmla="*/ 5973139 w 8074386"/>
              <a:gd name="connsiteY3177" fmla="*/ 1966814 h 4559737"/>
              <a:gd name="connsiteX3178" fmla="*/ 5744504 w 8074386"/>
              <a:gd name="connsiteY3178" fmla="*/ 1932117 h 4559737"/>
              <a:gd name="connsiteX3179" fmla="*/ 5734310 w 8074386"/>
              <a:gd name="connsiteY3179" fmla="*/ 1929596 h 4559737"/>
              <a:gd name="connsiteX3180" fmla="*/ 5734426 w 8074386"/>
              <a:gd name="connsiteY3180" fmla="*/ 1930588 h 4559737"/>
              <a:gd name="connsiteX3181" fmla="*/ 5648921 w 8074386"/>
              <a:gd name="connsiteY3181" fmla="*/ 1917614 h 4559737"/>
              <a:gd name="connsiteX3182" fmla="*/ 5483789 w 8074386"/>
              <a:gd name="connsiteY3182" fmla="*/ 1900622 h 4559737"/>
              <a:gd name="connsiteX3183" fmla="*/ 5485832 w 8074386"/>
              <a:gd name="connsiteY3183" fmla="*/ 1909332 h 4559737"/>
              <a:gd name="connsiteX3184" fmla="*/ 5373872 w 8074386"/>
              <a:gd name="connsiteY3184" fmla="*/ 1930033 h 4559737"/>
              <a:gd name="connsiteX3185" fmla="*/ 5379123 w 8074386"/>
              <a:gd name="connsiteY3185" fmla="*/ 1889852 h 4559737"/>
              <a:gd name="connsiteX3186" fmla="*/ 5309224 w 8074386"/>
              <a:gd name="connsiteY3186" fmla="*/ 1882659 h 4559737"/>
              <a:gd name="connsiteX3187" fmla="*/ 5301415 w 8074386"/>
              <a:gd name="connsiteY3187" fmla="*/ 1886467 h 4559737"/>
              <a:gd name="connsiteX3188" fmla="*/ 5303154 w 8074386"/>
              <a:gd name="connsiteY3188" fmla="*/ 1901160 h 4559737"/>
              <a:gd name="connsiteX3189" fmla="*/ 5262782 w 8074386"/>
              <a:gd name="connsiteY3189" fmla="*/ 1958081 h 4559737"/>
              <a:gd name="connsiteX3190" fmla="*/ 4896328 w 8074386"/>
              <a:gd name="connsiteY3190" fmla="*/ 2046152 h 4559737"/>
              <a:gd name="connsiteX3191" fmla="*/ 4889371 w 8074386"/>
              <a:gd name="connsiteY3191" fmla="*/ 1987384 h 4559737"/>
              <a:gd name="connsiteX3192" fmla="*/ 4852651 w 8074386"/>
              <a:gd name="connsiteY3192" fmla="*/ 1994933 h 4559737"/>
              <a:gd name="connsiteX3193" fmla="*/ 4854672 w 8074386"/>
              <a:gd name="connsiteY3193" fmla="*/ 2003600 h 4559737"/>
              <a:gd name="connsiteX3194" fmla="*/ 4826429 w 8074386"/>
              <a:gd name="connsiteY3194" fmla="*/ 2007163 h 4559737"/>
              <a:gd name="connsiteX3195" fmla="*/ 4808430 w 8074386"/>
              <a:gd name="connsiteY3195" fmla="*/ 2004024 h 4559737"/>
              <a:gd name="connsiteX3196" fmla="*/ 4803959 w 8074386"/>
              <a:gd name="connsiteY3196" fmla="*/ 2004944 h 4559737"/>
              <a:gd name="connsiteX3197" fmla="*/ 4844100 w 8074386"/>
              <a:gd name="connsiteY3197" fmla="*/ 2059782 h 4559737"/>
              <a:gd name="connsiteX3198" fmla="*/ 4847579 w 8074386"/>
              <a:gd name="connsiteY3198" fmla="*/ 2089166 h 4559737"/>
              <a:gd name="connsiteX3199" fmla="*/ 4795352 w 8074386"/>
              <a:gd name="connsiteY3199" fmla="*/ 2102797 h 4559737"/>
              <a:gd name="connsiteX3200" fmla="*/ 4798829 w 8074386"/>
              <a:gd name="connsiteY3200" fmla="*/ 2132181 h 4559737"/>
              <a:gd name="connsiteX3201" fmla="*/ 4818741 w 8074386"/>
              <a:gd name="connsiteY3201" fmla="*/ 2129823 h 4559737"/>
              <a:gd name="connsiteX3202" fmla="*/ 4861171 w 8074386"/>
              <a:gd name="connsiteY3202" fmla="*/ 2147148 h 4559737"/>
              <a:gd name="connsiteX3203" fmla="*/ 4884242 w 8074386"/>
              <a:gd name="connsiteY3203" fmla="*/ 2114622 h 4559737"/>
              <a:gd name="connsiteX3204" fmla="*/ 4883372 w 8074386"/>
              <a:gd name="connsiteY3204" fmla="*/ 2107275 h 4559737"/>
              <a:gd name="connsiteX3205" fmla="*/ 5031126 w 8074386"/>
              <a:gd name="connsiteY3205" fmla="*/ 2104683 h 4559737"/>
              <a:gd name="connsiteX3206" fmla="*/ 5165286 w 8074386"/>
              <a:gd name="connsiteY3206" fmla="*/ 2044110 h 4559737"/>
              <a:gd name="connsiteX3207" fmla="*/ 5278984 w 8074386"/>
              <a:gd name="connsiteY3207" fmla="*/ 2038099 h 4559737"/>
              <a:gd name="connsiteX3208" fmla="*/ 5390943 w 8074386"/>
              <a:gd name="connsiteY3208" fmla="*/ 2017398 h 4559737"/>
              <a:gd name="connsiteX3209" fmla="*/ 5417490 w 8074386"/>
              <a:gd name="connsiteY3209" fmla="*/ 2014256 h 4559737"/>
              <a:gd name="connsiteX3210" fmla="*/ 5431085 w 8074386"/>
              <a:gd name="connsiteY3210" fmla="*/ 2072237 h 4559737"/>
              <a:gd name="connsiteX3211" fmla="*/ 5355787 w 8074386"/>
              <a:gd name="connsiteY3211" fmla="*/ 2118395 h 4559737"/>
              <a:gd name="connsiteX3212" fmla="*/ 5208036 w 8074386"/>
              <a:gd name="connsiteY3212" fmla="*/ 2120986 h 4559737"/>
              <a:gd name="connsiteX3213" fmla="*/ 4995970 w 8074386"/>
              <a:gd name="connsiteY3213" fmla="*/ 2205680 h 4559737"/>
              <a:gd name="connsiteX3214" fmla="*/ 4874766 w 8074386"/>
              <a:gd name="connsiteY3214" fmla="*/ 2205129 h 4559737"/>
              <a:gd name="connsiteX3215" fmla="*/ 4799468 w 8074386"/>
              <a:gd name="connsiteY3215" fmla="*/ 2251287 h 4559737"/>
              <a:gd name="connsiteX3216" fmla="*/ 4664671 w 8074386"/>
              <a:gd name="connsiteY3216" fmla="*/ 2192755 h 4559737"/>
              <a:gd name="connsiteX3217" fmla="*/ 4683393 w 8074386"/>
              <a:gd name="connsiteY3217" fmla="*/ 2123499 h 4559737"/>
              <a:gd name="connsiteX3218" fmla="*/ 4621052 w 8074386"/>
              <a:gd name="connsiteY3218" fmla="*/ 2108532 h 4559737"/>
              <a:gd name="connsiteX3219" fmla="*/ 4536509 w 8074386"/>
              <a:gd name="connsiteY3219" fmla="*/ 2133437 h 4559737"/>
              <a:gd name="connsiteX3220" fmla="*/ 4546624 w 8074386"/>
              <a:gd name="connsiteY3220" fmla="*/ 2162034 h 4559737"/>
              <a:gd name="connsiteX3221" fmla="*/ 4559898 w 8074386"/>
              <a:gd name="connsiteY3221" fmla="*/ 2160462 h 4559737"/>
              <a:gd name="connsiteX3222" fmla="*/ 4634644 w 8074386"/>
              <a:gd name="connsiteY3222" fmla="*/ 2166513 h 4559737"/>
              <a:gd name="connsiteX3223" fmla="*/ 4599490 w 8074386"/>
              <a:gd name="connsiteY3223" fmla="*/ 2267511 h 4559737"/>
              <a:gd name="connsiteX3224" fmla="*/ 4639630 w 8074386"/>
              <a:gd name="connsiteY3224" fmla="*/ 2322348 h 4559737"/>
              <a:gd name="connsiteX3225" fmla="*/ 4653225 w 8074386"/>
              <a:gd name="connsiteY3225" fmla="*/ 2380330 h 4559737"/>
              <a:gd name="connsiteX3226" fmla="*/ 4220079 w 8074386"/>
              <a:gd name="connsiteY3226" fmla="*/ 2416705 h 4559737"/>
              <a:gd name="connsiteX3227" fmla="*/ 4194401 w 8074386"/>
              <a:gd name="connsiteY3227" fmla="*/ 2427192 h 4559737"/>
              <a:gd name="connsiteX3228" fmla="*/ 4197879 w 8074386"/>
              <a:gd name="connsiteY3228" fmla="*/ 2456576 h 4559737"/>
              <a:gd name="connsiteX3229" fmla="*/ 4217791 w 8074386"/>
              <a:gd name="connsiteY3229" fmla="*/ 2454219 h 4559737"/>
              <a:gd name="connsiteX3230" fmla="*/ 4369651 w 8074386"/>
              <a:gd name="connsiteY3230" fmla="*/ 2443692 h 4559737"/>
              <a:gd name="connsiteX3231" fmla="*/ 4386496 w 8074386"/>
              <a:gd name="connsiteY3231" fmla="*/ 2442904 h 4559737"/>
              <a:gd name="connsiteX3232" fmla="*/ 4379201 w 8074386"/>
              <a:gd name="connsiteY3232" fmla="*/ 2442146 h 4559737"/>
              <a:gd name="connsiteX3233" fmla="*/ 4376455 w 8074386"/>
              <a:gd name="connsiteY3233" fmla="*/ 2420185 h 4559737"/>
              <a:gd name="connsiteX3234" fmla="*/ 4427834 w 8074386"/>
              <a:gd name="connsiteY3234" fmla="*/ 2413763 h 4559737"/>
              <a:gd name="connsiteX3235" fmla="*/ 4427834 w 8074386"/>
              <a:gd name="connsiteY3235" fmla="*/ 2420185 h 4559737"/>
              <a:gd name="connsiteX3236" fmla="*/ 4420438 w 8074386"/>
              <a:gd name="connsiteY3236" fmla="*/ 2441316 h 4559737"/>
              <a:gd name="connsiteX3237" fmla="*/ 4499745 w 8074386"/>
              <a:gd name="connsiteY3237" fmla="*/ 2437605 h 4559737"/>
              <a:gd name="connsiteX3238" fmla="*/ 4665948 w 8074386"/>
              <a:gd name="connsiteY3238" fmla="*/ 2430967 h 4559737"/>
              <a:gd name="connsiteX3239" fmla="*/ 4666817 w 8074386"/>
              <a:gd name="connsiteY3239" fmla="*/ 2438312 h 4559737"/>
              <a:gd name="connsiteX3240" fmla="*/ 4595001 w 8074386"/>
              <a:gd name="connsiteY3240" fmla="*/ 2513853 h 4559737"/>
              <a:gd name="connsiteX3241" fmla="*/ 4595478 w 8074386"/>
              <a:gd name="connsiteY3241" fmla="*/ 2514951 h 4559737"/>
              <a:gd name="connsiteX3242" fmla="*/ 4827976 w 8074386"/>
              <a:gd name="connsiteY3242" fmla="*/ 2514446 h 4559737"/>
              <a:gd name="connsiteX3243" fmla="*/ 4831917 w 8074386"/>
              <a:gd name="connsiteY3243" fmla="*/ 2496982 h 4559737"/>
              <a:gd name="connsiteX3244" fmla="*/ 4832742 w 8074386"/>
              <a:gd name="connsiteY3244" fmla="*/ 2418671 h 4559737"/>
              <a:gd name="connsiteX3245" fmla="*/ 4830134 w 8074386"/>
              <a:gd name="connsiteY3245" fmla="*/ 2396633 h 4559737"/>
              <a:gd name="connsiteX3246" fmla="*/ 4855813 w 8074386"/>
              <a:gd name="connsiteY3246" fmla="*/ 2386145 h 4559737"/>
              <a:gd name="connsiteX3247" fmla="*/ 4879522 w 8074386"/>
              <a:gd name="connsiteY3247" fmla="*/ 2472725 h 4559737"/>
              <a:gd name="connsiteX3248" fmla="*/ 5076022 w 8074386"/>
              <a:gd name="connsiteY3248" fmla="*/ 2427118 h 4559737"/>
              <a:gd name="connsiteX3249" fmla="*/ 5073415 w 8074386"/>
              <a:gd name="connsiteY3249" fmla="*/ 2405080 h 4559737"/>
              <a:gd name="connsiteX3250" fmla="*/ 5137725 w 8074386"/>
              <a:gd name="connsiteY3250" fmla="*/ 2322980 h 4559737"/>
              <a:gd name="connsiteX3251" fmla="*/ 5134247 w 8074386"/>
              <a:gd name="connsiteY3251" fmla="*/ 2293595 h 4559737"/>
              <a:gd name="connsiteX3252" fmla="*/ 4705450 w 8074386"/>
              <a:gd name="connsiteY3252" fmla="*/ 2366699 h 4559737"/>
              <a:gd name="connsiteX3253" fmla="*/ 4688379 w 8074386"/>
              <a:gd name="connsiteY3253" fmla="*/ 2279333 h 4559737"/>
              <a:gd name="connsiteX3254" fmla="*/ 4714057 w 8074386"/>
              <a:gd name="connsiteY3254" fmla="*/ 2268846 h 4559737"/>
              <a:gd name="connsiteX3255" fmla="*/ 4924153 w 8074386"/>
              <a:gd name="connsiteY3255" fmla="*/ 2281221 h 4559737"/>
              <a:gd name="connsiteX3256" fmla="*/ 4999448 w 8074386"/>
              <a:gd name="connsiteY3256" fmla="*/ 2235064 h 4559737"/>
              <a:gd name="connsiteX3257" fmla="*/ 5009564 w 8074386"/>
              <a:gd name="connsiteY3257" fmla="*/ 2263661 h 4559737"/>
              <a:gd name="connsiteX3258" fmla="*/ 5058311 w 8074386"/>
              <a:gd name="connsiteY3258" fmla="*/ 2220646 h 4559737"/>
              <a:gd name="connsiteX3259" fmla="*/ 5213023 w 8074386"/>
              <a:gd name="connsiteY3259" fmla="*/ 2276822 h 4559737"/>
              <a:gd name="connsiteX3260" fmla="*/ 5342833 w 8074386"/>
              <a:gd name="connsiteY3260" fmla="*/ 2179519 h 4559737"/>
              <a:gd name="connsiteX3261" fmla="*/ 5356427 w 8074386"/>
              <a:gd name="connsiteY3261" fmla="*/ 2237500 h 4559737"/>
              <a:gd name="connsiteX3262" fmla="*/ 5187112 w 8074386"/>
              <a:gd name="connsiteY3262" fmla="*/ 2399071 h 4559737"/>
              <a:gd name="connsiteX3263" fmla="*/ 5240208 w 8074386"/>
              <a:gd name="connsiteY3263" fmla="*/ 2392786 h 4559737"/>
              <a:gd name="connsiteX3264" fmla="*/ 5252932 w 8074386"/>
              <a:gd name="connsiteY3264" fmla="*/ 2443421 h 4559737"/>
              <a:gd name="connsiteX3265" fmla="*/ 5125437 w 8074386"/>
              <a:gd name="connsiteY3265" fmla="*/ 2477931 h 4559737"/>
              <a:gd name="connsiteX3266" fmla="*/ 5127852 w 8074386"/>
              <a:gd name="connsiteY3266" fmla="*/ 2497252 h 4559737"/>
              <a:gd name="connsiteX3267" fmla="*/ 5076413 w 8074386"/>
              <a:gd name="connsiteY3267" fmla="*/ 2491200 h 4559737"/>
              <a:gd name="connsiteX3268" fmla="*/ 5057301 w 8074386"/>
              <a:gd name="connsiteY3268" fmla="*/ 2496374 h 4559737"/>
              <a:gd name="connsiteX3269" fmla="*/ 5063512 w 8074386"/>
              <a:gd name="connsiteY3269" fmla="*/ 2513934 h 4559737"/>
              <a:gd name="connsiteX3270" fmla="*/ 5121720 w 8074386"/>
              <a:gd name="connsiteY3270" fmla="*/ 2513808 h 4559737"/>
              <a:gd name="connsiteX3271" fmla="*/ 5152826 w 8074386"/>
              <a:gd name="connsiteY3271" fmla="*/ 2507413 h 4559737"/>
              <a:gd name="connsiteX3272" fmla="*/ 5293073 w 8074386"/>
              <a:gd name="connsiteY3272" fmla="*/ 2498260 h 4559737"/>
              <a:gd name="connsiteX3273" fmla="*/ 5289595 w 8074386"/>
              <a:gd name="connsiteY3273" fmla="*/ 2468877 h 4559737"/>
              <a:gd name="connsiteX3274" fmla="*/ 5378484 w 8074386"/>
              <a:gd name="connsiteY3274" fmla="*/ 2480702 h 4559737"/>
              <a:gd name="connsiteX3275" fmla="*/ 5371578 w 8074386"/>
              <a:gd name="connsiteY3275" fmla="*/ 2513291 h 4559737"/>
              <a:gd name="connsiteX3276" fmla="*/ 5498136 w 8074386"/>
              <a:gd name="connsiteY3276" fmla="*/ 2514967 h 4559737"/>
              <a:gd name="connsiteX3277" fmla="*/ 5655134 w 8074386"/>
              <a:gd name="connsiteY3277" fmla="*/ 2542011 h 4559737"/>
              <a:gd name="connsiteX3278" fmla="*/ 5677246 w 8074386"/>
              <a:gd name="connsiteY3278" fmla="*/ 2561505 h 4559737"/>
              <a:gd name="connsiteX3279" fmla="*/ 5717445 w 8074386"/>
              <a:gd name="connsiteY3279" fmla="*/ 2568273 h 4559737"/>
              <a:gd name="connsiteX3280" fmla="*/ 5830879 w 8074386"/>
              <a:gd name="connsiteY3280" fmla="*/ 2573429 h 4559737"/>
              <a:gd name="connsiteX3281" fmla="*/ 5834291 w 8074386"/>
              <a:gd name="connsiteY3281" fmla="*/ 2580740 h 4559737"/>
              <a:gd name="connsiteX3282" fmla="*/ 5859980 w 8074386"/>
              <a:gd name="connsiteY3282" fmla="*/ 2580740 h 4559737"/>
              <a:gd name="connsiteX3283" fmla="*/ 5866793 w 8074386"/>
              <a:gd name="connsiteY3283" fmla="*/ 2575062 h 4559737"/>
              <a:gd name="connsiteX3284" fmla="*/ 5973530 w 8074386"/>
              <a:gd name="connsiteY3284" fmla="*/ 2579913 h 4559737"/>
              <a:gd name="connsiteX3285" fmla="*/ 6001376 w 8074386"/>
              <a:gd name="connsiteY3285" fmla="*/ 2582101 h 4559737"/>
              <a:gd name="connsiteX3286" fmla="*/ 6037958 w 8074386"/>
              <a:gd name="connsiteY3286" fmla="*/ 2562324 h 4559737"/>
              <a:gd name="connsiteX3287" fmla="*/ 6051290 w 8074386"/>
              <a:gd name="connsiteY3287" fmla="*/ 2586022 h 4559737"/>
              <a:gd name="connsiteX3288" fmla="*/ 6118179 w 8074386"/>
              <a:gd name="connsiteY3288" fmla="*/ 2591277 h 4559737"/>
              <a:gd name="connsiteX3289" fmla="*/ 6308285 w 8074386"/>
              <a:gd name="connsiteY3289" fmla="*/ 2638917 h 4559737"/>
              <a:gd name="connsiteX3290" fmla="*/ 6333974 w 8074386"/>
              <a:gd name="connsiteY3290" fmla="*/ 2606805 h 4559737"/>
              <a:gd name="connsiteX3291" fmla="*/ 6404620 w 8074386"/>
              <a:gd name="connsiteY3291" fmla="*/ 2606806 h 4559737"/>
              <a:gd name="connsiteX3292" fmla="*/ 6950505 w 8074386"/>
              <a:gd name="connsiteY3292" fmla="*/ 2696716 h 4559737"/>
              <a:gd name="connsiteX3293" fmla="*/ 6944082 w 8074386"/>
              <a:gd name="connsiteY3293" fmla="*/ 2619651 h 4559737"/>
              <a:gd name="connsiteX3294" fmla="*/ 7188124 w 8074386"/>
              <a:gd name="connsiteY3294" fmla="*/ 2593961 h 4559737"/>
              <a:gd name="connsiteX3295" fmla="*/ 7464279 w 8074386"/>
              <a:gd name="connsiteY3295" fmla="*/ 2619652 h 4559737"/>
              <a:gd name="connsiteX3296" fmla="*/ 7470701 w 8074386"/>
              <a:gd name="connsiteY3296" fmla="*/ 2671028 h 4559737"/>
              <a:gd name="connsiteX3297" fmla="*/ 7367944 w 8074386"/>
              <a:gd name="connsiteY3297" fmla="*/ 2709561 h 4559737"/>
              <a:gd name="connsiteX3298" fmla="*/ 7361525 w 8074386"/>
              <a:gd name="connsiteY3298" fmla="*/ 2683872 h 4559737"/>
              <a:gd name="connsiteX3299" fmla="*/ 7310146 w 8074386"/>
              <a:gd name="connsiteY3299" fmla="*/ 2715984 h 4559737"/>
              <a:gd name="connsiteX3300" fmla="*/ 7008304 w 8074386"/>
              <a:gd name="connsiteY3300" fmla="*/ 2741672 h 4559737"/>
              <a:gd name="connsiteX3301" fmla="*/ 6950505 w 8074386"/>
              <a:gd name="connsiteY3301" fmla="*/ 2722406 h 4559737"/>
              <a:gd name="connsiteX3302" fmla="*/ 6956926 w 8074386"/>
              <a:gd name="connsiteY3302" fmla="*/ 2773783 h 4559737"/>
              <a:gd name="connsiteX3303" fmla="*/ 7509235 w 8074386"/>
              <a:gd name="connsiteY3303" fmla="*/ 2715984 h 4559737"/>
              <a:gd name="connsiteX3304" fmla="*/ 7567034 w 8074386"/>
              <a:gd name="connsiteY3304" fmla="*/ 2735250 h 4559737"/>
              <a:gd name="connsiteX3305" fmla="*/ 7611988 w 8074386"/>
              <a:gd name="connsiteY3305" fmla="*/ 2683872 h 4559737"/>
              <a:gd name="connsiteX3306" fmla="*/ 7734010 w 8074386"/>
              <a:gd name="connsiteY3306" fmla="*/ 2773783 h 4559737"/>
              <a:gd name="connsiteX3307" fmla="*/ 7791809 w 8074386"/>
              <a:gd name="connsiteY3307" fmla="*/ 2767360 h 4559737"/>
              <a:gd name="connsiteX3308" fmla="*/ 7727589 w 8074386"/>
              <a:gd name="connsiteY3308" fmla="*/ 2696717 h 4559737"/>
              <a:gd name="connsiteX3309" fmla="*/ 7778965 w 8074386"/>
              <a:gd name="connsiteY3309" fmla="*/ 2664605 h 4559737"/>
              <a:gd name="connsiteX3310" fmla="*/ 7785388 w 8074386"/>
              <a:gd name="connsiteY3310" fmla="*/ 2715983 h 4559737"/>
              <a:gd name="connsiteX3311" fmla="*/ 7836765 w 8074386"/>
              <a:gd name="connsiteY3311" fmla="*/ 2709560 h 4559737"/>
              <a:gd name="connsiteX3312" fmla="*/ 7888143 w 8074386"/>
              <a:gd name="connsiteY3312" fmla="*/ 2677450 h 4559737"/>
              <a:gd name="connsiteX3313" fmla="*/ 7894565 w 8074386"/>
              <a:gd name="connsiteY3313" fmla="*/ 2703139 h 4559737"/>
              <a:gd name="connsiteX3314" fmla="*/ 7663366 w 8074386"/>
              <a:gd name="connsiteY3314" fmla="*/ 2857271 h 4559737"/>
              <a:gd name="connsiteX3315" fmla="*/ 7669789 w 8074386"/>
              <a:gd name="connsiteY3315" fmla="*/ 2908648 h 4559737"/>
              <a:gd name="connsiteX3316" fmla="*/ 7721166 w 8074386"/>
              <a:gd name="connsiteY3316" fmla="*/ 2876538 h 4559737"/>
              <a:gd name="connsiteX3317" fmla="*/ 7798233 w 8074386"/>
              <a:gd name="connsiteY3317" fmla="*/ 2870116 h 4559737"/>
              <a:gd name="connsiteX3318" fmla="*/ 7811077 w 8074386"/>
              <a:gd name="connsiteY3318" fmla="*/ 2870117 h 4559737"/>
              <a:gd name="connsiteX3319" fmla="*/ 7862453 w 8074386"/>
              <a:gd name="connsiteY3319" fmla="*/ 2915070 h 4559737"/>
              <a:gd name="connsiteX3320" fmla="*/ 7759699 w 8074386"/>
              <a:gd name="connsiteY3320" fmla="*/ 2979293 h 4559737"/>
              <a:gd name="connsiteX3321" fmla="*/ 7727589 w 8074386"/>
              <a:gd name="connsiteY3321" fmla="*/ 2979293 h 4559737"/>
              <a:gd name="connsiteX3322" fmla="*/ 7605567 w 8074386"/>
              <a:gd name="connsiteY3322" fmla="*/ 2947182 h 4559737"/>
              <a:gd name="connsiteX3323" fmla="*/ 7560611 w 8074386"/>
              <a:gd name="connsiteY3323" fmla="*/ 2947181 h 4559737"/>
              <a:gd name="connsiteX3324" fmla="*/ 7554189 w 8074386"/>
              <a:gd name="connsiteY3324" fmla="*/ 2895805 h 4559737"/>
              <a:gd name="connsiteX3325" fmla="*/ 7637678 w 8074386"/>
              <a:gd name="connsiteY3325" fmla="*/ 2882960 h 4559737"/>
              <a:gd name="connsiteX3326" fmla="*/ 7631255 w 8074386"/>
              <a:gd name="connsiteY3326" fmla="*/ 2857271 h 4559737"/>
              <a:gd name="connsiteX3327" fmla="*/ 7496389 w 8074386"/>
              <a:gd name="connsiteY3327" fmla="*/ 2876538 h 4559737"/>
              <a:gd name="connsiteX3328" fmla="*/ 7496389 w 8074386"/>
              <a:gd name="connsiteY3328" fmla="*/ 2882961 h 4559737"/>
              <a:gd name="connsiteX3329" fmla="*/ 7342257 w 8074386"/>
              <a:gd name="connsiteY3329" fmla="*/ 2992137 h 4559737"/>
              <a:gd name="connsiteX3330" fmla="*/ 7342257 w 8074386"/>
              <a:gd name="connsiteY3330" fmla="*/ 3004981 h 4559737"/>
              <a:gd name="connsiteX3331" fmla="*/ 7297302 w 8074386"/>
              <a:gd name="connsiteY3331" fmla="*/ 3049936 h 4559737"/>
              <a:gd name="connsiteX3332" fmla="*/ 6987312 w 8074386"/>
              <a:gd name="connsiteY3332" fmla="*/ 3083151 h 4559737"/>
              <a:gd name="connsiteX3333" fmla="*/ 6983192 w 8074386"/>
              <a:gd name="connsiteY3333" fmla="*/ 3086784 h 4559737"/>
              <a:gd name="connsiteX3334" fmla="*/ 6977358 w 8074386"/>
              <a:gd name="connsiteY3334" fmla="*/ 3107750 h 4559737"/>
              <a:gd name="connsiteX3335" fmla="*/ 6978133 w 8074386"/>
              <a:gd name="connsiteY3335" fmla="*/ 3116847 h 4559737"/>
              <a:gd name="connsiteX3336" fmla="*/ 6886282 w 8074386"/>
              <a:gd name="connsiteY3336" fmla="*/ 3120036 h 4559737"/>
              <a:gd name="connsiteX3337" fmla="*/ 6886282 w 8074386"/>
              <a:gd name="connsiteY3337" fmla="*/ 3120580 h 4559737"/>
              <a:gd name="connsiteX3338" fmla="*/ 6834904 w 8074386"/>
              <a:gd name="connsiteY3338" fmla="*/ 3127003 h 4559737"/>
              <a:gd name="connsiteX3339" fmla="*/ 6834904 w 8074386"/>
              <a:gd name="connsiteY3339" fmla="*/ 3152691 h 4559737"/>
              <a:gd name="connsiteX3340" fmla="*/ 6854171 w 8074386"/>
              <a:gd name="connsiteY3340" fmla="*/ 3152691 h 4559737"/>
              <a:gd name="connsiteX3341" fmla="*/ 6892703 w 8074386"/>
              <a:gd name="connsiteY3341" fmla="*/ 3171959 h 4559737"/>
              <a:gd name="connsiteX3342" fmla="*/ 6918393 w 8074386"/>
              <a:gd name="connsiteY3342" fmla="*/ 3146270 h 4559737"/>
              <a:gd name="connsiteX3343" fmla="*/ 6918393 w 8074386"/>
              <a:gd name="connsiteY3343" fmla="*/ 3139847 h 4559737"/>
              <a:gd name="connsiteX3344" fmla="*/ 7059681 w 8074386"/>
              <a:gd name="connsiteY3344" fmla="*/ 3152692 h 4559737"/>
              <a:gd name="connsiteX3345" fmla="*/ 7194547 w 8074386"/>
              <a:gd name="connsiteY3345" fmla="*/ 3114159 h 4559737"/>
              <a:gd name="connsiteX3346" fmla="*/ 7303725 w 8074386"/>
              <a:gd name="connsiteY3346" fmla="*/ 3120580 h 4559737"/>
              <a:gd name="connsiteX3347" fmla="*/ 7412901 w 8074386"/>
              <a:gd name="connsiteY3347" fmla="*/ 3114159 h 4559737"/>
              <a:gd name="connsiteX3348" fmla="*/ 7438589 w 8074386"/>
              <a:gd name="connsiteY3348" fmla="*/ 3114159 h 4559737"/>
              <a:gd name="connsiteX3349" fmla="*/ 7445012 w 8074386"/>
              <a:gd name="connsiteY3349" fmla="*/ 3165536 h 4559737"/>
              <a:gd name="connsiteX3350" fmla="*/ 7367945 w 8074386"/>
              <a:gd name="connsiteY3350" fmla="*/ 3197647 h 4559737"/>
              <a:gd name="connsiteX3351" fmla="*/ 7226658 w 8074386"/>
              <a:gd name="connsiteY3351" fmla="*/ 3184803 h 4559737"/>
              <a:gd name="connsiteX3352" fmla="*/ 7014725 w 8074386"/>
              <a:gd name="connsiteY3352" fmla="*/ 3236181 h 4559737"/>
              <a:gd name="connsiteX3353" fmla="*/ 6899127 w 8074386"/>
              <a:gd name="connsiteY3353" fmla="*/ 3223335 h 4559737"/>
              <a:gd name="connsiteX3354" fmla="*/ 6822060 w 8074386"/>
              <a:gd name="connsiteY3354" fmla="*/ 3255446 h 4559737"/>
              <a:gd name="connsiteX3355" fmla="*/ 6700039 w 8074386"/>
              <a:gd name="connsiteY3355" fmla="*/ 3191225 h 4559737"/>
              <a:gd name="connsiteX3356" fmla="*/ 6725727 w 8074386"/>
              <a:gd name="connsiteY3356" fmla="*/ 3133426 h 4559737"/>
              <a:gd name="connsiteX3357" fmla="*/ 6704493 w 8074386"/>
              <a:gd name="connsiteY3357" fmla="*/ 3126348 h 4559737"/>
              <a:gd name="connsiteX3358" fmla="*/ 6691759 w 8074386"/>
              <a:gd name="connsiteY3358" fmla="*/ 3126791 h 4559737"/>
              <a:gd name="connsiteX3359" fmla="*/ 6584999 w 8074386"/>
              <a:gd name="connsiteY3359" fmla="*/ 3129236 h 4559737"/>
              <a:gd name="connsiteX3360" fmla="*/ 6590861 w 8074386"/>
              <a:gd name="connsiteY3360" fmla="*/ 3152691 h 4559737"/>
              <a:gd name="connsiteX3361" fmla="*/ 6603706 w 8074386"/>
              <a:gd name="connsiteY3361" fmla="*/ 3152691 h 4559737"/>
              <a:gd name="connsiteX3362" fmla="*/ 6674349 w 8074386"/>
              <a:gd name="connsiteY3362" fmla="*/ 3165535 h 4559737"/>
              <a:gd name="connsiteX3363" fmla="*/ 6629394 w 8074386"/>
              <a:gd name="connsiteY3363" fmla="*/ 3249025 h 4559737"/>
              <a:gd name="connsiteX3364" fmla="*/ 6661506 w 8074386"/>
              <a:gd name="connsiteY3364" fmla="*/ 3300401 h 4559737"/>
              <a:gd name="connsiteX3365" fmla="*/ 6667928 w 8074386"/>
              <a:gd name="connsiteY3365" fmla="*/ 3351781 h 4559737"/>
              <a:gd name="connsiteX3366" fmla="*/ 6250487 w 8074386"/>
              <a:gd name="connsiteY3366" fmla="*/ 3338936 h 4559737"/>
              <a:gd name="connsiteX3367" fmla="*/ 6224797 w 8074386"/>
              <a:gd name="connsiteY3367" fmla="*/ 3345357 h 4559737"/>
              <a:gd name="connsiteX3368" fmla="*/ 6224797 w 8074386"/>
              <a:gd name="connsiteY3368" fmla="*/ 3371046 h 4559737"/>
              <a:gd name="connsiteX3369" fmla="*/ 6244064 w 8074386"/>
              <a:gd name="connsiteY3369" fmla="*/ 3371046 h 4559737"/>
              <a:gd name="connsiteX3370" fmla="*/ 6674349 w 8074386"/>
              <a:gd name="connsiteY3370" fmla="*/ 3396735 h 4559737"/>
              <a:gd name="connsiteX3371" fmla="*/ 6674350 w 8074386"/>
              <a:gd name="connsiteY3371" fmla="*/ 3403157 h 4559737"/>
              <a:gd name="connsiteX3372" fmla="*/ 6597285 w 8074386"/>
              <a:gd name="connsiteY3372" fmla="*/ 3460956 h 4559737"/>
              <a:gd name="connsiteX3373" fmla="*/ 6616550 w 8074386"/>
              <a:gd name="connsiteY3373" fmla="*/ 3480223 h 4559737"/>
              <a:gd name="connsiteX3374" fmla="*/ 6629394 w 8074386"/>
              <a:gd name="connsiteY3374" fmla="*/ 3480223 h 4559737"/>
              <a:gd name="connsiteX3375" fmla="*/ 6603706 w 8074386"/>
              <a:gd name="connsiteY3375" fmla="*/ 3538022 h 4559737"/>
              <a:gd name="connsiteX3376" fmla="*/ 6610129 w 8074386"/>
              <a:gd name="connsiteY3376" fmla="*/ 3563711 h 4559737"/>
              <a:gd name="connsiteX3377" fmla="*/ 6635817 w 8074386"/>
              <a:gd name="connsiteY3377" fmla="*/ 3557289 h 4559737"/>
              <a:gd name="connsiteX3378" fmla="*/ 6687193 w 8074386"/>
              <a:gd name="connsiteY3378" fmla="*/ 3525179 h 4559737"/>
              <a:gd name="connsiteX3379" fmla="*/ 6751416 w 8074386"/>
              <a:gd name="connsiteY3379" fmla="*/ 3595823 h 4559737"/>
              <a:gd name="connsiteX3380" fmla="*/ 6648661 w 8074386"/>
              <a:gd name="connsiteY3380" fmla="*/ 3653622 h 4559737"/>
              <a:gd name="connsiteX3381" fmla="*/ 6648661 w 8074386"/>
              <a:gd name="connsiteY3381" fmla="*/ 3660045 h 4559737"/>
              <a:gd name="connsiteX3382" fmla="*/ 6590861 w 8074386"/>
              <a:gd name="connsiteY3382" fmla="*/ 3666466 h 4559737"/>
              <a:gd name="connsiteX3383" fmla="*/ 6430308 w 8074386"/>
              <a:gd name="connsiteY3383" fmla="*/ 3608667 h 4559737"/>
              <a:gd name="connsiteX3384" fmla="*/ 6417463 w 8074386"/>
              <a:gd name="connsiteY3384" fmla="*/ 3608666 h 4559737"/>
              <a:gd name="connsiteX3385" fmla="*/ 6398197 w 8074386"/>
              <a:gd name="connsiteY3385" fmla="*/ 3660045 h 4559737"/>
              <a:gd name="connsiteX3386" fmla="*/ 5614690 w 8074386"/>
              <a:gd name="connsiteY3386" fmla="*/ 3626328 h 4559737"/>
              <a:gd name="connsiteX3387" fmla="*/ 5544880 w 8074386"/>
              <a:gd name="connsiteY3387" fmla="*/ 3619628 h 4559737"/>
              <a:gd name="connsiteX3388" fmla="*/ 5503574 w 8074386"/>
              <a:gd name="connsiteY3388" fmla="*/ 3640215 h 4559737"/>
              <a:gd name="connsiteX3389" fmla="*/ 5411025 w 8074386"/>
              <a:gd name="connsiteY3389" fmla="*/ 3792097 h 4559737"/>
              <a:gd name="connsiteX3390" fmla="*/ 5463028 w 8074386"/>
              <a:gd name="connsiteY3390" fmla="*/ 3779671 h 4559737"/>
              <a:gd name="connsiteX3391" fmla="*/ 5481562 w 8074386"/>
              <a:gd name="connsiteY3391" fmla="*/ 3828481 h 4559737"/>
              <a:gd name="connsiteX3392" fmla="*/ 5293429 w 8074386"/>
              <a:gd name="connsiteY3392" fmla="*/ 3903854 h 4559737"/>
              <a:gd name="connsiteX3393" fmla="*/ 5306805 w 8074386"/>
              <a:gd name="connsiteY3393" fmla="*/ 3931081 h 4559737"/>
              <a:gd name="connsiteX3394" fmla="*/ 5389590 w 8074386"/>
              <a:gd name="connsiteY3394" fmla="*/ 3903694 h 4559737"/>
              <a:gd name="connsiteX3395" fmla="*/ 5527817 w 8074386"/>
              <a:gd name="connsiteY3395" fmla="*/ 3878271 h 4559737"/>
              <a:gd name="connsiteX3396" fmla="*/ 5520940 w 8074386"/>
              <a:gd name="connsiteY3396" fmla="*/ 3849493 h 4559737"/>
              <a:gd name="connsiteX3397" fmla="*/ 5610601 w 8074386"/>
              <a:gd name="connsiteY3397" fmla="*/ 3850886 h 4559737"/>
              <a:gd name="connsiteX3398" fmla="*/ 5604854 w 8074386"/>
              <a:gd name="connsiteY3398" fmla="*/ 3913101 h 4559737"/>
              <a:gd name="connsiteX3399" fmla="*/ 5541194 w 8074386"/>
              <a:gd name="connsiteY3399" fmla="*/ 3905497 h 4559737"/>
              <a:gd name="connsiteX3400" fmla="*/ 5520349 w 8074386"/>
              <a:gd name="connsiteY3400" fmla="*/ 3933293 h 4559737"/>
              <a:gd name="connsiteX3401" fmla="*/ 5522069 w 8074386"/>
              <a:gd name="connsiteY3401" fmla="*/ 3940488 h 4559737"/>
              <a:gd name="connsiteX3402" fmla="*/ 5327058 w 8074386"/>
              <a:gd name="connsiteY3402" fmla="*/ 3987085 h 4559737"/>
              <a:gd name="connsiteX3403" fmla="*/ 5218271 w 8074386"/>
              <a:gd name="connsiteY3403" fmla="*/ 4020683 h 4559737"/>
              <a:gd name="connsiteX3404" fmla="*/ 5157458 w 8074386"/>
              <a:gd name="connsiteY3404" fmla="*/ 4111269 h 4559737"/>
              <a:gd name="connsiteX3405" fmla="*/ 5131457 w 8074386"/>
              <a:gd name="connsiteY3405" fmla="*/ 4117481 h 4559737"/>
              <a:gd name="connsiteX3406" fmla="*/ 5060168 w 8074386"/>
              <a:gd name="connsiteY3406" fmla="*/ 4020435 h 4559737"/>
              <a:gd name="connsiteX3407" fmla="*/ 5061349 w 8074386"/>
              <a:gd name="connsiteY3407" fmla="*/ 3852832 h 4559737"/>
              <a:gd name="connsiteX3408" fmla="*/ 5056191 w 8074386"/>
              <a:gd name="connsiteY3408" fmla="*/ 3831248 h 4559737"/>
              <a:gd name="connsiteX3409" fmla="*/ 5080474 w 8074386"/>
              <a:gd name="connsiteY3409" fmla="*/ 3817841 h 4559737"/>
              <a:gd name="connsiteX3410" fmla="*/ 5114105 w 8074386"/>
              <a:gd name="connsiteY3410" fmla="*/ 3901071 h 4559737"/>
              <a:gd name="connsiteX3411" fmla="*/ 5303958 w 8074386"/>
              <a:gd name="connsiteY3411" fmla="*/ 3832890 h 4559737"/>
              <a:gd name="connsiteX3412" fmla="*/ 5298800 w 8074386"/>
              <a:gd name="connsiteY3412" fmla="*/ 3811305 h 4559737"/>
              <a:gd name="connsiteX3413" fmla="*/ 5353114 w 8074386"/>
              <a:gd name="connsiteY3413" fmla="*/ 3722274 h 4559737"/>
              <a:gd name="connsiteX3414" fmla="*/ 5346237 w 8074386"/>
              <a:gd name="connsiteY3414" fmla="*/ 3693495 h 4559737"/>
              <a:gd name="connsiteX3415" fmla="*/ 4928871 w 8074386"/>
              <a:gd name="connsiteY3415" fmla="*/ 3816039 h 4559737"/>
              <a:gd name="connsiteX3416" fmla="*/ 4901741 w 8074386"/>
              <a:gd name="connsiteY3416" fmla="*/ 3731255 h 4559737"/>
              <a:gd name="connsiteX3417" fmla="*/ 4926024 w 8074386"/>
              <a:gd name="connsiteY3417" fmla="*/ 3717849 h 4559737"/>
              <a:gd name="connsiteX3418" fmla="*/ 5136131 w 8074386"/>
              <a:gd name="connsiteY3418" fmla="*/ 3705673 h 4559737"/>
              <a:gd name="connsiteX3419" fmla="*/ 5205538 w 8074386"/>
              <a:gd name="connsiteY3419" fmla="*/ 3651060 h 4559737"/>
              <a:gd name="connsiteX3420" fmla="*/ 5218916 w 8074386"/>
              <a:gd name="connsiteY3420" fmla="*/ 3678286 h 4559737"/>
              <a:gd name="connsiteX3421" fmla="*/ 5262322 w 8074386"/>
              <a:gd name="connsiteY3421" fmla="*/ 3629886 h 4559737"/>
              <a:gd name="connsiteX3422" fmla="*/ 5422522 w 8074386"/>
              <a:gd name="connsiteY3422" fmla="*/ 3667663 h 4559737"/>
              <a:gd name="connsiteX3423" fmla="*/ 5455114 w 8074386"/>
              <a:gd name="connsiteY3423" fmla="*/ 3626125 h 4559737"/>
              <a:gd name="connsiteX3424" fmla="*/ 5468121 w 8074386"/>
              <a:gd name="connsiteY3424" fmla="*/ 3612261 h 4559737"/>
              <a:gd name="connsiteX3425" fmla="*/ 5275921 w 8074386"/>
              <a:gd name="connsiteY3425" fmla="*/ 3593815 h 4559737"/>
              <a:gd name="connsiteX3426" fmla="*/ 5264003 w 8074386"/>
              <a:gd name="connsiteY3426" fmla="*/ 3592129 h 4559737"/>
              <a:gd name="connsiteX3427" fmla="*/ 5234940 w 8074386"/>
              <a:gd name="connsiteY3427" fmla="*/ 3606958 h 4559737"/>
              <a:gd name="connsiteX3428" fmla="*/ 5198662 w 8074386"/>
              <a:gd name="connsiteY3428" fmla="*/ 3622282 h 4559737"/>
              <a:gd name="connsiteX3429" fmla="*/ 5078217 w 8074386"/>
              <a:gd name="connsiteY3429" fmla="*/ 3635850 h 4559737"/>
              <a:gd name="connsiteX3430" fmla="*/ 5008809 w 8074386"/>
              <a:gd name="connsiteY3430" fmla="*/ 3690462 h 4559737"/>
              <a:gd name="connsiteX3431" fmla="*/ 4868111 w 8074386"/>
              <a:gd name="connsiteY3431" fmla="*/ 3648027 h 4559737"/>
              <a:gd name="connsiteX3432" fmla="*/ 4878641 w 8074386"/>
              <a:gd name="connsiteY3432" fmla="*/ 3577062 h 4559737"/>
              <a:gd name="connsiteX3433" fmla="*/ 4814980 w 8074386"/>
              <a:gd name="connsiteY3433" fmla="*/ 3569457 h 4559737"/>
              <a:gd name="connsiteX3434" fmla="*/ 4733915 w 8074386"/>
              <a:gd name="connsiteY3434" fmla="*/ 3604038 h 4559737"/>
              <a:gd name="connsiteX3435" fmla="*/ 4747291 w 8074386"/>
              <a:gd name="connsiteY3435" fmla="*/ 3631263 h 4559737"/>
              <a:gd name="connsiteX3436" fmla="*/ 4760290 w 8074386"/>
              <a:gd name="connsiteY3436" fmla="*/ 3628156 h 4559737"/>
              <a:gd name="connsiteX3437" fmla="*/ 4835233 w 8074386"/>
              <a:gd name="connsiteY3437" fmla="*/ 3625460 h 4559737"/>
              <a:gd name="connsiteX3438" fmla="*/ 4812079 w 8074386"/>
              <a:gd name="connsiteY3438" fmla="*/ 3729864 h 4559737"/>
              <a:gd name="connsiteX3439" fmla="*/ 4858333 w 8074386"/>
              <a:gd name="connsiteY3439" fmla="*/ 3779655 h 4559737"/>
              <a:gd name="connsiteX3440" fmla="*/ 4878588 w 8074386"/>
              <a:gd name="connsiteY3440" fmla="*/ 3835659 h 4559737"/>
              <a:gd name="connsiteX3441" fmla="*/ 4452627 w 8074386"/>
              <a:gd name="connsiteY3441" fmla="*/ 3922229 h 4559737"/>
              <a:gd name="connsiteX3442" fmla="*/ 4428344 w 8074386"/>
              <a:gd name="connsiteY3442" fmla="*/ 3935636 h 4559737"/>
              <a:gd name="connsiteX3443" fmla="*/ 4435221 w 8074386"/>
              <a:gd name="connsiteY3443" fmla="*/ 3964414 h 4559737"/>
              <a:gd name="connsiteX3444" fmla="*/ 4454722 w 8074386"/>
              <a:gd name="connsiteY3444" fmla="*/ 3959754 h 4559737"/>
              <a:gd name="connsiteX3445" fmla="*/ 4897121 w 8074386"/>
              <a:gd name="connsiteY3445" fmla="*/ 3884469 h 4559737"/>
              <a:gd name="connsiteX3446" fmla="*/ 4898840 w 8074386"/>
              <a:gd name="connsiteY3446" fmla="*/ 3891662 h 4559737"/>
              <a:gd name="connsiteX3447" fmla="*/ 4836309 w 8074386"/>
              <a:gd name="connsiteY3447" fmla="*/ 3975053 h 4559737"/>
              <a:gd name="connsiteX3448" fmla="*/ 4860966 w 8074386"/>
              <a:gd name="connsiteY3448" fmla="*/ 3991978 h 4559737"/>
              <a:gd name="connsiteX3449" fmla="*/ 4873967 w 8074386"/>
              <a:gd name="connsiteY3449" fmla="*/ 3988872 h 4559737"/>
              <a:gd name="connsiteX3450" fmla="*/ 4863438 w 8074386"/>
              <a:gd name="connsiteY3450" fmla="*/ 4059836 h 4559737"/>
              <a:gd name="connsiteX3451" fmla="*/ 4876815 w 8074386"/>
              <a:gd name="connsiteY3451" fmla="*/ 4087061 h 4559737"/>
              <a:gd name="connsiteX3452" fmla="*/ 4901097 w 8074386"/>
              <a:gd name="connsiteY3452" fmla="*/ 4073655 h 4559737"/>
              <a:gd name="connsiteX3453" fmla="*/ 4944504 w 8074386"/>
              <a:gd name="connsiteY3453" fmla="*/ 4025255 h 4559737"/>
              <a:gd name="connsiteX3454" fmla="*/ 5028419 w 8074386"/>
              <a:gd name="connsiteY3454" fmla="*/ 4088864 h 4559737"/>
              <a:gd name="connsiteX3455" fmla="*/ 4939884 w 8074386"/>
              <a:gd name="connsiteY3455" fmla="*/ 4178468 h 4559737"/>
              <a:gd name="connsiteX3456" fmla="*/ 4941604 w 8074386"/>
              <a:gd name="connsiteY3456" fmla="*/ 4185662 h 4559737"/>
              <a:gd name="connsiteX3457" fmla="*/ 4884820 w 8074386"/>
              <a:gd name="connsiteY3457" fmla="*/ 4206836 h 4559737"/>
              <a:gd name="connsiteX3458" fmla="*/ 4706839 w 8074386"/>
              <a:gd name="connsiteY3458" fmla="*/ 4180914 h 4559737"/>
              <a:gd name="connsiteX3459" fmla="*/ 4693838 w 8074386"/>
              <a:gd name="connsiteY3459" fmla="*/ 4184021 h 4559737"/>
              <a:gd name="connsiteX3460" fmla="*/ 4688090 w 8074386"/>
              <a:gd name="connsiteY3460" fmla="*/ 4246238 h 4559737"/>
              <a:gd name="connsiteX3461" fmla="*/ 3215787 w 8074386"/>
              <a:gd name="connsiteY3461" fmla="*/ 4468742 h 4559737"/>
              <a:gd name="connsiteX3462" fmla="*/ 3172380 w 8074386"/>
              <a:gd name="connsiteY3462" fmla="*/ 4517141 h 4559737"/>
              <a:gd name="connsiteX3463" fmla="*/ 2865735 w 8074386"/>
              <a:gd name="connsiteY3463" fmla="*/ 4499146 h 4559737"/>
              <a:gd name="connsiteX3464" fmla="*/ 2852360 w 8074386"/>
              <a:gd name="connsiteY3464" fmla="*/ 4471921 h 4559737"/>
              <a:gd name="connsiteX3465" fmla="*/ 2864607 w 8074386"/>
              <a:gd name="connsiteY3465" fmla="*/ 4408150 h 4559737"/>
              <a:gd name="connsiteX3466" fmla="*/ 2807824 w 8074386"/>
              <a:gd name="connsiteY3466" fmla="*/ 4429324 h 4559737"/>
              <a:gd name="connsiteX3467" fmla="*/ 2764417 w 8074386"/>
              <a:gd name="connsiteY3467" fmla="*/ 4477723 h 4559737"/>
              <a:gd name="connsiteX3468" fmla="*/ 2718162 w 8074386"/>
              <a:gd name="connsiteY3468" fmla="*/ 4427932 h 4559737"/>
              <a:gd name="connsiteX3469" fmla="*/ 2674755 w 8074386"/>
              <a:gd name="connsiteY3469" fmla="*/ 4476332 h 4559737"/>
              <a:gd name="connsiteX3470" fmla="*/ 1796294 w 8074386"/>
              <a:gd name="connsiteY3470" fmla="*/ 4480887 h 4559737"/>
              <a:gd name="connsiteX3471" fmla="*/ 745977 w 8074386"/>
              <a:gd name="connsiteY3471" fmla="*/ 4427635 h 4559737"/>
              <a:gd name="connsiteX3472" fmla="*/ 365196 w 8074386"/>
              <a:gd name="connsiteY3472" fmla="*/ 4214404 h 4559737"/>
              <a:gd name="connsiteX3473" fmla="*/ 415479 w 8074386"/>
              <a:gd name="connsiteY3473" fmla="*/ 4194782 h 4559737"/>
              <a:gd name="connsiteX3474" fmla="*/ 408602 w 8074386"/>
              <a:gd name="connsiteY3474" fmla="*/ 4166004 h 4559737"/>
              <a:gd name="connsiteX3475" fmla="*/ 287030 w 8074386"/>
              <a:gd name="connsiteY3475" fmla="*/ 4088577 h 4559737"/>
              <a:gd name="connsiteX3476" fmla="*/ 280154 w 8074386"/>
              <a:gd name="connsiteY3476" fmla="*/ 4059799 h 4559737"/>
              <a:gd name="connsiteX3477" fmla="*/ 360092 w 8074386"/>
              <a:gd name="connsiteY3477" fmla="*/ 3934222 h 4559737"/>
              <a:gd name="connsiteX3478" fmla="*/ 449753 w 8074386"/>
              <a:gd name="connsiteY3478" fmla="*/ 3935614 h 4559737"/>
              <a:gd name="connsiteX3479" fmla="*/ 436376 w 8074386"/>
              <a:gd name="connsiteY3479" fmla="*/ 3908390 h 4559737"/>
              <a:gd name="connsiteX3480" fmla="*/ 288802 w 8074386"/>
              <a:gd name="connsiteY3480" fmla="*/ 3837176 h 4559737"/>
              <a:gd name="connsiteX3481" fmla="*/ 307927 w 8074386"/>
              <a:gd name="connsiteY3481" fmla="*/ 3802183 h 4559737"/>
              <a:gd name="connsiteX3482" fmla="*/ 306208 w 8074386"/>
              <a:gd name="connsiteY3482" fmla="*/ 3794989 h 4559737"/>
              <a:gd name="connsiteX3483" fmla="*/ 435248 w 8074386"/>
              <a:gd name="connsiteY3483" fmla="*/ 3817394 h 4559737"/>
              <a:gd name="connsiteX3484" fmla="*/ 526683 w 8074386"/>
              <a:gd name="connsiteY3484" fmla="*/ 3567383 h 4559737"/>
              <a:gd name="connsiteX3485" fmla="*/ 518891 w 8074386"/>
              <a:gd name="connsiteY3485" fmla="*/ 3534770 h 4559737"/>
              <a:gd name="connsiteX3486" fmla="*/ 868043 w 8074386"/>
              <a:gd name="connsiteY3486" fmla="*/ 3505810 h 4559737"/>
              <a:gd name="connsiteX3487" fmla="*/ 1371707 w 8074386"/>
              <a:gd name="connsiteY3487" fmla="*/ 3532342 h 4559737"/>
              <a:gd name="connsiteX3488" fmla="*/ 1415114 w 8074386"/>
              <a:gd name="connsiteY3488" fmla="*/ 3483943 h 4559737"/>
              <a:gd name="connsiteX3489" fmla="*/ 1461369 w 8074386"/>
              <a:gd name="connsiteY3489" fmla="*/ 3533734 h 4559737"/>
              <a:gd name="connsiteX3490" fmla="*/ 1504775 w 8074386"/>
              <a:gd name="connsiteY3490" fmla="*/ 3485336 h 4559737"/>
              <a:gd name="connsiteX3491" fmla="*/ 1508164 w 8074386"/>
              <a:gd name="connsiteY3491" fmla="*/ 3484072 h 4559737"/>
              <a:gd name="connsiteX3492" fmla="*/ 1520103 w 8074386"/>
              <a:gd name="connsiteY3492" fmla="*/ 3484972 h 4559737"/>
              <a:gd name="connsiteX3493" fmla="*/ 1557142 w 8074386"/>
              <a:gd name="connsiteY3493" fmla="*/ 3487161 h 4559737"/>
              <a:gd name="connsiteX3494" fmla="*/ 1549311 w 8074386"/>
              <a:gd name="connsiteY3494" fmla="*/ 3527932 h 4559737"/>
              <a:gd name="connsiteX3495" fmla="*/ 1558184 w 8074386"/>
              <a:gd name="connsiteY3495" fmla="*/ 3545991 h 4559737"/>
              <a:gd name="connsiteX3496" fmla="*/ 1122781 w 8074386"/>
              <a:gd name="connsiteY3496" fmla="*/ 3531426 h 4559737"/>
              <a:gd name="connsiteX3497" fmla="*/ 1053372 w 8074386"/>
              <a:gd name="connsiteY3497" fmla="*/ 3586039 h 4559737"/>
              <a:gd name="connsiteX3498" fmla="*/ 1066748 w 8074386"/>
              <a:gd name="connsiteY3498" fmla="*/ 3613263 h 4559737"/>
              <a:gd name="connsiteX3499" fmla="*/ 1117032 w 8074386"/>
              <a:gd name="connsiteY3499" fmla="*/ 3593642 h 4559737"/>
              <a:gd name="connsiteX3500" fmla="*/ 1136156 w 8074386"/>
              <a:gd name="connsiteY3500" fmla="*/ 3558651 h 4559737"/>
              <a:gd name="connsiteX3501" fmla="*/ 1219696 w 8074386"/>
              <a:gd name="connsiteY3501" fmla="*/ 3591928 h 4559737"/>
              <a:gd name="connsiteX3502" fmla="*/ 1239195 w 8074386"/>
              <a:gd name="connsiteY3502" fmla="*/ 3587268 h 4559737"/>
              <a:gd name="connsiteX3503" fmla="*/ 1226947 w 8074386"/>
              <a:gd name="connsiteY3503" fmla="*/ 3651038 h 4559737"/>
              <a:gd name="connsiteX3504" fmla="*/ 1240324 w 8074386"/>
              <a:gd name="connsiteY3504" fmla="*/ 3678264 h 4559737"/>
              <a:gd name="connsiteX3505" fmla="*/ 1259824 w 8074386"/>
              <a:gd name="connsiteY3505" fmla="*/ 3673605 h 4559737"/>
              <a:gd name="connsiteX3506" fmla="*/ 1336862 w 8074386"/>
              <a:gd name="connsiteY3506" fmla="*/ 3708436 h 4559737"/>
              <a:gd name="connsiteX3507" fmla="*/ 1430178 w 8074386"/>
              <a:gd name="connsiteY3507" fmla="*/ 3610083 h 4559737"/>
              <a:gd name="connsiteX3508" fmla="*/ 1464182 w 8074386"/>
              <a:gd name="connsiteY3508" fmla="*/ 3723645 h 4559737"/>
              <a:gd name="connsiteX3509" fmla="*/ 1507592 w 8074386"/>
              <a:gd name="connsiteY3509" fmla="*/ 3675246 h 4559737"/>
              <a:gd name="connsiteX3510" fmla="*/ 1538373 w 8074386"/>
              <a:gd name="connsiteY3510" fmla="*/ 3660286 h 4559737"/>
              <a:gd name="connsiteX3511" fmla="*/ 2075377 w 8074386"/>
              <a:gd name="connsiteY3511" fmla="*/ 3722108 h 4559737"/>
              <a:gd name="connsiteX3512" fmla="*/ 2143067 w 8074386"/>
              <a:gd name="connsiteY3512" fmla="*/ 3660301 h 4559737"/>
              <a:gd name="connsiteX3513" fmla="*/ 2437088 w 8074386"/>
              <a:gd name="connsiteY3513" fmla="*/ 3711733 h 4559737"/>
              <a:gd name="connsiteX3514" fmla="*/ 2513373 w 8074386"/>
              <a:gd name="connsiteY3514" fmla="*/ 3685900 h 4559737"/>
              <a:gd name="connsiteX3515" fmla="*/ 2785420 w 8074386"/>
              <a:gd name="connsiteY3515" fmla="*/ 3674134 h 4559737"/>
              <a:gd name="connsiteX3516" fmla="*/ 2843924 w 8074386"/>
              <a:gd name="connsiteY3516" fmla="*/ 3660156 h 4559737"/>
              <a:gd name="connsiteX3517" fmla="*/ 2845643 w 8074386"/>
              <a:gd name="connsiteY3517" fmla="*/ 3667349 h 4559737"/>
              <a:gd name="connsiteX3518" fmla="*/ 2763986 w 8074386"/>
              <a:gd name="connsiteY3518" fmla="*/ 3785733 h 4559737"/>
              <a:gd name="connsiteX3519" fmla="*/ 2770861 w 8074386"/>
              <a:gd name="connsiteY3519" fmla="*/ 3814511 h 4559737"/>
              <a:gd name="connsiteX3520" fmla="*/ 2915587 w 8074386"/>
              <a:gd name="connsiteY3520" fmla="*/ 3787534 h 4559737"/>
              <a:gd name="connsiteX3521" fmla="*/ 2871053 w 8074386"/>
              <a:gd name="connsiteY3521" fmla="*/ 3744939 h 4559737"/>
              <a:gd name="connsiteX3522" fmla="*/ 2907584 w 8074386"/>
              <a:gd name="connsiteY3522" fmla="*/ 3667760 h 4559737"/>
              <a:gd name="connsiteX3523" fmla="*/ 2933584 w 8074386"/>
              <a:gd name="connsiteY3523" fmla="*/ 3661547 h 4559737"/>
              <a:gd name="connsiteX3524" fmla="*/ 2953838 w 8074386"/>
              <a:gd name="connsiteY3524" fmla="*/ 3717552 h 4559737"/>
              <a:gd name="connsiteX3525" fmla="*/ 2941589 w 8074386"/>
              <a:gd name="connsiteY3525" fmla="*/ 3781322 h 4559737"/>
              <a:gd name="connsiteX3526" fmla="*/ 3037752 w 8074386"/>
              <a:gd name="connsiteY3526" fmla="*/ 3781161 h 4559737"/>
              <a:gd name="connsiteX3527" fmla="*/ 3105441 w 8074386"/>
              <a:gd name="connsiteY3527" fmla="*/ 3719354 h 4559737"/>
              <a:gd name="connsiteX3528" fmla="*/ 3098565 w 8074386"/>
              <a:gd name="connsiteY3528" fmla="*/ 3690577 h 4559737"/>
              <a:gd name="connsiteX3529" fmla="*/ 3067782 w 8074386"/>
              <a:gd name="connsiteY3529" fmla="*/ 3705537 h 4559737"/>
              <a:gd name="connsiteX3530" fmla="*/ 2998375 w 8074386"/>
              <a:gd name="connsiteY3530" fmla="*/ 3760148 h 4559737"/>
              <a:gd name="connsiteX3531" fmla="*/ 2991499 w 8074386"/>
              <a:gd name="connsiteY3531" fmla="*/ 3731370 h 4559737"/>
              <a:gd name="connsiteX3532" fmla="*/ 3021528 w 8074386"/>
              <a:gd name="connsiteY3532" fmla="*/ 3655747 h 4559737"/>
              <a:gd name="connsiteX3533" fmla="*/ 3085189 w 8074386"/>
              <a:gd name="connsiteY3533" fmla="*/ 3663349 h 4559737"/>
              <a:gd name="connsiteX3534" fmla="*/ 3104314 w 8074386"/>
              <a:gd name="connsiteY3534" fmla="*/ 3628358 h 4559737"/>
              <a:gd name="connsiteX3535" fmla="*/ 3111190 w 8074386"/>
              <a:gd name="connsiteY3535" fmla="*/ 3657137 h 4559737"/>
              <a:gd name="connsiteX3536" fmla="*/ 3154596 w 8074386"/>
              <a:gd name="connsiteY3536" fmla="*/ 3608738 h 4559737"/>
              <a:gd name="connsiteX3537" fmla="*/ 3211380 w 8074386"/>
              <a:gd name="connsiteY3537" fmla="*/ 3587565 h 4559737"/>
              <a:gd name="connsiteX3538" fmla="*/ 3231634 w 8074386"/>
              <a:gd name="connsiteY3538" fmla="*/ 3643568 h 4559737"/>
              <a:gd name="connsiteX3539" fmla="*/ 3301044 w 8074386"/>
              <a:gd name="connsiteY3539" fmla="*/ 3588957 h 4559737"/>
              <a:gd name="connsiteX3540" fmla="*/ 3294167 w 8074386"/>
              <a:gd name="connsiteY3540" fmla="*/ 3560177 h 4559737"/>
              <a:gd name="connsiteX3541" fmla="*/ 3274666 w 8074386"/>
              <a:gd name="connsiteY3541" fmla="*/ 3564837 h 4559737"/>
              <a:gd name="connsiteX3542" fmla="*/ 3046400 w 8074386"/>
              <a:gd name="connsiteY3542" fmla="*/ 3558537 h 4559737"/>
              <a:gd name="connsiteX3543" fmla="*/ 3048119 w 8074386"/>
              <a:gd name="connsiteY3543" fmla="*/ 3565731 h 4559737"/>
              <a:gd name="connsiteX3544" fmla="*/ 3027275 w 8074386"/>
              <a:gd name="connsiteY3544" fmla="*/ 3593528 h 4559737"/>
              <a:gd name="connsiteX3545" fmla="*/ 2974144 w 8074386"/>
              <a:gd name="connsiteY3545" fmla="*/ 3514958 h 4559737"/>
              <a:gd name="connsiteX3546" fmla="*/ 2935895 w 8074386"/>
              <a:gd name="connsiteY3546" fmla="*/ 3584941 h 4559737"/>
              <a:gd name="connsiteX3547" fmla="*/ 2937614 w 8074386"/>
              <a:gd name="connsiteY3547" fmla="*/ 3592136 h 4559737"/>
              <a:gd name="connsiteX3548" fmla="*/ 1953028 w 8074386"/>
              <a:gd name="connsiteY3548" fmla="*/ 3559200 h 4559737"/>
              <a:gd name="connsiteX3549" fmla="*/ 1953838 w 8074386"/>
              <a:gd name="connsiteY3549" fmla="*/ 3552960 h 4559737"/>
              <a:gd name="connsiteX3550" fmla="*/ 1952118 w 8074386"/>
              <a:gd name="connsiteY3550" fmla="*/ 3545765 h 4559737"/>
              <a:gd name="connsiteX3551" fmla="*/ 1902913 w 8074386"/>
              <a:gd name="connsiteY3551" fmla="*/ 3557522 h 4559737"/>
              <a:gd name="connsiteX3552" fmla="*/ 1883919 w 8074386"/>
              <a:gd name="connsiteY3552" fmla="*/ 3556887 h 4559737"/>
              <a:gd name="connsiteX3553" fmla="*/ 1912740 w 8074386"/>
              <a:gd name="connsiteY3553" fmla="*/ 3524753 h 4559737"/>
              <a:gd name="connsiteX3554" fmla="*/ 2137441 w 8074386"/>
              <a:gd name="connsiteY3554" fmla="*/ 3506930 h 4559737"/>
              <a:gd name="connsiteX3555" fmla="*/ 2147688 w 8074386"/>
              <a:gd name="connsiteY3555" fmla="*/ 3507088 h 4559737"/>
              <a:gd name="connsiteX3556" fmla="*/ 2147345 w 8074386"/>
              <a:gd name="connsiteY3556" fmla="*/ 3506143 h 4559737"/>
              <a:gd name="connsiteX3557" fmla="*/ 2231378 w 8074386"/>
              <a:gd name="connsiteY3557" fmla="*/ 3499477 h 4559737"/>
              <a:gd name="connsiteX3558" fmla="*/ 2582975 w 8074386"/>
              <a:gd name="connsiteY3558" fmla="*/ 3453967 h 4559737"/>
              <a:gd name="connsiteX3559" fmla="*/ 2931587 w 8074386"/>
              <a:gd name="connsiteY3559" fmla="*/ 3394370 h 4559737"/>
              <a:gd name="connsiteX3560" fmla="*/ 2935357 w 8074386"/>
              <a:gd name="connsiteY3560" fmla="*/ 3410145 h 4559737"/>
              <a:gd name="connsiteX3561" fmla="*/ 3130744 w 8074386"/>
              <a:gd name="connsiteY3561" fmla="*/ 3393880 h 4559737"/>
              <a:gd name="connsiteX3562" fmla="*/ 3143745 w 8074386"/>
              <a:gd name="connsiteY3562" fmla="*/ 3390774 h 4559737"/>
              <a:gd name="connsiteX3563" fmla="*/ 3087591 w 8074386"/>
              <a:gd name="connsiteY3563" fmla="*/ 3364263 h 4559737"/>
              <a:gd name="connsiteX3564" fmla="*/ 3083327 w 8074386"/>
              <a:gd name="connsiteY3564" fmla="*/ 3364380 h 4559737"/>
              <a:gd name="connsiteX3565" fmla="*/ 3099760 w 8074386"/>
              <a:gd name="connsiteY3565" fmla="*/ 3360996 h 4559737"/>
              <a:gd name="connsiteX3566" fmla="*/ 3096211 w 8074386"/>
              <a:gd name="connsiteY3566" fmla="*/ 3353805 h 4559737"/>
              <a:gd name="connsiteX3567" fmla="*/ 3123554 w 8074386"/>
              <a:gd name="connsiteY3567" fmla="*/ 3349452 h 4559737"/>
              <a:gd name="connsiteX3568" fmla="*/ 3126239 w 8074386"/>
              <a:gd name="connsiteY3568" fmla="*/ 3355543 h 4559737"/>
              <a:gd name="connsiteX3569" fmla="*/ 3385042 w 8074386"/>
              <a:gd name="connsiteY3569" fmla="*/ 3302249 h 4559737"/>
              <a:gd name="connsiteX3570" fmla="*/ 3386028 w 8074386"/>
              <a:gd name="connsiteY3570" fmla="*/ 3291584 h 4559737"/>
              <a:gd name="connsiteX3571" fmla="*/ 3361914 w 8074386"/>
              <a:gd name="connsiteY3571" fmla="*/ 3291789 h 4559737"/>
              <a:gd name="connsiteX3572" fmla="*/ 3289519 w 8074386"/>
              <a:gd name="connsiteY3572" fmla="*/ 3280716 h 4559737"/>
              <a:gd name="connsiteX3573" fmla="*/ 3297076 w 8074386"/>
              <a:gd name="connsiteY3573" fmla="*/ 3304331 h 4559737"/>
              <a:gd name="connsiteX3574" fmla="*/ 3088655 w 8074386"/>
              <a:gd name="connsiteY3574" fmla="*/ 3330190 h 4559737"/>
              <a:gd name="connsiteX3575" fmla="*/ 2851349 w 8074386"/>
              <a:gd name="connsiteY3575" fmla="*/ 3342339 h 4559737"/>
              <a:gd name="connsiteX3576" fmla="*/ 2844479 w 8074386"/>
              <a:gd name="connsiteY3576" fmla="*/ 3326753 h 4559737"/>
              <a:gd name="connsiteX3577" fmla="*/ 2931496 w 8074386"/>
              <a:gd name="connsiteY3577" fmla="*/ 3307202 h 4559737"/>
              <a:gd name="connsiteX3578" fmla="*/ 2937682 w 8074386"/>
              <a:gd name="connsiteY3578" fmla="*/ 3314762 h 4559737"/>
              <a:gd name="connsiteX3579" fmla="*/ 2980850 w 8074386"/>
              <a:gd name="connsiteY3579" fmla="*/ 3300972 h 4559737"/>
              <a:gd name="connsiteX3580" fmla="*/ 3238796 w 8074386"/>
              <a:gd name="connsiteY3580" fmla="*/ 3270889 h 4559737"/>
              <a:gd name="connsiteX3581" fmla="*/ 3288834 w 8074386"/>
              <a:gd name="connsiteY3581" fmla="*/ 3272687 h 4559737"/>
              <a:gd name="connsiteX3582" fmla="*/ 3281962 w 8074386"/>
              <a:gd name="connsiteY3582" fmla="*/ 3257100 h 4559737"/>
              <a:gd name="connsiteX3583" fmla="*/ 2810263 w 8074386"/>
              <a:gd name="connsiteY3583" fmla="*/ 3315519 h 4559737"/>
              <a:gd name="connsiteX3584" fmla="*/ 2760224 w 8074386"/>
              <a:gd name="connsiteY3584" fmla="*/ 3313721 h 4559737"/>
              <a:gd name="connsiteX3585" fmla="*/ 2723076 w 8074386"/>
              <a:gd name="connsiteY3585" fmla="*/ 3333062 h 4559737"/>
              <a:gd name="connsiteX3586" fmla="*/ 2616126 w 8074386"/>
              <a:gd name="connsiteY3586" fmla="*/ 3313880 h 4559737"/>
              <a:gd name="connsiteX3587" fmla="*/ 2566773 w 8074386"/>
              <a:gd name="connsiteY3587" fmla="*/ 3320109 h 4559737"/>
              <a:gd name="connsiteX3588" fmla="*/ 2623682 w 8074386"/>
              <a:gd name="connsiteY3588" fmla="*/ 3337495 h 4559737"/>
              <a:gd name="connsiteX3589" fmla="*/ 2580516 w 8074386"/>
              <a:gd name="connsiteY3589" fmla="*/ 3351284 h 4559737"/>
              <a:gd name="connsiteX3590" fmla="*/ 2573644 w 8074386"/>
              <a:gd name="connsiteY3590" fmla="*/ 3335697 h 4559737"/>
              <a:gd name="connsiteX3591" fmla="*/ 2529793 w 8074386"/>
              <a:gd name="connsiteY3591" fmla="*/ 3341457 h 4559737"/>
              <a:gd name="connsiteX3592" fmla="*/ 2486627 w 8074386"/>
              <a:gd name="connsiteY3592" fmla="*/ 3355246 h 4559737"/>
              <a:gd name="connsiteX3593" fmla="*/ 2480439 w 8074386"/>
              <a:gd name="connsiteY3593" fmla="*/ 3347688 h 4559737"/>
              <a:gd name="connsiteX3594" fmla="*/ 2602657 w 8074386"/>
              <a:gd name="connsiteY3594" fmla="*/ 3294053 h 4559737"/>
              <a:gd name="connsiteX3595" fmla="*/ 2657310 w 8074386"/>
              <a:gd name="connsiteY3595" fmla="*/ 3285353 h 4559737"/>
              <a:gd name="connsiteX3596" fmla="*/ 2672944 w 8074386"/>
              <a:gd name="connsiteY3596" fmla="*/ 3279252 h 4559737"/>
              <a:gd name="connsiteX3597" fmla="*/ 2667560 w 8074386"/>
              <a:gd name="connsiteY3597" fmla="*/ 3267039 h 4559737"/>
              <a:gd name="connsiteX3598" fmla="*/ 2624393 w 8074386"/>
              <a:gd name="connsiteY3598" fmla="*/ 3280829 h 4559737"/>
              <a:gd name="connsiteX3599" fmla="*/ 2558531 w 8074386"/>
              <a:gd name="connsiteY3599" fmla="*/ 3288466 h 4559737"/>
              <a:gd name="connsiteX3600" fmla="*/ 2547526 w 8074386"/>
              <a:gd name="connsiteY3600" fmla="*/ 3289404 h 4559737"/>
              <a:gd name="connsiteX3601" fmla="*/ 2502306 w 8074386"/>
              <a:gd name="connsiteY3601" fmla="*/ 3279110 h 4559737"/>
              <a:gd name="connsiteX3602" fmla="*/ 2588639 w 8074386"/>
              <a:gd name="connsiteY3602" fmla="*/ 3251532 h 4559737"/>
              <a:gd name="connsiteX3603" fmla="*/ 2616151 w 8074386"/>
              <a:gd name="connsiteY3603" fmla="*/ 3249186 h 4559737"/>
              <a:gd name="connsiteX3604" fmla="*/ 2666580 w 8074386"/>
              <a:gd name="connsiteY3604" fmla="*/ 3249721 h 4559737"/>
              <a:gd name="connsiteX3605" fmla="*/ 2677197 w 8074386"/>
              <a:gd name="connsiteY3605" fmla="*/ 3250044 h 4559737"/>
              <a:gd name="connsiteX3606" fmla="*/ 2679394 w 8074386"/>
              <a:gd name="connsiteY3606" fmla="*/ 3249857 h 4559737"/>
              <a:gd name="connsiteX3607" fmla="*/ 2721561 w 8074386"/>
              <a:gd name="connsiteY3607" fmla="*/ 3250305 h 4559737"/>
              <a:gd name="connsiteX3608" fmla="*/ 2760081 w 8074386"/>
              <a:gd name="connsiteY3608" fmla="*/ 3247020 h 4559737"/>
              <a:gd name="connsiteX3609" fmla="*/ 2766953 w 8074386"/>
              <a:gd name="connsiteY3609" fmla="*/ 3262606 h 4559737"/>
              <a:gd name="connsiteX3610" fmla="*/ 2705262 w 8074386"/>
              <a:gd name="connsiteY3610" fmla="*/ 3271371 h 4559737"/>
              <a:gd name="connsiteX3611" fmla="*/ 2709151 w 8074386"/>
              <a:gd name="connsiteY3611" fmla="*/ 3279286 h 4559737"/>
              <a:gd name="connsiteX3612" fmla="*/ 2816991 w 8074386"/>
              <a:gd name="connsiteY3612" fmla="*/ 3264405 h 4559737"/>
              <a:gd name="connsiteX3613" fmla="*/ 2816820 w 8074386"/>
              <a:gd name="connsiteY3613" fmla="*/ 3262397 h 4559737"/>
              <a:gd name="connsiteX3614" fmla="*/ 2945976 w 8074386"/>
              <a:gd name="connsiteY3614" fmla="*/ 3217017 h 4559737"/>
              <a:gd name="connsiteX3615" fmla="*/ 2945633 w 8074386"/>
              <a:gd name="connsiteY3615" fmla="*/ 3213003 h 4559737"/>
              <a:gd name="connsiteX3616" fmla="*/ 2982955 w 8074386"/>
              <a:gd name="connsiteY3616" fmla="*/ 3195669 h 4559737"/>
              <a:gd name="connsiteX3617" fmla="*/ 3228862 w 8074386"/>
              <a:gd name="connsiteY3617" fmla="*/ 3164987 h 4559737"/>
              <a:gd name="connsiteX3618" fmla="*/ 3168777 w 8074386"/>
              <a:gd name="connsiteY3618" fmla="*/ 3149070 h 4559737"/>
              <a:gd name="connsiteX3619" fmla="*/ 3069288 w 8074386"/>
              <a:gd name="connsiteY3619" fmla="*/ 3168090 h 4559737"/>
              <a:gd name="connsiteX3620" fmla="*/ 2975570 w 8074386"/>
              <a:gd name="connsiteY3620" fmla="*/ 3174061 h 4559737"/>
              <a:gd name="connsiteX3621" fmla="*/ 2882194 w 8074386"/>
              <a:gd name="connsiteY3621" fmla="*/ 3184045 h 4559737"/>
              <a:gd name="connsiteX3622" fmla="*/ 2860184 w 8074386"/>
              <a:gd name="connsiteY3622" fmla="*/ 3185922 h 4559737"/>
              <a:gd name="connsiteX3623" fmla="*/ 2853310 w 8074386"/>
              <a:gd name="connsiteY3623" fmla="*/ 3170335 h 4559737"/>
              <a:gd name="connsiteX3624" fmla="*/ 2918489 w 8074386"/>
              <a:gd name="connsiteY3624" fmla="*/ 3154669 h 4559737"/>
              <a:gd name="connsiteX3625" fmla="*/ 3039892 w 8074386"/>
              <a:gd name="connsiteY3625" fmla="*/ 3148360 h 4559737"/>
              <a:gd name="connsiteX3626" fmla="*/ 3113630 w 8074386"/>
              <a:gd name="connsiteY3626" fmla="*/ 3134462 h 4559737"/>
              <a:gd name="connsiteX3627" fmla="*/ 3027861 w 8074386"/>
              <a:gd name="connsiteY3627" fmla="*/ 3111741 h 4559737"/>
              <a:gd name="connsiteX3628" fmla="*/ 2983972 w 8074386"/>
              <a:gd name="connsiteY3628" fmla="*/ 3126341 h 4559737"/>
              <a:gd name="connsiteX3629" fmla="*/ 2933628 w 8074386"/>
              <a:gd name="connsiteY3629" fmla="*/ 3137204 h 4559737"/>
              <a:gd name="connsiteX3630" fmla="*/ 2926756 w 8074386"/>
              <a:gd name="connsiteY3630" fmla="*/ 3121618 h 4559737"/>
              <a:gd name="connsiteX3631" fmla="*/ 3003810 w 8074386"/>
              <a:gd name="connsiteY3631" fmla="*/ 3105371 h 4559737"/>
              <a:gd name="connsiteX3632" fmla="*/ 2947230 w 8074386"/>
              <a:gd name="connsiteY3632" fmla="*/ 3090382 h 4559737"/>
              <a:gd name="connsiteX3633" fmla="*/ 2919199 w 8074386"/>
              <a:gd name="connsiteY3633" fmla="*/ 3098003 h 4559737"/>
              <a:gd name="connsiteX3634" fmla="*/ 2890317 w 8074386"/>
              <a:gd name="connsiteY3634" fmla="*/ 3084293 h 4559737"/>
              <a:gd name="connsiteX3635" fmla="*/ 2905696 w 8074386"/>
              <a:gd name="connsiteY3635" fmla="*/ 3079379 h 4559737"/>
              <a:gd name="connsiteX3636" fmla="*/ 2673330 w 8074386"/>
              <a:gd name="connsiteY3636" fmla="*/ 3017825 h 4559737"/>
              <a:gd name="connsiteX3637" fmla="*/ 2451765 w 8074386"/>
              <a:gd name="connsiteY3637" fmla="*/ 2921493 h 4559737"/>
              <a:gd name="connsiteX3638" fmla="*/ 2429912 w 8074386"/>
              <a:gd name="connsiteY3638" fmla="*/ 2895270 h 4559737"/>
              <a:gd name="connsiteX3639" fmla="*/ 2423460 w 8074386"/>
              <a:gd name="connsiteY3639" fmla="*/ 2896047 h 4559737"/>
              <a:gd name="connsiteX3640" fmla="*/ 2423631 w 8074386"/>
              <a:gd name="connsiteY3640" fmla="*/ 2898055 h 4559737"/>
              <a:gd name="connsiteX3641" fmla="*/ 2400916 w 8074386"/>
              <a:gd name="connsiteY3641" fmla="*/ 2910721 h 4559737"/>
              <a:gd name="connsiteX3642" fmla="*/ 2348760 w 8074386"/>
              <a:gd name="connsiteY3642" fmla="*/ 2912407 h 4559737"/>
              <a:gd name="connsiteX3643" fmla="*/ 2235599 w 8074386"/>
              <a:gd name="connsiteY3643" fmla="*/ 2920434 h 4559737"/>
              <a:gd name="connsiteX3644" fmla="*/ 2232004 w 8074386"/>
              <a:gd name="connsiteY3644" fmla="*/ 2918439 h 4559737"/>
              <a:gd name="connsiteX3645" fmla="*/ 2206409 w 8074386"/>
              <a:gd name="connsiteY3645" fmla="*/ 2920621 h 4559737"/>
              <a:gd name="connsiteX3646" fmla="*/ 2199771 w 8074386"/>
              <a:gd name="connsiteY3646" fmla="*/ 2922975 h 4559737"/>
              <a:gd name="connsiteX3647" fmla="*/ 2093292 w 8074386"/>
              <a:gd name="connsiteY3647" fmla="*/ 2930529 h 4559737"/>
              <a:gd name="connsiteX3648" fmla="*/ 1758174 w 8074386"/>
              <a:gd name="connsiteY3648" fmla="*/ 2940531 h 4559737"/>
              <a:gd name="connsiteX3649" fmla="*/ 1733434 w 8074386"/>
              <a:gd name="connsiteY3649" fmla="*/ 2952749 h 4559737"/>
              <a:gd name="connsiteX3650" fmla="*/ 1663044 w 8074386"/>
              <a:gd name="connsiteY3650" fmla="*/ 2958751 h 4559737"/>
              <a:gd name="connsiteX3651" fmla="*/ 1116737 w 8074386"/>
              <a:gd name="connsiteY3651" fmla="*/ 2977035 h 4559737"/>
              <a:gd name="connsiteX3652" fmla="*/ 1125190 w 8074386"/>
              <a:gd name="connsiteY3652" fmla="*/ 3000573 h 4559737"/>
              <a:gd name="connsiteX3653" fmla="*/ 882715 w 8074386"/>
              <a:gd name="connsiteY3653" fmla="*/ 3029337 h 4559737"/>
              <a:gd name="connsiteX3654" fmla="*/ 606873 w 8074386"/>
              <a:gd name="connsiteY3654" fmla="*/ 3044772 h 4559737"/>
              <a:gd name="connsiteX3655" fmla="*/ 599106 w 8074386"/>
              <a:gd name="connsiteY3655" fmla="*/ 3029262 h 4559737"/>
              <a:gd name="connsiteX3656" fmla="*/ 700463 w 8074386"/>
              <a:gd name="connsiteY3656" fmla="*/ 3008489 h 4559737"/>
              <a:gd name="connsiteX3657" fmla="*/ 707546 w 8074386"/>
              <a:gd name="connsiteY3657" fmla="*/ 3015972 h 4559737"/>
              <a:gd name="connsiteX3658" fmla="*/ 757883 w 8074386"/>
              <a:gd name="connsiteY3658" fmla="*/ 3001571 h 4559737"/>
              <a:gd name="connsiteX3659" fmla="*/ 1057947 w 8074386"/>
              <a:gd name="connsiteY3659" fmla="*/ 2967897 h 4559737"/>
              <a:gd name="connsiteX3660" fmla="*/ 1116053 w 8074386"/>
              <a:gd name="connsiteY3660" fmla="*/ 2969006 h 4559737"/>
              <a:gd name="connsiteX3661" fmla="*/ 1108285 w 8074386"/>
              <a:gd name="connsiteY3661" fmla="*/ 2953497 h 4559737"/>
              <a:gd name="connsiteX3662" fmla="*/ 559513 w 8074386"/>
              <a:gd name="connsiteY3662" fmla="*/ 3018487 h 4559737"/>
              <a:gd name="connsiteX3663" fmla="*/ 501410 w 8074386"/>
              <a:gd name="connsiteY3663" fmla="*/ 3017377 h 4559737"/>
              <a:gd name="connsiteX3664" fmla="*/ 457988 w 8074386"/>
              <a:gd name="connsiteY3664" fmla="*/ 3037253 h 4559737"/>
              <a:gd name="connsiteX3665" fmla="*/ 334011 w 8074386"/>
              <a:gd name="connsiteY3665" fmla="*/ 3019522 h 4559737"/>
              <a:gd name="connsiteX3666" fmla="*/ 276591 w 8074386"/>
              <a:gd name="connsiteY3666" fmla="*/ 3026441 h 4559737"/>
              <a:gd name="connsiteX3667" fmla="*/ 342463 w 8074386"/>
              <a:gd name="connsiteY3667" fmla="*/ 3043061 h 4559737"/>
              <a:gd name="connsiteX3668" fmla="*/ 292128 w 8074386"/>
              <a:gd name="connsiteY3668" fmla="*/ 3057461 h 4559737"/>
              <a:gd name="connsiteX3669" fmla="*/ 284359 w 8074386"/>
              <a:gd name="connsiteY3669" fmla="*/ 3041951 h 4559737"/>
              <a:gd name="connsiteX3670" fmla="*/ 233339 w 8074386"/>
              <a:gd name="connsiteY3670" fmla="*/ 3048324 h 4559737"/>
              <a:gd name="connsiteX3671" fmla="*/ 183002 w 8074386"/>
              <a:gd name="connsiteY3671" fmla="*/ 3062724 h 4559737"/>
              <a:gd name="connsiteX3672" fmla="*/ 175920 w 8074386"/>
              <a:gd name="connsiteY3672" fmla="*/ 3055241 h 4559737"/>
              <a:gd name="connsiteX3673" fmla="*/ 402174 w 8074386"/>
              <a:gd name="connsiteY3673" fmla="*/ 2987429 h 4559737"/>
              <a:gd name="connsiteX3674" fmla="*/ 394405 w 8074386"/>
              <a:gd name="connsiteY3674" fmla="*/ 2971918 h 4559737"/>
              <a:gd name="connsiteX3675" fmla="*/ 344070 w 8074386"/>
              <a:gd name="connsiteY3675" fmla="*/ 2986318 h 4559737"/>
              <a:gd name="connsiteX3676" fmla="*/ 267454 w 8074386"/>
              <a:gd name="connsiteY3676" fmla="*/ 2994873 h 4559737"/>
              <a:gd name="connsiteX3677" fmla="*/ 254656 w 8074386"/>
              <a:gd name="connsiteY3677" fmla="*/ 2995964 h 4559737"/>
              <a:gd name="connsiteX3678" fmla="*/ 202266 w 8074386"/>
              <a:gd name="connsiteY3678" fmla="*/ 2986281 h 4559737"/>
              <a:gd name="connsiteX3679" fmla="*/ 302939 w 8074386"/>
              <a:gd name="connsiteY3679" fmla="*/ 2957480 h 4559737"/>
              <a:gd name="connsiteX3680" fmla="*/ 334933 w 8074386"/>
              <a:gd name="connsiteY3680" fmla="*/ 2954752 h 4559737"/>
              <a:gd name="connsiteX3681" fmla="*/ 393475 w 8074386"/>
              <a:gd name="connsiteY3681" fmla="*/ 2954593 h 4559737"/>
              <a:gd name="connsiteX3682" fmla="*/ 405835 w 8074386"/>
              <a:gd name="connsiteY3682" fmla="*/ 2954770 h 4559737"/>
              <a:gd name="connsiteX3683" fmla="*/ 408398 w 8074386"/>
              <a:gd name="connsiteY3683" fmla="*/ 2954552 h 4559737"/>
              <a:gd name="connsiteX3684" fmla="*/ 457369 w 8074386"/>
              <a:gd name="connsiteY3684" fmla="*/ 2954419 h 4559737"/>
              <a:gd name="connsiteX3685" fmla="*/ 502161 w 8074386"/>
              <a:gd name="connsiteY3685" fmla="*/ 2950599 h 4559737"/>
              <a:gd name="connsiteX3686" fmla="*/ 509930 w 8074386"/>
              <a:gd name="connsiteY3686" fmla="*/ 2966110 h 4559737"/>
              <a:gd name="connsiteX3687" fmla="*/ 427085 w 8074386"/>
              <a:gd name="connsiteY3687" fmla="*/ 2977217 h 4559737"/>
              <a:gd name="connsiteX3688" fmla="*/ 434169 w 8074386"/>
              <a:gd name="connsiteY3688" fmla="*/ 2984700 h 4559737"/>
              <a:gd name="connsiteX3689" fmla="*/ 568034 w 8074386"/>
              <a:gd name="connsiteY3689" fmla="*/ 2967220 h 4559737"/>
              <a:gd name="connsiteX3690" fmla="*/ 567863 w 8074386"/>
              <a:gd name="connsiteY3690" fmla="*/ 2965213 h 4559737"/>
              <a:gd name="connsiteX3691" fmla="*/ 718527 w 8074386"/>
              <a:gd name="connsiteY3691" fmla="*/ 2917997 h 4559737"/>
              <a:gd name="connsiteX3692" fmla="*/ 718186 w 8074386"/>
              <a:gd name="connsiteY3692" fmla="*/ 2913983 h 4559737"/>
              <a:gd name="connsiteX3693" fmla="*/ 761780 w 8074386"/>
              <a:gd name="connsiteY3693" fmla="*/ 2896114 h 4559737"/>
              <a:gd name="connsiteX3694" fmla="*/ 1119094 w 8074386"/>
              <a:gd name="connsiteY3694" fmla="*/ 2853515 h 4559737"/>
              <a:gd name="connsiteX3695" fmla="*/ 1120463 w 8074386"/>
              <a:gd name="connsiteY3695" fmla="*/ 2869571 h 4559737"/>
              <a:gd name="connsiteX3696" fmla="*/ 1203480 w 8074386"/>
              <a:gd name="connsiteY3696" fmla="*/ 2860471 h 4559737"/>
              <a:gd name="connsiteX3697" fmla="*/ 1170115 w 8074386"/>
              <a:gd name="connsiteY3697" fmla="*/ 2847142 h 4559737"/>
              <a:gd name="connsiteX3698" fmla="*/ 1169431 w 8074386"/>
              <a:gd name="connsiteY3698" fmla="*/ 2839114 h 4559737"/>
              <a:gd name="connsiteX3699" fmla="*/ 1220452 w 8074386"/>
              <a:gd name="connsiteY3699" fmla="*/ 2832742 h 4559737"/>
              <a:gd name="connsiteX3700" fmla="*/ 1219767 w 8074386"/>
              <a:gd name="connsiteY3700" fmla="*/ 2824714 h 4559737"/>
              <a:gd name="connsiteX3701" fmla="*/ 1200571 w 8074386"/>
              <a:gd name="connsiteY3701" fmla="*/ 2826352 h 4559737"/>
              <a:gd name="connsiteX3702" fmla="*/ 1161663 w 8074386"/>
              <a:gd name="connsiteY3702" fmla="*/ 2823604 h 4559737"/>
              <a:gd name="connsiteX3703" fmla="*/ 1136751 w 8074386"/>
              <a:gd name="connsiteY3703" fmla="*/ 2833815 h 4559737"/>
              <a:gd name="connsiteX3704" fmla="*/ 1136922 w 8074386"/>
              <a:gd name="connsiteY3704" fmla="*/ 2835821 h 4559737"/>
              <a:gd name="connsiteX3705" fmla="*/ 995803 w 8074386"/>
              <a:gd name="connsiteY3705" fmla="*/ 2843813 h 4559737"/>
              <a:gd name="connsiteX3706" fmla="*/ 862451 w 8074386"/>
              <a:gd name="connsiteY3706" fmla="*/ 2867314 h 4559737"/>
              <a:gd name="connsiteX3707" fmla="*/ 753498 w 8074386"/>
              <a:gd name="connsiteY3707" fmla="*/ 2874583 h 4559737"/>
              <a:gd name="connsiteX3708" fmla="*/ 644888 w 8074386"/>
              <a:gd name="connsiteY3708" fmla="*/ 2885866 h 4559737"/>
              <a:gd name="connsiteX3709" fmla="*/ 619292 w 8074386"/>
              <a:gd name="connsiteY3709" fmla="*/ 2888049 h 4559737"/>
              <a:gd name="connsiteX3710" fmla="*/ 611523 w 8074386"/>
              <a:gd name="connsiteY3710" fmla="*/ 2872539 h 4559737"/>
              <a:gd name="connsiteX3711" fmla="*/ 687456 w 8074386"/>
              <a:gd name="connsiteY3711" fmla="*/ 2855955 h 4559737"/>
              <a:gd name="connsiteX3712" fmla="*/ 828574 w 8074386"/>
              <a:gd name="connsiteY3712" fmla="*/ 2847965 h 4559737"/>
              <a:gd name="connsiteX3713" fmla="*/ 1038372 w 8074386"/>
              <a:gd name="connsiteY3713" fmla="*/ 2813901 h 4559737"/>
              <a:gd name="connsiteX3714" fmla="*/ 1153894 w 8074386"/>
              <a:gd name="connsiteY3714" fmla="*/ 2808094 h 4559737"/>
              <a:gd name="connsiteX3715" fmla="*/ 1229827 w 8074386"/>
              <a:gd name="connsiteY3715" fmla="*/ 2791510 h 4559737"/>
              <a:gd name="connsiteX3716" fmla="*/ 1353118 w 8074386"/>
              <a:gd name="connsiteY3716" fmla="*/ 2801213 h 4559737"/>
              <a:gd name="connsiteX3717" fmla="*/ 1329063 w 8074386"/>
              <a:gd name="connsiteY3717" fmla="*/ 2821459 h 4559737"/>
              <a:gd name="connsiteX3718" fmla="*/ 1387167 w 8074386"/>
              <a:gd name="connsiteY3718" fmla="*/ 2822568 h 4559737"/>
              <a:gd name="connsiteX3719" fmla="*/ 1470011 w 8074386"/>
              <a:gd name="connsiteY3719" fmla="*/ 2811461 h 4559737"/>
              <a:gd name="connsiteX3720" fmla="*/ 1462928 w 8074386"/>
              <a:gd name="connsiteY3720" fmla="*/ 2803978 h 4559737"/>
              <a:gd name="connsiteX3721" fmla="*/ 1450129 w 8074386"/>
              <a:gd name="connsiteY3721" fmla="*/ 2805069 h 4559737"/>
              <a:gd name="connsiteX3722" fmla="*/ 1379399 w 8074386"/>
              <a:gd name="connsiteY3722" fmla="*/ 2807059 h 4559737"/>
              <a:gd name="connsiteX3723" fmla="*/ 1421967 w 8074386"/>
              <a:gd name="connsiteY3723" fmla="*/ 2777147 h 4559737"/>
              <a:gd name="connsiteX3724" fmla="*/ 1388603 w 8074386"/>
              <a:gd name="connsiteY3724" fmla="*/ 2763819 h 4559737"/>
              <a:gd name="connsiteX3725" fmla="*/ 1380834 w 8074386"/>
              <a:gd name="connsiteY3725" fmla="*/ 2748309 h 4559737"/>
              <a:gd name="connsiteX3726" fmla="*/ 1797109 w 8074386"/>
              <a:gd name="connsiteY3726" fmla="*/ 2716854 h 4559737"/>
              <a:gd name="connsiteX3727" fmla="*/ 1822534 w 8074386"/>
              <a:gd name="connsiteY3727" fmla="*/ 2712665 h 4559737"/>
              <a:gd name="connsiteX3728" fmla="*/ 1821850 w 8074386"/>
              <a:gd name="connsiteY3728" fmla="*/ 2704637 h 4559737"/>
              <a:gd name="connsiteX3729" fmla="*/ 1802652 w 8074386"/>
              <a:gd name="connsiteY3729" fmla="*/ 2706273 h 4559737"/>
              <a:gd name="connsiteX3730" fmla="*/ 1373238 w 8074386"/>
              <a:gd name="connsiteY3730" fmla="*/ 2734805 h 4559737"/>
              <a:gd name="connsiteX3731" fmla="*/ 1373066 w 8074386"/>
              <a:gd name="connsiteY3731" fmla="*/ 2732798 h 4559737"/>
              <a:gd name="connsiteX3732" fmla="*/ 1448313 w 8074386"/>
              <a:gd name="connsiteY3732" fmla="*/ 2708187 h 4559737"/>
              <a:gd name="connsiteX3733" fmla="*/ 1428604 w 8074386"/>
              <a:gd name="connsiteY3733" fmla="*/ 2703803 h 4559737"/>
              <a:gd name="connsiteX3734" fmla="*/ 1415806 w 8074386"/>
              <a:gd name="connsiteY3734" fmla="*/ 2704894 h 4559737"/>
              <a:gd name="connsiteX3735" fmla="*/ 1439861 w 8074386"/>
              <a:gd name="connsiteY3735" fmla="*/ 2684649 h 4559737"/>
              <a:gd name="connsiteX3736" fmla="*/ 1432778 w 8074386"/>
              <a:gd name="connsiteY3736" fmla="*/ 2677166 h 4559737"/>
              <a:gd name="connsiteX3737" fmla="*/ 1407352 w 8074386"/>
              <a:gd name="connsiteY3737" fmla="*/ 2681356 h 4559737"/>
              <a:gd name="connsiteX3738" fmla="*/ 1357017 w 8074386"/>
              <a:gd name="connsiteY3738" fmla="*/ 2695756 h 4559737"/>
              <a:gd name="connsiteX3739" fmla="*/ 1291145 w 8074386"/>
              <a:gd name="connsiteY3739" fmla="*/ 2679136 h 4559737"/>
              <a:gd name="connsiteX3740" fmla="*/ 1391988 w 8074386"/>
              <a:gd name="connsiteY3740" fmla="*/ 2652342 h 4559737"/>
              <a:gd name="connsiteX3741" fmla="*/ 1391817 w 8074386"/>
              <a:gd name="connsiteY3741" fmla="*/ 2650334 h 4559737"/>
              <a:gd name="connsiteX3742" fmla="*/ 1423719 w 8074386"/>
              <a:gd name="connsiteY3742" fmla="*/ 2646491 h 4559737"/>
              <a:gd name="connsiteX3743" fmla="*/ 479793 w 8074386"/>
              <a:gd name="connsiteY3743" fmla="*/ 2487005 h 4559737"/>
              <a:gd name="connsiteX3744" fmla="*/ 126436 w 8074386"/>
              <a:gd name="connsiteY3744" fmla="*/ 2230880 h 4559737"/>
              <a:gd name="connsiteX3745" fmla="*/ 178661 w 8074386"/>
              <a:gd name="connsiteY3745" fmla="*/ 2217248 h 4559737"/>
              <a:gd name="connsiteX3746" fmla="*/ 175183 w 8074386"/>
              <a:gd name="connsiteY3746" fmla="*/ 2187865 h 4559737"/>
              <a:gd name="connsiteX3747" fmla="*/ 63456 w 8074386"/>
              <a:gd name="connsiteY3747" fmla="*/ 2096806 h 4559737"/>
              <a:gd name="connsiteX3748" fmla="*/ 59978 w 8074386"/>
              <a:gd name="connsiteY3748" fmla="*/ 2067423 h 4559737"/>
              <a:gd name="connsiteX3749" fmla="*/ 153996 w 8074386"/>
              <a:gd name="connsiteY3749" fmla="*/ 1952010 h 4559737"/>
              <a:gd name="connsiteX3750" fmla="*/ 242885 w 8074386"/>
              <a:gd name="connsiteY3750" fmla="*/ 1963835 h 4559737"/>
              <a:gd name="connsiteX3751" fmla="*/ 232769 w 8074386"/>
              <a:gd name="connsiteY3751" fmla="*/ 1935238 h 4559737"/>
              <a:gd name="connsiteX3752" fmla="*/ 94494 w 8074386"/>
              <a:gd name="connsiteY3752" fmla="*/ 1847322 h 4559737"/>
              <a:gd name="connsiteX3753" fmla="*/ 117563 w 8074386"/>
              <a:gd name="connsiteY3753" fmla="*/ 1814794 h 4559737"/>
              <a:gd name="connsiteX3754" fmla="*/ 116693 w 8074386"/>
              <a:gd name="connsiteY3754" fmla="*/ 1807449 h 4559737"/>
              <a:gd name="connsiteX3755" fmla="*/ 242246 w 8074386"/>
              <a:gd name="connsiteY3755" fmla="*/ 1844729 h 4559737"/>
              <a:gd name="connsiteX3756" fmla="*/ 362175 w 8074386"/>
              <a:gd name="connsiteY3756" fmla="*/ 1607068 h 4559737"/>
              <a:gd name="connsiteX3757" fmla="*/ 358233 w 8074386"/>
              <a:gd name="connsiteY3757" fmla="*/ 1573769 h 4559737"/>
              <a:gd name="connsiteX3758" fmla="*/ 708383 w 8074386"/>
              <a:gd name="connsiteY3758" fmla="*/ 1585668 h 4559737"/>
              <a:gd name="connsiteX3759" fmla="*/ 1205528 w 8074386"/>
              <a:gd name="connsiteY3759" fmla="*/ 1670675 h 4559737"/>
              <a:gd name="connsiteX3760" fmla="*/ 1254278 w 8074386"/>
              <a:gd name="connsiteY3760" fmla="*/ 1627660 h 4559737"/>
              <a:gd name="connsiteX3761" fmla="*/ 1294419 w 8074386"/>
              <a:gd name="connsiteY3761" fmla="*/ 1682499 h 4559737"/>
              <a:gd name="connsiteX3762" fmla="*/ 1343167 w 8074386"/>
              <a:gd name="connsiteY3762" fmla="*/ 1639485 h 4559737"/>
              <a:gd name="connsiteX3763" fmla="*/ 1346679 w 8074386"/>
              <a:gd name="connsiteY3763" fmla="*/ 1638625 h 4559737"/>
              <a:gd name="connsiteX3764" fmla="*/ 1358432 w 8074386"/>
              <a:gd name="connsiteY3764" fmla="*/ 1640909 h 4559737"/>
              <a:gd name="connsiteX3765" fmla="*/ 1394965 w 8074386"/>
              <a:gd name="connsiteY3765" fmla="*/ 1647396 h 4559737"/>
              <a:gd name="connsiteX3766" fmla="*/ 1382439 w 8074386"/>
              <a:gd name="connsiteY3766" fmla="*/ 1686978 h 4559737"/>
              <a:gd name="connsiteX3767" fmla="*/ 1389149 w 8074386"/>
              <a:gd name="connsiteY3767" fmla="*/ 1705948 h 4559737"/>
              <a:gd name="connsiteX3768" fmla="*/ 958403 w 8074386"/>
              <a:gd name="connsiteY3768" fmla="*/ 1640775 h 4559737"/>
              <a:gd name="connsiteX3769" fmla="*/ 883107 w 8074386"/>
              <a:gd name="connsiteY3769" fmla="*/ 1686933 h 4559737"/>
              <a:gd name="connsiteX3770" fmla="*/ 893222 w 8074386"/>
              <a:gd name="connsiteY3770" fmla="*/ 1715530 h 4559737"/>
              <a:gd name="connsiteX3771" fmla="*/ 945448 w 8074386"/>
              <a:gd name="connsiteY3771" fmla="*/ 1701899 h 4559737"/>
              <a:gd name="connsiteX3772" fmla="*/ 968518 w 8074386"/>
              <a:gd name="connsiteY3772" fmla="*/ 1669373 h 4559737"/>
              <a:gd name="connsiteX3773" fmla="*/ 1047613 w 8074386"/>
              <a:gd name="connsiteY3773" fmla="*/ 1712152 h 4559737"/>
              <a:gd name="connsiteX3774" fmla="*/ 1067523 w 8074386"/>
              <a:gd name="connsiteY3774" fmla="*/ 1709796 h 4559737"/>
              <a:gd name="connsiteX3775" fmla="*/ 1047931 w 8074386"/>
              <a:gd name="connsiteY3775" fmla="*/ 1771705 h 4559737"/>
              <a:gd name="connsiteX3776" fmla="*/ 1058047 w 8074386"/>
              <a:gd name="connsiteY3776" fmla="*/ 1800303 h 4559737"/>
              <a:gd name="connsiteX3777" fmla="*/ 1077958 w 8074386"/>
              <a:gd name="connsiteY3777" fmla="*/ 1797947 h 4559737"/>
              <a:gd name="connsiteX3778" fmla="*/ 1150415 w 8074386"/>
              <a:gd name="connsiteY3778" fmla="*/ 1841511 h 4559737"/>
              <a:gd name="connsiteX3779" fmla="*/ 1254549 w 8074386"/>
              <a:gd name="connsiteY3779" fmla="*/ 1754696 h 4559737"/>
              <a:gd name="connsiteX3780" fmla="*/ 1275098 w 8074386"/>
              <a:gd name="connsiteY3780" fmla="*/ 1871446 h 4559737"/>
              <a:gd name="connsiteX3781" fmla="*/ 1323847 w 8074386"/>
              <a:gd name="connsiteY3781" fmla="*/ 1828431 h 4559737"/>
              <a:gd name="connsiteX3782" fmla="*/ 1356161 w 8074386"/>
              <a:gd name="connsiteY3782" fmla="*/ 1817158 h 4559737"/>
              <a:gd name="connsiteX3783" fmla="*/ 1558855 w 8074386"/>
              <a:gd name="connsiteY3783" fmla="*/ 1852289 h 4559737"/>
              <a:gd name="connsiteX3784" fmla="*/ 1589855 w 8074386"/>
              <a:gd name="connsiteY3784" fmla="*/ 1858752 h 4559737"/>
              <a:gd name="connsiteX3785" fmla="*/ 1637839 w 8074386"/>
              <a:gd name="connsiteY3785" fmla="*/ 1826596 h 4559737"/>
              <a:gd name="connsiteX3786" fmla="*/ 1642877 w 8074386"/>
              <a:gd name="connsiteY3786" fmla="*/ 1869806 h 4559737"/>
              <a:gd name="connsiteX3787" fmla="*/ 1677360 w 8074386"/>
              <a:gd name="connsiteY3787" fmla="*/ 1876995 h 4559737"/>
              <a:gd name="connsiteX3788" fmla="*/ 1822248 w 8074386"/>
              <a:gd name="connsiteY3788" fmla="*/ 1839471 h 4559737"/>
              <a:gd name="connsiteX3789" fmla="*/ 1963773 w 8074386"/>
              <a:gd name="connsiteY3789" fmla="*/ 1804525 h 4559737"/>
              <a:gd name="connsiteX3790" fmla="*/ 1994562 w 8074386"/>
              <a:gd name="connsiteY3790" fmla="*/ 1797548 h 4559737"/>
              <a:gd name="connsiteX3791" fmla="*/ 1779769 w 8074386"/>
              <a:gd name="connsiteY3791" fmla="*/ 1765049 h 4559737"/>
              <a:gd name="connsiteX3792" fmla="*/ 1781299 w 8074386"/>
              <a:gd name="connsiteY3792" fmla="*/ 1758946 h 4559737"/>
              <a:gd name="connsiteX3793" fmla="*/ 1780429 w 8074386"/>
              <a:gd name="connsiteY3793" fmla="*/ 1751599 h 4559737"/>
              <a:gd name="connsiteX3794" fmla="*/ 1730188 w 8074386"/>
              <a:gd name="connsiteY3794" fmla="*/ 1757547 h 4559737"/>
              <a:gd name="connsiteX3795" fmla="*/ 1711398 w 8074386"/>
              <a:gd name="connsiteY3795" fmla="*/ 1754704 h 4559737"/>
              <a:gd name="connsiteX3796" fmla="*/ 1743765 w 8074386"/>
              <a:gd name="connsiteY3796" fmla="*/ 1726145 h 4559737"/>
              <a:gd name="connsiteX3797" fmla="*/ 1775951 w 8074386"/>
              <a:gd name="connsiteY3797" fmla="*/ 1727355 h 4559737"/>
              <a:gd name="connsiteX3798" fmla="*/ 1775074 w 8074386"/>
              <a:gd name="connsiteY3798" fmla="*/ 1723597 h 4559737"/>
              <a:gd name="connsiteX3799" fmla="*/ 2022097 w 8074386"/>
              <a:gd name="connsiteY3799" fmla="*/ 1547027 h 4559737"/>
              <a:gd name="connsiteX3800" fmla="*/ 2017368 w 8074386"/>
              <a:gd name="connsiteY3800" fmla="*/ 1506459 h 4559737"/>
              <a:gd name="connsiteX3801" fmla="*/ 1994850 w 8074386"/>
              <a:gd name="connsiteY3801" fmla="*/ 1501830 h 4559737"/>
              <a:gd name="connsiteX3802" fmla="*/ 1960342 w 8074386"/>
              <a:gd name="connsiteY3802" fmla="*/ 1524956 h 4559737"/>
              <a:gd name="connsiteX3803" fmla="*/ 1878001 w 8074386"/>
              <a:gd name="connsiteY3803" fmla="*/ 1532312 h 4559737"/>
              <a:gd name="connsiteX3804" fmla="*/ 1864277 w 8074386"/>
              <a:gd name="connsiteY3804" fmla="*/ 1532312 h 4559737"/>
              <a:gd name="connsiteX3805" fmla="*/ 1826537 w 8074386"/>
              <a:gd name="connsiteY3805" fmla="*/ 1519438 h 4559737"/>
              <a:gd name="connsiteX3806" fmla="*/ 1816169 w 8074386"/>
              <a:gd name="connsiteY3806" fmla="*/ 1496092 h 4559737"/>
              <a:gd name="connsiteX3807" fmla="*/ 1758371 w 8074386"/>
              <a:gd name="connsiteY3807" fmla="*/ 1508400 h 4559737"/>
              <a:gd name="connsiteX3808" fmla="*/ 1744777 w 8074386"/>
              <a:gd name="connsiteY3808" fmla="*/ 1450417 h 4559737"/>
              <a:gd name="connsiteX3809" fmla="*/ 1771326 w 8074386"/>
              <a:gd name="connsiteY3809" fmla="*/ 1447274 h 4559737"/>
              <a:gd name="connsiteX3810" fmla="*/ 1869690 w 8074386"/>
              <a:gd name="connsiteY3810" fmla="*/ 1450934 h 4559737"/>
              <a:gd name="connsiteX3811" fmla="*/ 1919173 w 8074386"/>
              <a:gd name="connsiteY3811" fmla="*/ 1407243 h 4559737"/>
              <a:gd name="connsiteX3812" fmla="*/ 1953479 w 8074386"/>
              <a:gd name="connsiteY3812" fmla="*/ 1407242 h 4559737"/>
              <a:gd name="connsiteX3813" fmla="*/ 2083854 w 8074386"/>
              <a:gd name="connsiteY3813" fmla="*/ 1444028 h 4559737"/>
              <a:gd name="connsiteX3814" fmla="*/ 2131886 w 8074386"/>
              <a:gd name="connsiteY3814" fmla="*/ 1444028 h 4559737"/>
              <a:gd name="connsiteX3815" fmla="*/ 2135409 w 8074386"/>
              <a:gd name="connsiteY3815" fmla="*/ 1474243 h 4559737"/>
              <a:gd name="connsiteX3816" fmla="*/ 2157092 w 8074386"/>
              <a:gd name="connsiteY3816" fmla="*/ 1476538 h 4559737"/>
              <a:gd name="connsiteX3817" fmla="*/ 2167208 w 8074386"/>
              <a:gd name="connsiteY3817" fmla="*/ 1505135 h 4559737"/>
              <a:gd name="connsiteX3818" fmla="*/ 2197454 w 8074386"/>
              <a:gd name="connsiteY3818" fmla="*/ 1478446 h 4559737"/>
              <a:gd name="connsiteX3819" fmla="*/ 2207668 w 8074386"/>
              <a:gd name="connsiteY3819" fmla="*/ 1491032 h 4559737"/>
              <a:gd name="connsiteX3820" fmla="*/ 2210797 w 8074386"/>
              <a:gd name="connsiteY3820" fmla="*/ 1479434 h 4559737"/>
              <a:gd name="connsiteX3821" fmla="*/ 2365185 w 8074386"/>
              <a:gd name="connsiteY3821" fmla="*/ 1392528 h 4559737"/>
              <a:gd name="connsiteX3822" fmla="*/ 2365185 w 8074386"/>
              <a:gd name="connsiteY3822" fmla="*/ 1377814 h 4559737"/>
              <a:gd name="connsiteX3823" fmla="*/ 2413218 w 8074386"/>
              <a:gd name="connsiteY3823" fmla="*/ 1326315 h 4559737"/>
              <a:gd name="connsiteX3824" fmla="*/ 2797475 w 8074386"/>
              <a:gd name="connsiteY3824" fmla="*/ 1282170 h 4559737"/>
              <a:gd name="connsiteX3825" fmla="*/ 2797475 w 8074386"/>
              <a:gd name="connsiteY3825" fmla="*/ 1341029 h 4559737"/>
              <a:gd name="connsiteX3826" fmla="*/ 2886679 w 8074386"/>
              <a:gd name="connsiteY3826" fmla="*/ 1333670 h 4559737"/>
              <a:gd name="connsiteX3827" fmla="*/ 2852369 w 8074386"/>
              <a:gd name="connsiteY3827" fmla="*/ 1274815 h 4559737"/>
              <a:gd name="connsiteX3828" fmla="*/ 2852370 w 8074386"/>
              <a:gd name="connsiteY3828" fmla="*/ 1245387 h 4559737"/>
              <a:gd name="connsiteX3829" fmla="*/ 2907265 w 8074386"/>
              <a:gd name="connsiteY3829" fmla="*/ 1238029 h 4559737"/>
              <a:gd name="connsiteX3830" fmla="*/ 2907264 w 8074386"/>
              <a:gd name="connsiteY3830" fmla="*/ 1208601 h 4559737"/>
              <a:gd name="connsiteX3831" fmla="*/ 2886679 w 8074386"/>
              <a:gd name="connsiteY3831" fmla="*/ 1208601 h 4559737"/>
              <a:gd name="connsiteX3832" fmla="*/ 2845509 w 8074386"/>
              <a:gd name="connsiteY3832" fmla="*/ 1186529 h 4559737"/>
              <a:gd name="connsiteX3833" fmla="*/ 2818060 w 8074386"/>
              <a:gd name="connsiteY3833" fmla="*/ 1215957 h 4559737"/>
              <a:gd name="connsiteX3834" fmla="*/ 2818061 w 8074386"/>
              <a:gd name="connsiteY3834" fmla="*/ 1223315 h 4559737"/>
              <a:gd name="connsiteX3835" fmla="*/ 2729816 w 8074386"/>
              <a:gd name="connsiteY3835" fmla="*/ 1214713 h 4559737"/>
              <a:gd name="connsiteX3836" fmla="*/ 2756471 w 8074386"/>
              <a:gd name="connsiteY3836" fmla="*/ 1247965 h 4559737"/>
              <a:gd name="connsiteX3837" fmla="*/ 2652287 w 8074386"/>
              <a:gd name="connsiteY3837" fmla="*/ 1236721 h 4559737"/>
              <a:gd name="connsiteX3838" fmla="*/ 2654746 w 8074386"/>
              <a:gd name="connsiteY3838" fmla="*/ 1229503 h 4559737"/>
              <a:gd name="connsiteX3839" fmla="*/ 2648740 w 8074386"/>
              <a:gd name="connsiteY3839" fmla="*/ 1214226 h 4559737"/>
              <a:gd name="connsiteX3840" fmla="*/ 2565816 w 8074386"/>
              <a:gd name="connsiteY3840" fmla="*/ 1239629 h 4559737"/>
              <a:gd name="connsiteX3841" fmla="*/ 2581158 w 8074386"/>
              <a:gd name="connsiteY3841" fmla="*/ 1258767 h 4559737"/>
              <a:gd name="connsiteX3842" fmla="*/ 2489780 w 8074386"/>
              <a:gd name="connsiteY3842" fmla="*/ 1264013 h 4559737"/>
              <a:gd name="connsiteX3843" fmla="*/ 2488945 w 8074386"/>
              <a:gd name="connsiteY3843" fmla="*/ 1250595 h 4559737"/>
              <a:gd name="connsiteX3844" fmla="*/ 2406356 w 8074386"/>
              <a:gd name="connsiteY3844" fmla="*/ 1245386 h 4559737"/>
              <a:gd name="connsiteX3845" fmla="*/ 2289706 w 8074386"/>
              <a:gd name="connsiteY3845" fmla="*/ 1252743 h 4559737"/>
              <a:gd name="connsiteX3846" fmla="*/ 2262260 w 8074386"/>
              <a:gd name="connsiteY3846" fmla="*/ 1252743 h 4559737"/>
              <a:gd name="connsiteX3847" fmla="*/ 2255397 w 8074386"/>
              <a:gd name="connsiteY3847" fmla="*/ 1193887 h 4559737"/>
              <a:gd name="connsiteX3848" fmla="*/ 2337738 w 8074386"/>
              <a:gd name="connsiteY3848" fmla="*/ 1157101 h 4559737"/>
              <a:gd name="connsiteX3849" fmla="*/ 2488697 w 8074386"/>
              <a:gd name="connsiteY3849" fmla="*/ 1171815 h 4559737"/>
              <a:gd name="connsiteX3850" fmla="*/ 2617007 w 8074386"/>
              <a:gd name="connsiteY3850" fmla="*/ 1133504 h 4559737"/>
              <a:gd name="connsiteX3851" fmla="*/ 2615853 w 8074386"/>
              <a:gd name="connsiteY3851" fmla="*/ 1130568 h 4559737"/>
              <a:gd name="connsiteX3852" fmla="*/ 2590214 w 8074386"/>
              <a:gd name="connsiteY3852" fmla="*/ 1128974 h 4559737"/>
              <a:gd name="connsiteX3853" fmla="*/ 2583061 w 8074386"/>
              <a:gd name="connsiteY3853" fmla="*/ 1134219 h 4559737"/>
              <a:gd name="connsiteX3854" fmla="*/ 2476832 w 8074386"/>
              <a:gd name="connsiteY3854" fmla="*/ 1122756 h 4559737"/>
              <a:gd name="connsiteX3855" fmla="*/ 2333166 w 8074386"/>
              <a:gd name="connsiteY3855" fmla="*/ 1102440 h 4559737"/>
              <a:gd name="connsiteX3856" fmla="*/ 2303240 w 8074386"/>
              <a:gd name="connsiteY3856" fmla="*/ 1096613 h 4559737"/>
              <a:gd name="connsiteX3857" fmla="*/ 2303431 w 8074386"/>
              <a:gd name="connsiteY3857" fmla="*/ 1098243 h 4559737"/>
              <a:gd name="connsiteX3858" fmla="*/ 2186779 w 8074386"/>
              <a:gd name="connsiteY3858" fmla="*/ 1112957 h 4559737"/>
              <a:gd name="connsiteX3859" fmla="*/ 2181409 w 8074386"/>
              <a:gd name="connsiteY3859" fmla="*/ 1066891 h 4559737"/>
              <a:gd name="connsiteX3860" fmla="*/ 2167940 w 8074386"/>
              <a:gd name="connsiteY3860" fmla="*/ 1062613 h 4559737"/>
              <a:gd name="connsiteX3861" fmla="*/ 2146380 w 8074386"/>
              <a:gd name="connsiteY3861" fmla="*/ 1043100 h 4559737"/>
              <a:gd name="connsiteX3862" fmla="*/ 2118749 w 8074386"/>
              <a:gd name="connsiteY3862" fmla="*/ 1073555 h 4559737"/>
              <a:gd name="connsiteX3863" fmla="*/ 2048240 w 8074386"/>
              <a:gd name="connsiteY3863" fmla="*/ 1069173 h 4559737"/>
              <a:gd name="connsiteX3864" fmla="*/ 1508983 w 8074386"/>
              <a:gd name="connsiteY3864" fmla="*/ 945573 h 4559737"/>
              <a:gd name="connsiteX3865" fmla="*/ 1510612 w 8074386"/>
              <a:gd name="connsiteY3865" fmla="*/ 1022888 h 4559737"/>
              <a:gd name="connsiteX3866" fmla="*/ 1265448 w 8074386"/>
              <a:gd name="connsiteY3866" fmla="*/ 1033389 h 4559737"/>
              <a:gd name="connsiteX3867" fmla="*/ 991418 w 8074386"/>
              <a:gd name="connsiteY3867" fmla="*/ 990619 h 4559737"/>
              <a:gd name="connsiteX3868" fmla="*/ 988196 w 8074386"/>
              <a:gd name="connsiteY3868" fmla="*/ 938942 h 4559737"/>
              <a:gd name="connsiteX3869" fmla="*/ 1093143 w 8074386"/>
              <a:gd name="connsiteY3869" fmla="*/ 906858 h 4559737"/>
              <a:gd name="connsiteX3870" fmla="*/ 1097959 w 8074386"/>
              <a:gd name="connsiteY3870" fmla="*/ 932896 h 4559737"/>
              <a:gd name="connsiteX3871" fmla="*/ 1151230 w 8074386"/>
              <a:gd name="connsiteY3871" fmla="*/ 904034 h 4559737"/>
              <a:gd name="connsiteX3872" fmla="*/ 1454084 w 8074386"/>
              <a:gd name="connsiteY3872" fmla="*/ 897118 h 4559737"/>
              <a:gd name="connsiteX3873" fmla="*/ 1510578 w 8074386"/>
              <a:gd name="connsiteY3873" fmla="*/ 919933 h 4559737"/>
              <a:gd name="connsiteX3874" fmla="*/ 1507354 w 8074386"/>
              <a:gd name="connsiteY3874" fmla="*/ 868256 h 4559737"/>
              <a:gd name="connsiteX3875" fmla="*/ 952524 w 8074386"/>
              <a:gd name="connsiteY3875" fmla="*/ 891682 h 4559737"/>
              <a:gd name="connsiteX3876" fmla="*/ 896031 w 8074386"/>
              <a:gd name="connsiteY3876" fmla="*/ 868868 h 4559737"/>
              <a:gd name="connsiteX3877" fmla="*/ 847977 w 8074386"/>
              <a:gd name="connsiteY3877" fmla="*/ 917359 h 4559737"/>
              <a:gd name="connsiteX3878" fmla="*/ 731768 w 8074386"/>
              <a:gd name="connsiteY3878" fmla="*/ 820051 h 4559737"/>
              <a:gd name="connsiteX3879" fmla="*/ 673681 w 8074386"/>
              <a:gd name="connsiteY3879" fmla="*/ 822876 h 4559737"/>
              <a:gd name="connsiteX3880" fmla="*/ 733396 w 8074386"/>
              <a:gd name="connsiteY3880" fmla="*/ 897367 h 4559737"/>
              <a:gd name="connsiteX3881" fmla="*/ 680126 w 8074386"/>
              <a:gd name="connsiteY3881" fmla="*/ 926230 h 4559737"/>
              <a:gd name="connsiteX3882" fmla="*/ 676903 w 8074386"/>
              <a:gd name="connsiteY3882" fmla="*/ 874553 h 4559737"/>
              <a:gd name="connsiteX3883" fmla="*/ 625226 w 8074386"/>
              <a:gd name="connsiteY3883" fmla="*/ 877776 h 4559737"/>
              <a:gd name="connsiteX3884" fmla="*/ 571956 w 8074386"/>
              <a:gd name="connsiteY3884" fmla="*/ 906636 h 4559737"/>
              <a:gd name="connsiteX3885" fmla="*/ 567140 w 8074386"/>
              <a:gd name="connsiteY3885" fmla="*/ 880600 h 4559737"/>
              <a:gd name="connsiteX3886" fmla="*/ 807455 w 8074386"/>
              <a:gd name="connsiteY3886" fmla="*/ 741106 h 4559737"/>
              <a:gd name="connsiteX3887" fmla="*/ 804230 w 8074386"/>
              <a:gd name="connsiteY3887" fmla="*/ 689429 h 4559737"/>
              <a:gd name="connsiteX3888" fmla="*/ 750961 w 8074386"/>
              <a:gd name="connsiteY3888" fmla="*/ 718291 h 4559737"/>
              <a:gd name="connsiteX3889" fmla="*/ 673645 w 8074386"/>
              <a:gd name="connsiteY3889" fmla="*/ 719920 h 4559737"/>
              <a:gd name="connsiteX3890" fmla="*/ 660825 w 8074386"/>
              <a:gd name="connsiteY3890" fmla="*/ 719123 h 4559737"/>
              <a:gd name="connsiteX3891" fmla="*/ 612336 w 8074386"/>
              <a:gd name="connsiteY3891" fmla="*/ 671069 h 4559737"/>
              <a:gd name="connsiteX3892" fmla="*/ 718877 w 8074386"/>
              <a:gd name="connsiteY3892" fmla="*/ 613343 h 4559737"/>
              <a:gd name="connsiteX3893" fmla="*/ 750926 w 8074386"/>
              <a:gd name="connsiteY3893" fmla="*/ 615335 h 4559737"/>
              <a:gd name="connsiteX3894" fmla="*/ 870720 w 8074386"/>
              <a:gd name="connsiteY3894" fmla="*/ 654955 h 4559737"/>
              <a:gd name="connsiteX3895" fmla="*/ 915588 w 8074386"/>
              <a:gd name="connsiteY3895" fmla="*/ 657743 h 4559737"/>
              <a:gd name="connsiteX3896" fmla="*/ 918812 w 8074386"/>
              <a:gd name="connsiteY3896" fmla="*/ 709419 h 4559737"/>
              <a:gd name="connsiteX3897" fmla="*/ 834687 w 8074386"/>
              <a:gd name="connsiteY3897" fmla="*/ 717060 h 4559737"/>
              <a:gd name="connsiteX3898" fmla="*/ 839504 w 8074386"/>
              <a:gd name="connsiteY3898" fmla="*/ 743099 h 4559737"/>
              <a:gd name="connsiteX3899" fmla="*/ 975304 w 8074386"/>
              <a:gd name="connsiteY3899" fmla="*/ 732235 h 4559737"/>
              <a:gd name="connsiteX3900" fmla="*/ 975703 w 8074386"/>
              <a:gd name="connsiteY3900" fmla="*/ 725824 h 4559737"/>
              <a:gd name="connsiteX3901" fmla="*/ 1136311 w 8074386"/>
              <a:gd name="connsiteY3901" fmla="*/ 626419 h 4559737"/>
              <a:gd name="connsiteX3902" fmla="*/ 1137107 w 8074386"/>
              <a:gd name="connsiteY3902" fmla="*/ 613600 h 4559737"/>
              <a:gd name="connsiteX3903" fmla="*/ 1184765 w 8074386"/>
              <a:gd name="connsiteY3903" fmla="*/ 571520 h 4559737"/>
              <a:gd name="connsiteX3904" fmla="*/ 1546104 w 8074386"/>
              <a:gd name="connsiteY3904" fmla="*/ 555370 h 4559737"/>
              <a:gd name="connsiteX3905" fmla="*/ 1542917 w 8074386"/>
              <a:gd name="connsiteY3905" fmla="*/ 606649 h 4559737"/>
              <a:gd name="connsiteX3906" fmla="*/ 1626644 w 8074386"/>
              <a:gd name="connsiteY3906" fmla="*/ 605418 h 4559737"/>
              <a:gd name="connsiteX3907" fmla="*/ 1597781 w 8074386"/>
              <a:gd name="connsiteY3907" fmla="*/ 552148 h 4559737"/>
              <a:gd name="connsiteX3908" fmla="*/ 1599376 w 8074386"/>
              <a:gd name="connsiteY3908" fmla="*/ 526509 h 4559737"/>
              <a:gd name="connsiteX3909" fmla="*/ 1651053 w 8074386"/>
              <a:gd name="connsiteY3909" fmla="*/ 523286 h 4559737"/>
              <a:gd name="connsiteX3910" fmla="*/ 1652646 w 8074386"/>
              <a:gd name="connsiteY3910" fmla="*/ 497647 h 4559737"/>
              <a:gd name="connsiteX3911" fmla="*/ 1633416 w 8074386"/>
              <a:gd name="connsiteY3911" fmla="*/ 496452 h 4559737"/>
              <a:gd name="connsiteX3912" fmla="*/ 1596155 w 8074386"/>
              <a:gd name="connsiteY3912" fmla="*/ 474832 h 4559737"/>
              <a:gd name="connsiteX3913" fmla="*/ 1568920 w 8074386"/>
              <a:gd name="connsiteY3913" fmla="*/ 498877 h 4559737"/>
              <a:gd name="connsiteX3914" fmla="*/ 1568521 w 8074386"/>
              <a:gd name="connsiteY3914" fmla="*/ 505287 h 4559737"/>
              <a:gd name="connsiteX3915" fmla="*/ 1428303 w 8074386"/>
              <a:gd name="connsiteY3915" fmla="*/ 483704 h 4559737"/>
              <a:gd name="connsiteX3916" fmla="*/ 1291306 w 8074386"/>
              <a:gd name="connsiteY3916" fmla="*/ 513795 h 4559737"/>
              <a:gd name="connsiteX3917" fmla="*/ 1182737 w 8074386"/>
              <a:gd name="connsiteY3917" fmla="*/ 500614 h 4559737"/>
              <a:gd name="connsiteX3918" fmla="*/ 1073372 w 8074386"/>
              <a:gd name="connsiteY3918" fmla="*/ 500250 h 4559737"/>
              <a:gd name="connsiteX3919" fmla="*/ 1047733 w 8074386"/>
              <a:gd name="connsiteY3919" fmla="*/ 498656 h 4559737"/>
              <a:gd name="connsiteX3920" fmla="*/ 1044511 w 8074386"/>
              <a:gd name="connsiteY3920" fmla="*/ 446981 h 4559737"/>
              <a:gd name="connsiteX3921" fmla="*/ 1123421 w 8074386"/>
              <a:gd name="connsiteY3921" fmla="*/ 419712 h 4559737"/>
              <a:gd name="connsiteX3922" fmla="*/ 1263640 w 8074386"/>
              <a:gd name="connsiteY3922" fmla="*/ 441295 h 4559737"/>
              <a:gd name="connsiteX3923" fmla="*/ 1478350 w 8074386"/>
              <a:gd name="connsiteY3923" fmla="*/ 403163 h 4559737"/>
              <a:gd name="connsiteX3924" fmla="*/ 1592930 w 8074386"/>
              <a:gd name="connsiteY3924" fmla="*/ 423155 h 4559737"/>
              <a:gd name="connsiteX3925" fmla="*/ 1671841 w 8074386"/>
              <a:gd name="connsiteY3925" fmla="*/ 395887 h 4559737"/>
              <a:gd name="connsiteX3926" fmla="*/ 1789642 w 8074386"/>
              <a:gd name="connsiteY3926" fmla="*/ 467554 h 4559737"/>
              <a:gd name="connsiteX3927" fmla="*/ 1760418 w 8074386"/>
              <a:gd name="connsiteY3927" fmla="*/ 523648 h 4559737"/>
              <a:gd name="connsiteX3928" fmla="*/ 1816910 w 8074386"/>
              <a:gd name="connsiteY3928" fmla="*/ 546463 h 4559737"/>
              <a:gd name="connsiteX3929" fmla="*/ 1901034 w 8074386"/>
              <a:gd name="connsiteY3929" fmla="*/ 538823 h 4559737"/>
              <a:gd name="connsiteX3930" fmla="*/ 1896219 w 8074386"/>
              <a:gd name="connsiteY3930" fmla="*/ 512786 h 4559737"/>
              <a:gd name="connsiteX3931" fmla="*/ 1883400 w 8074386"/>
              <a:gd name="connsiteY3931" fmla="*/ 511989 h 4559737"/>
              <a:gd name="connsiteX3932" fmla="*/ 1813689 w 8074386"/>
              <a:gd name="connsiteY3932" fmla="*/ 494787 h 4559737"/>
              <a:gd name="connsiteX3933" fmla="*/ 1863736 w 8074386"/>
              <a:gd name="connsiteY3933" fmla="*/ 414247 h 4559737"/>
              <a:gd name="connsiteX3934" fmla="*/ 1834874 w 8074386"/>
              <a:gd name="connsiteY3934" fmla="*/ 360977 h 4559737"/>
              <a:gd name="connsiteX3935" fmla="*/ 1831651 w 8074386"/>
              <a:gd name="connsiteY3935" fmla="*/ 309300 h 4559737"/>
              <a:gd name="connsiteX3936" fmla="*/ 2247493 w 8074386"/>
              <a:gd name="connsiteY3936" fmla="*/ 348014 h 4559737"/>
              <a:gd name="connsiteX3937" fmla="*/ 2273530 w 8074386"/>
              <a:gd name="connsiteY3937" fmla="*/ 343199 h 4559737"/>
              <a:gd name="connsiteX3938" fmla="*/ 2275124 w 8074386"/>
              <a:gd name="connsiteY3938" fmla="*/ 317561 h 4559737"/>
              <a:gd name="connsiteX3939" fmla="*/ 2255894 w 8074386"/>
              <a:gd name="connsiteY3939" fmla="*/ 316365 h 4559737"/>
              <a:gd name="connsiteX3940" fmla="*/ 1828031 w 8074386"/>
              <a:gd name="connsiteY3940" fmla="*/ 264033 h 4559737"/>
              <a:gd name="connsiteX3941" fmla="*/ 1828429 w 8074386"/>
              <a:gd name="connsiteY3941" fmla="*/ 257624 h 4559737"/>
              <a:gd name="connsiteX3942" fmla="*/ 1908931 w 8074386"/>
              <a:gd name="connsiteY3942" fmla="*/ 204716 h 4559737"/>
              <a:gd name="connsiteX3943" fmla="*/ 1890898 w 8074386"/>
              <a:gd name="connsiteY3943" fmla="*/ 184291 h 4559737"/>
              <a:gd name="connsiteX3944" fmla="*/ 1878078 w 8074386"/>
              <a:gd name="connsiteY3944" fmla="*/ 183494 h 4559737"/>
              <a:gd name="connsiteX3945" fmla="*/ 1907303 w 8074386"/>
              <a:gd name="connsiteY3945" fmla="*/ 127400 h 4559737"/>
              <a:gd name="connsiteX3946" fmla="*/ 1902486 w 8074386"/>
              <a:gd name="connsiteY3946" fmla="*/ 101362 h 4559737"/>
              <a:gd name="connsiteX3947" fmla="*/ 1876448 w 8074386"/>
              <a:gd name="connsiteY3947" fmla="*/ 106177 h 4559737"/>
              <a:gd name="connsiteX3948" fmla="*/ 1823180 w 8074386"/>
              <a:gd name="connsiteY3948" fmla="*/ 135041 h 4559737"/>
              <a:gd name="connsiteX3949" fmla="*/ 1763463 w 8074386"/>
              <a:gd name="connsiteY3949" fmla="*/ 60549 h 4559737"/>
              <a:gd name="connsiteX3950" fmla="*/ 1869605 w 8074386"/>
              <a:gd name="connsiteY3950" fmla="*/ 9235 h 4559737"/>
              <a:gd name="connsiteX3951" fmla="*/ 1870004 w 8074386"/>
              <a:gd name="connsiteY3951" fmla="*/ 2824 h 4559737"/>
              <a:gd name="connsiteX3952" fmla="*/ 1928090 w 8074386"/>
              <a:gd name="connsiteY3952" fmla="*/ 0 h 4559737"/>
              <a:gd name="connsiteX0" fmla="*/ 3255166 w 8074386"/>
              <a:gd name="connsiteY0" fmla="*/ 4489754 h 4559737"/>
              <a:gd name="connsiteX1" fmla="*/ 3256884 w 8074386"/>
              <a:gd name="connsiteY1" fmla="*/ 4496950 h 4559737"/>
              <a:gd name="connsiteX2" fmla="*/ 3216917 w 8074386"/>
              <a:gd name="connsiteY2" fmla="*/ 4559737 h 4559737"/>
              <a:gd name="connsiteX3" fmla="*/ 3196662 w 8074386"/>
              <a:gd name="connsiteY3" fmla="*/ 4503733 h 4559737"/>
              <a:gd name="connsiteX4" fmla="*/ 3255166 w 8074386"/>
              <a:gd name="connsiteY4" fmla="*/ 4489754 h 4559737"/>
              <a:gd name="connsiteX5" fmla="*/ 3663183 w 8074386"/>
              <a:gd name="connsiteY5" fmla="*/ 4270574 h 4559737"/>
              <a:gd name="connsiteX6" fmla="*/ 3612899 w 8074386"/>
              <a:gd name="connsiteY6" fmla="*/ 4290195 h 4559737"/>
              <a:gd name="connsiteX7" fmla="*/ 3633153 w 8074386"/>
              <a:gd name="connsiteY7" fmla="*/ 4346198 h 4559737"/>
              <a:gd name="connsiteX8" fmla="*/ 3664903 w 8074386"/>
              <a:gd name="connsiteY8" fmla="*/ 4277769 h 4559737"/>
              <a:gd name="connsiteX9" fmla="*/ 3663183 w 8074386"/>
              <a:gd name="connsiteY9" fmla="*/ 4270574 h 4559737"/>
              <a:gd name="connsiteX10" fmla="*/ 2586865 w 8074386"/>
              <a:gd name="connsiteY10" fmla="*/ 4223537 h 4559737"/>
              <a:gd name="connsiteX11" fmla="*/ 2556083 w 8074386"/>
              <a:gd name="connsiteY11" fmla="*/ 4238496 h 4559737"/>
              <a:gd name="connsiteX12" fmla="*/ 2522614 w 8074386"/>
              <a:gd name="connsiteY12" fmla="*/ 4299732 h 4559737"/>
              <a:gd name="connsiteX13" fmla="*/ 2526052 w 8074386"/>
              <a:gd name="connsiteY13" fmla="*/ 4314121 h 4559737"/>
              <a:gd name="connsiteX14" fmla="*/ 2550334 w 8074386"/>
              <a:gd name="connsiteY14" fmla="*/ 4300714 h 4559737"/>
              <a:gd name="connsiteX15" fmla="*/ 2586865 w 8074386"/>
              <a:gd name="connsiteY15" fmla="*/ 4223537 h 4559737"/>
              <a:gd name="connsiteX16" fmla="*/ 4006359 w 8074386"/>
              <a:gd name="connsiteY16" fmla="*/ 4211391 h 4559737"/>
              <a:gd name="connsiteX17" fmla="*/ 3956076 w 8074386"/>
              <a:gd name="connsiteY17" fmla="*/ 4231012 h 4559737"/>
              <a:gd name="connsiteX18" fmla="*/ 3962952 w 8074386"/>
              <a:gd name="connsiteY18" fmla="*/ 4259790 h 4559737"/>
              <a:gd name="connsiteX19" fmla="*/ 4019735 w 8074386"/>
              <a:gd name="connsiteY19" fmla="*/ 4238617 h 4559737"/>
              <a:gd name="connsiteX20" fmla="*/ 4006359 w 8074386"/>
              <a:gd name="connsiteY20" fmla="*/ 4211391 h 4559737"/>
              <a:gd name="connsiteX21" fmla="*/ 2822972 w 8074386"/>
              <a:gd name="connsiteY21" fmla="*/ 4205148 h 4559737"/>
              <a:gd name="connsiteX22" fmla="*/ 2676527 w 8074386"/>
              <a:gd name="connsiteY22" fmla="*/ 4224929 h 4559737"/>
              <a:gd name="connsiteX23" fmla="*/ 2696781 w 8074386"/>
              <a:gd name="connsiteY23" fmla="*/ 4280932 h 4559737"/>
              <a:gd name="connsiteX24" fmla="*/ 2829848 w 8074386"/>
              <a:gd name="connsiteY24" fmla="*/ 4233926 h 4559737"/>
              <a:gd name="connsiteX25" fmla="*/ 2822972 w 8074386"/>
              <a:gd name="connsiteY25" fmla="*/ 4205148 h 4559737"/>
              <a:gd name="connsiteX26" fmla="*/ 3445072 w 8074386"/>
              <a:gd name="connsiteY26" fmla="*/ 4162977 h 4559737"/>
              <a:gd name="connsiteX27" fmla="*/ 3432071 w 8074386"/>
              <a:gd name="connsiteY27" fmla="*/ 4166084 h 4559737"/>
              <a:gd name="connsiteX28" fmla="*/ 3210684 w 8074386"/>
              <a:gd name="connsiteY28" fmla="*/ 4188560 h 4559737"/>
              <a:gd name="connsiteX29" fmla="*/ 3184681 w 8074386"/>
              <a:gd name="connsiteY29" fmla="*/ 4194773 h 4559737"/>
              <a:gd name="connsiteX30" fmla="*/ 3204935 w 8074386"/>
              <a:gd name="connsiteY30" fmla="*/ 4250778 h 4559737"/>
              <a:gd name="connsiteX31" fmla="*/ 3281221 w 8074386"/>
              <a:gd name="connsiteY31" fmla="*/ 4224943 h 4559737"/>
              <a:gd name="connsiteX32" fmla="*/ 3300721 w 8074386"/>
              <a:gd name="connsiteY32" fmla="*/ 4220284 h 4559737"/>
              <a:gd name="connsiteX33" fmla="*/ 3465325 w 8074386"/>
              <a:gd name="connsiteY33" fmla="*/ 4218980 h 4559737"/>
              <a:gd name="connsiteX34" fmla="*/ 3445072 w 8074386"/>
              <a:gd name="connsiteY34" fmla="*/ 4162977 h 4559737"/>
              <a:gd name="connsiteX35" fmla="*/ 3592281 w 8074386"/>
              <a:gd name="connsiteY35" fmla="*/ 4155371 h 4559737"/>
              <a:gd name="connsiteX36" fmla="*/ 3547735 w 8074386"/>
              <a:gd name="connsiteY36" fmla="*/ 4161262 h 4559737"/>
              <a:gd name="connsiteX37" fmla="*/ 3508732 w 8074386"/>
              <a:gd name="connsiteY37" fmla="*/ 4170581 h 4559737"/>
              <a:gd name="connsiteX38" fmla="*/ 3484451 w 8074386"/>
              <a:gd name="connsiteY38" fmla="*/ 4183989 h 4559737"/>
              <a:gd name="connsiteX39" fmla="*/ 3491328 w 8074386"/>
              <a:gd name="connsiteY39" fmla="*/ 4212767 h 4559737"/>
              <a:gd name="connsiteX40" fmla="*/ 3497827 w 8074386"/>
              <a:gd name="connsiteY40" fmla="*/ 4211215 h 4559737"/>
              <a:gd name="connsiteX41" fmla="*/ 3658027 w 8074386"/>
              <a:gd name="connsiteY41" fmla="*/ 4248991 h 4559737"/>
              <a:gd name="connsiteX42" fmla="*/ 3644649 w 8074386"/>
              <a:gd name="connsiteY42" fmla="*/ 4221765 h 4559737"/>
              <a:gd name="connsiteX43" fmla="*/ 3708310 w 8074386"/>
              <a:gd name="connsiteY43" fmla="*/ 4229370 h 4559737"/>
              <a:gd name="connsiteX44" fmla="*/ 3732593 w 8074386"/>
              <a:gd name="connsiteY44" fmla="*/ 4215963 h 4559737"/>
              <a:gd name="connsiteX45" fmla="*/ 3718840 w 8074386"/>
              <a:gd name="connsiteY45" fmla="*/ 4158405 h 4559737"/>
              <a:gd name="connsiteX46" fmla="*/ 3675432 w 8074386"/>
              <a:gd name="connsiteY46" fmla="*/ 4206805 h 4559737"/>
              <a:gd name="connsiteX47" fmla="*/ 3592281 w 8074386"/>
              <a:gd name="connsiteY47" fmla="*/ 4155371 h 4559737"/>
              <a:gd name="connsiteX48" fmla="*/ 4373817 w 8074386"/>
              <a:gd name="connsiteY48" fmla="*/ 4138801 h 4559737"/>
              <a:gd name="connsiteX49" fmla="*/ 4266749 w 8074386"/>
              <a:gd name="connsiteY49" fmla="*/ 4179594 h 4559737"/>
              <a:gd name="connsiteX50" fmla="*/ 4280126 w 8074386"/>
              <a:gd name="connsiteY50" fmla="*/ 4206821 h 4559737"/>
              <a:gd name="connsiteX51" fmla="*/ 4394070 w 8074386"/>
              <a:gd name="connsiteY51" fmla="*/ 4194806 h 4559737"/>
              <a:gd name="connsiteX52" fmla="*/ 4373817 w 8074386"/>
              <a:gd name="connsiteY52" fmla="*/ 4138801 h 4559737"/>
              <a:gd name="connsiteX53" fmla="*/ 3891286 w 8074386"/>
              <a:gd name="connsiteY53" fmla="*/ 4132411 h 4559737"/>
              <a:gd name="connsiteX54" fmla="*/ 3832783 w 8074386"/>
              <a:gd name="connsiteY54" fmla="*/ 4146389 h 4559737"/>
              <a:gd name="connsiteX55" fmla="*/ 3846159 w 8074386"/>
              <a:gd name="connsiteY55" fmla="*/ 4173615 h 4559737"/>
              <a:gd name="connsiteX56" fmla="*/ 3898162 w 8074386"/>
              <a:gd name="connsiteY56" fmla="*/ 4161189 h 4559737"/>
              <a:gd name="connsiteX57" fmla="*/ 3891286 w 8074386"/>
              <a:gd name="connsiteY57" fmla="*/ 4132411 h 4559737"/>
              <a:gd name="connsiteX58" fmla="*/ 4168272 w 8074386"/>
              <a:gd name="connsiteY58" fmla="*/ 4099975 h 4559737"/>
              <a:gd name="connsiteX59" fmla="*/ 4138675 w 8074386"/>
              <a:gd name="connsiteY59" fmla="*/ 4103720 h 4559737"/>
              <a:gd name="connsiteX60" fmla="*/ 4125674 w 8074386"/>
              <a:gd name="connsiteY60" fmla="*/ 4106827 h 4559737"/>
              <a:gd name="connsiteX61" fmla="*/ 4068891 w 8074386"/>
              <a:gd name="connsiteY61" fmla="*/ 4128001 h 4559737"/>
              <a:gd name="connsiteX62" fmla="*/ 4075767 w 8074386"/>
              <a:gd name="connsiteY62" fmla="*/ 4156779 h 4559737"/>
              <a:gd name="connsiteX63" fmla="*/ 4222213 w 8074386"/>
              <a:gd name="connsiteY63" fmla="*/ 4136998 h 4559737"/>
              <a:gd name="connsiteX64" fmla="*/ 4168272 w 8074386"/>
              <a:gd name="connsiteY64" fmla="*/ 4099975 h 4559737"/>
              <a:gd name="connsiteX65" fmla="*/ 4716992 w 8074386"/>
              <a:gd name="connsiteY65" fmla="*/ 4079618 h 4559737"/>
              <a:gd name="connsiteX66" fmla="*/ 4640707 w 8074386"/>
              <a:gd name="connsiteY66" fmla="*/ 4105450 h 4559737"/>
              <a:gd name="connsiteX67" fmla="*/ 4647584 w 8074386"/>
              <a:gd name="connsiteY67" fmla="*/ 4134230 h 4559737"/>
              <a:gd name="connsiteX68" fmla="*/ 4730368 w 8074386"/>
              <a:gd name="connsiteY68" fmla="*/ 4106843 h 4559737"/>
              <a:gd name="connsiteX69" fmla="*/ 4716992 w 8074386"/>
              <a:gd name="connsiteY69" fmla="*/ 4079618 h 4559737"/>
              <a:gd name="connsiteX70" fmla="*/ 3196180 w 8074386"/>
              <a:gd name="connsiteY70" fmla="*/ 4070339 h 4559737"/>
              <a:gd name="connsiteX71" fmla="*/ 3144176 w 8074386"/>
              <a:gd name="connsiteY71" fmla="*/ 4082764 h 4559737"/>
              <a:gd name="connsiteX72" fmla="*/ 3151053 w 8074386"/>
              <a:gd name="connsiteY72" fmla="*/ 4111544 h 4559737"/>
              <a:gd name="connsiteX73" fmla="*/ 3209555 w 8074386"/>
              <a:gd name="connsiteY73" fmla="*/ 4097565 h 4559737"/>
              <a:gd name="connsiteX74" fmla="*/ 3196180 w 8074386"/>
              <a:gd name="connsiteY74" fmla="*/ 4070339 h 4559737"/>
              <a:gd name="connsiteX75" fmla="*/ 4322404 w 8074386"/>
              <a:gd name="connsiteY75" fmla="*/ 4067426 h 4559737"/>
              <a:gd name="connsiteX76" fmla="*/ 4239620 w 8074386"/>
              <a:gd name="connsiteY76" fmla="*/ 4094812 h 4559737"/>
              <a:gd name="connsiteX77" fmla="*/ 4259872 w 8074386"/>
              <a:gd name="connsiteY77" fmla="*/ 4150816 h 4559737"/>
              <a:gd name="connsiteX78" fmla="*/ 4285873 w 8074386"/>
              <a:gd name="connsiteY78" fmla="*/ 4144603 h 4559737"/>
              <a:gd name="connsiteX79" fmla="*/ 4324123 w 8074386"/>
              <a:gd name="connsiteY79" fmla="*/ 4074621 h 4559737"/>
              <a:gd name="connsiteX80" fmla="*/ 4322404 w 8074386"/>
              <a:gd name="connsiteY80" fmla="*/ 4067426 h 4559737"/>
              <a:gd name="connsiteX81" fmla="*/ 4824059 w 8074386"/>
              <a:gd name="connsiteY81" fmla="*/ 4038824 h 4559737"/>
              <a:gd name="connsiteX82" fmla="*/ 4747775 w 8074386"/>
              <a:gd name="connsiteY82" fmla="*/ 4064656 h 4559737"/>
              <a:gd name="connsiteX83" fmla="*/ 4754652 w 8074386"/>
              <a:gd name="connsiteY83" fmla="*/ 4093436 h 4559737"/>
              <a:gd name="connsiteX84" fmla="*/ 4837437 w 8074386"/>
              <a:gd name="connsiteY84" fmla="*/ 4066049 h 4559737"/>
              <a:gd name="connsiteX85" fmla="*/ 4824059 w 8074386"/>
              <a:gd name="connsiteY85" fmla="*/ 4038824 h 4559737"/>
              <a:gd name="connsiteX86" fmla="*/ 2455568 w 8074386"/>
              <a:gd name="connsiteY86" fmla="*/ 4019139 h 4559737"/>
              <a:gd name="connsiteX87" fmla="*/ 2424785 w 8074386"/>
              <a:gd name="connsiteY87" fmla="*/ 4034101 h 4559737"/>
              <a:gd name="connsiteX88" fmla="*/ 2445040 w 8074386"/>
              <a:gd name="connsiteY88" fmla="*/ 4090104 h 4559737"/>
              <a:gd name="connsiteX89" fmla="*/ 2469322 w 8074386"/>
              <a:gd name="connsiteY89" fmla="*/ 4076697 h 4559737"/>
              <a:gd name="connsiteX90" fmla="*/ 2455568 w 8074386"/>
              <a:gd name="connsiteY90" fmla="*/ 4019139 h 4559737"/>
              <a:gd name="connsiteX91" fmla="*/ 3875061 w 8074386"/>
              <a:gd name="connsiteY91" fmla="*/ 4006996 h 4559737"/>
              <a:gd name="connsiteX92" fmla="*/ 3614671 w 8074386"/>
              <a:gd name="connsiteY92" fmla="*/ 4038792 h 4559737"/>
              <a:gd name="connsiteX93" fmla="*/ 3583890 w 8074386"/>
              <a:gd name="connsiteY93" fmla="*/ 4053753 h 4559737"/>
              <a:gd name="connsiteX94" fmla="*/ 3597266 w 8074386"/>
              <a:gd name="connsiteY94" fmla="*/ 4080978 h 4559737"/>
              <a:gd name="connsiteX95" fmla="*/ 3857656 w 8074386"/>
              <a:gd name="connsiteY95" fmla="*/ 4049181 h 4559737"/>
              <a:gd name="connsiteX96" fmla="*/ 3881938 w 8074386"/>
              <a:gd name="connsiteY96" fmla="*/ 4035774 h 4559737"/>
              <a:gd name="connsiteX97" fmla="*/ 3875061 w 8074386"/>
              <a:gd name="connsiteY97" fmla="*/ 4006996 h 4559737"/>
              <a:gd name="connsiteX98" fmla="*/ 4663861 w 8074386"/>
              <a:gd name="connsiteY98" fmla="*/ 4001048 h 4559737"/>
              <a:gd name="connsiteX99" fmla="*/ 4607078 w 8074386"/>
              <a:gd name="connsiteY99" fmla="*/ 4022222 h 4559737"/>
              <a:gd name="connsiteX100" fmla="*/ 4620455 w 8074386"/>
              <a:gd name="connsiteY100" fmla="*/ 4049446 h 4559737"/>
              <a:gd name="connsiteX101" fmla="*/ 4670737 w 8074386"/>
              <a:gd name="connsiteY101" fmla="*/ 4029825 h 4559737"/>
              <a:gd name="connsiteX102" fmla="*/ 4663861 w 8074386"/>
              <a:gd name="connsiteY102" fmla="*/ 4001048 h 4559737"/>
              <a:gd name="connsiteX103" fmla="*/ 4416097 w 8074386"/>
              <a:gd name="connsiteY103" fmla="*/ 3999407 h 4559737"/>
              <a:gd name="connsiteX104" fmla="*/ 4417816 w 8074386"/>
              <a:gd name="connsiteY104" fmla="*/ 4006600 h 4559737"/>
              <a:gd name="connsiteX105" fmla="*/ 4360065 w 8074386"/>
              <a:gd name="connsiteY105" fmla="*/ 4081244 h 4559737"/>
              <a:gd name="connsiteX106" fmla="*/ 4366941 w 8074386"/>
              <a:gd name="connsiteY106" fmla="*/ 4110023 h 4559737"/>
              <a:gd name="connsiteX107" fmla="*/ 4500009 w 8074386"/>
              <a:gd name="connsiteY107" fmla="*/ 4063016 h 4559737"/>
              <a:gd name="connsiteX108" fmla="*/ 4494262 w 8074386"/>
              <a:gd name="connsiteY108" fmla="*/ 4125232 h 4559737"/>
              <a:gd name="connsiteX109" fmla="*/ 4597299 w 8074386"/>
              <a:gd name="connsiteY109" fmla="*/ 4153850 h 4559737"/>
              <a:gd name="connsiteX110" fmla="*/ 4583923 w 8074386"/>
              <a:gd name="connsiteY110" fmla="*/ 4126625 h 4559737"/>
              <a:gd name="connsiteX111" fmla="*/ 4513386 w 8074386"/>
              <a:gd name="connsiteY111" fmla="*/ 4090241 h 4559737"/>
              <a:gd name="connsiteX112" fmla="*/ 4563670 w 8074386"/>
              <a:gd name="connsiteY112" fmla="*/ 4070619 h 4559737"/>
              <a:gd name="connsiteX113" fmla="*/ 4543416 w 8074386"/>
              <a:gd name="connsiteY113" fmla="*/ 4014616 h 4559737"/>
              <a:gd name="connsiteX114" fmla="*/ 4530417 w 8074386"/>
              <a:gd name="connsiteY114" fmla="*/ 4017723 h 4559737"/>
              <a:gd name="connsiteX115" fmla="*/ 4416097 w 8074386"/>
              <a:gd name="connsiteY115" fmla="*/ 3999407 h 4559737"/>
              <a:gd name="connsiteX116" fmla="*/ 437504 w 8074386"/>
              <a:gd name="connsiteY116" fmla="*/ 3999384 h 4559737"/>
              <a:gd name="connsiteX117" fmla="*/ 362938 w 8074386"/>
              <a:gd name="connsiteY117" fmla="*/ 4032411 h 4559737"/>
              <a:gd name="connsiteX118" fmla="*/ 369815 w 8074386"/>
              <a:gd name="connsiteY118" fmla="*/ 4061192 h 4559737"/>
              <a:gd name="connsiteX119" fmla="*/ 389317 w 8074386"/>
              <a:gd name="connsiteY119" fmla="*/ 4056532 h 4559737"/>
              <a:gd name="connsiteX120" fmla="*/ 457757 w 8074386"/>
              <a:gd name="connsiteY120" fmla="*/ 4055389 h 4559737"/>
              <a:gd name="connsiteX121" fmla="*/ 437504 w 8074386"/>
              <a:gd name="connsiteY121" fmla="*/ 3999384 h 4559737"/>
              <a:gd name="connsiteX122" fmla="*/ 3410314 w 8074386"/>
              <a:gd name="connsiteY122" fmla="*/ 3988752 h 4559737"/>
              <a:gd name="connsiteX123" fmla="*/ 3360030 w 8074386"/>
              <a:gd name="connsiteY123" fmla="*/ 4008373 h 4559737"/>
              <a:gd name="connsiteX124" fmla="*/ 3380284 w 8074386"/>
              <a:gd name="connsiteY124" fmla="*/ 4064375 h 4559737"/>
              <a:gd name="connsiteX125" fmla="*/ 3354283 w 8074386"/>
              <a:gd name="connsiteY125" fmla="*/ 4070588 h 4559737"/>
              <a:gd name="connsiteX126" fmla="*/ 3290622 w 8074386"/>
              <a:gd name="connsiteY126" fmla="*/ 4062983 h 4559737"/>
              <a:gd name="connsiteX127" fmla="*/ 3304375 w 8074386"/>
              <a:gd name="connsiteY127" fmla="*/ 4120541 h 4559737"/>
              <a:gd name="connsiteX128" fmla="*/ 3443944 w 8074386"/>
              <a:gd name="connsiteY128" fmla="*/ 4071981 h 4559737"/>
              <a:gd name="connsiteX129" fmla="*/ 3397689 w 8074386"/>
              <a:gd name="connsiteY129" fmla="*/ 4022190 h 4559737"/>
              <a:gd name="connsiteX130" fmla="*/ 3412034 w 8074386"/>
              <a:gd name="connsiteY130" fmla="*/ 3995947 h 4559737"/>
              <a:gd name="connsiteX131" fmla="*/ 3410314 w 8074386"/>
              <a:gd name="connsiteY131" fmla="*/ 3988752 h 4559737"/>
              <a:gd name="connsiteX132" fmla="*/ 4111170 w 8074386"/>
              <a:gd name="connsiteY132" fmla="*/ 3988605 h 4559737"/>
              <a:gd name="connsiteX133" fmla="*/ 4052666 w 8074386"/>
              <a:gd name="connsiteY133" fmla="*/ 4002584 h 4559737"/>
              <a:gd name="connsiteX134" fmla="*/ 4066044 w 8074386"/>
              <a:gd name="connsiteY134" fmla="*/ 4029812 h 4559737"/>
              <a:gd name="connsiteX135" fmla="*/ 4118046 w 8074386"/>
              <a:gd name="connsiteY135" fmla="*/ 4017385 h 4559737"/>
              <a:gd name="connsiteX136" fmla="*/ 4111170 w 8074386"/>
              <a:gd name="connsiteY136" fmla="*/ 3988605 h 4559737"/>
              <a:gd name="connsiteX137" fmla="*/ 3193331 w 8074386"/>
              <a:gd name="connsiteY137" fmla="*/ 3972149 h 4559737"/>
              <a:gd name="connsiteX138" fmla="*/ 3143048 w 8074386"/>
              <a:gd name="connsiteY138" fmla="*/ 3991770 h 4559737"/>
              <a:gd name="connsiteX139" fmla="*/ 3149924 w 8074386"/>
              <a:gd name="connsiteY139" fmla="*/ 4020549 h 4559737"/>
              <a:gd name="connsiteX140" fmla="*/ 3206708 w 8074386"/>
              <a:gd name="connsiteY140" fmla="*/ 3999374 h 4559737"/>
              <a:gd name="connsiteX141" fmla="*/ 3193331 w 8074386"/>
              <a:gd name="connsiteY141" fmla="*/ 3972149 h 4559737"/>
              <a:gd name="connsiteX142" fmla="*/ 3975253 w 8074386"/>
              <a:gd name="connsiteY142" fmla="*/ 3937423 h 4559737"/>
              <a:gd name="connsiteX143" fmla="*/ 3918469 w 8074386"/>
              <a:gd name="connsiteY143" fmla="*/ 3958597 h 4559737"/>
              <a:gd name="connsiteX144" fmla="*/ 3925345 w 8074386"/>
              <a:gd name="connsiteY144" fmla="*/ 3987375 h 4559737"/>
              <a:gd name="connsiteX145" fmla="*/ 3982129 w 8074386"/>
              <a:gd name="connsiteY145" fmla="*/ 3966201 h 4559737"/>
              <a:gd name="connsiteX146" fmla="*/ 3975253 w 8074386"/>
              <a:gd name="connsiteY146" fmla="*/ 3937423 h 4559737"/>
              <a:gd name="connsiteX147" fmla="*/ 2875029 w 8074386"/>
              <a:gd name="connsiteY147" fmla="*/ 3934125 h 4559737"/>
              <a:gd name="connsiteX148" fmla="*/ 2824744 w 8074386"/>
              <a:gd name="connsiteY148" fmla="*/ 3953744 h 4559737"/>
              <a:gd name="connsiteX149" fmla="*/ 2895283 w 8074386"/>
              <a:gd name="connsiteY149" fmla="*/ 3990127 h 4559737"/>
              <a:gd name="connsiteX150" fmla="*/ 2875029 w 8074386"/>
              <a:gd name="connsiteY150" fmla="*/ 3934125 h 4559737"/>
              <a:gd name="connsiteX151" fmla="*/ 4355279 w 8074386"/>
              <a:gd name="connsiteY151" fmla="*/ 3933604 h 4559737"/>
              <a:gd name="connsiteX152" fmla="*/ 4325682 w 8074386"/>
              <a:gd name="connsiteY152" fmla="*/ 3937350 h 4559737"/>
              <a:gd name="connsiteX153" fmla="*/ 4306180 w 8074386"/>
              <a:gd name="connsiteY153" fmla="*/ 3942009 h 4559737"/>
              <a:gd name="connsiteX154" fmla="*/ 4148829 w 8074386"/>
              <a:gd name="connsiteY154" fmla="*/ 4002424 h 4559737"/>
              <a:gd name="connsiteX155" fmla="*/ 4155705 w 8074386"/>
              <a:gd name="connsiteY155" fmla="*/ 4031202 h 4559737"/>
              <a:gd name="connsiteX156" fmla="*/ 4264491 w 8074386"/>
              <a:gd name="connsiteY156" fmla="*/ 3997604 h 4559737"/>
              <a:gd name="connsiteX157" fmla="*/ 4409220 w 8074386"/>
              <a:gd name="connsiteY157" fmla="*/ 3970627 h 4559737"/>
              <a:gd name="connsiteX158" fmla="*/ 4355279 w 8074386"/>
              <a:gd name="connsiteY158" fmla="*/ 3933604 h 4559737"/>
              <a:gd name="connsiteX159" fmla="*/ 1940566 w 8074386"/>
              <a:gd name="connsiteY159" fmla="*/ 3932572 h 4559737"/>
              <a:gd name="connsiteX160" fmla="*/ 1919906 w 8074386"/>
              <a:gd name="connsiteY160" fmla="*/ 3934182 h 4559737"/>
              <a:gd name="connsiteX161" fmla="*/ 1906905 w 8074386"/>
              <a:gd name="connsiteY161" fmla="*/ 3937288 h 4559737"/>
              <a:gd name="connsiteX162" fmla="*/ 1927159 w 8074386"/>
              <a:gd name="connsiteY162" fmla="*/ 3993291 h 4559737"/>
              <a:gd name="connsiteX163" fmla="*/ 1977442 w 8074386"/>
              <a:gd name="connsiteY163" fmla="*/ 3973672 h 4559737"/>
              <a:gd name="connsiteX164" fmla="*/ 1940566 w 8074386"/>
              <a:gd name="connsiteY164" fmla="*/ 3932572 h 4559737"/>
              <a:gd name="connsiteX165" fmla="*/ 2447940 w 8074386"/>
              <a:gd name="connsiteY165" fmla="*/ 3929699 h 4559737"/>
              <a:gd name="connsiteX166" fmla="*/ 2428440 w 8074386"/>
              <a:gd name="connsiteY166" fmla="*/ 3934358 h 4559737"/>
              <a:gd name="connsiteX167" fmla="*/ 2187549 w 8074386"/>
              <a:gd name="connsiteY167" fmla="*/ 3961494 h 4559737"/>
              <a:gd name="connsiteX168" fmla="*/ 2163268 w 8074386"/>
              <a:gd name="connsiteY168" fmla="*/ 3974902 h 4559737"/>
              <a:gd name="connsiteX169" fmla="*/ 2170144 w 8074386"/>
              <a:gd name="connsiteY169" fmla="*/ 4003681 h 4559737"/>
              <a:gd name="connsiteX170" fmla="*/ 2196145 w 8074386"/>
              <a:gd name="connsiteY170" fmla="*/ 3997468 h 4559737"/>
              <a:gd name="connsiteX171" fmla="*/ 2435316 w 8074386"/>
              <a:gd name="connsiteY171" fmla="*/ 3963136 h 4559737"/>
              <a:gd name="connsiteX172" fmla="*/ 2461317 w 8074386"/>
              <a:gd name="connsiteY172" fmla="*/ 3956924 h 4559737"/>
              <a:gd name="connsiteX173" fmla="*/ 2447940 w 8074386"/>
              <a:gd name="connsiteY173" fmla="*/ 3929699 h 4559737"/>
              <a:gd name="connsiteX174" fmla="*/ 2721707 w 8074386"/>
              <a:gd name="connsiteY174" fmla="*/ 3925127 h 4559737"/>
              <a:gd name="connsiteX175" fmla="*/ 2671423 w 8074386"/>
              <a:gd name="connsiteY175" fmla="*/ 3944748 h 4559737"/>
              <a:gd name="connsiteX176" fmla="*/ 2678299 w 8074386"/>
              <a:gd name="connsiteY176" fmla="*/ 3973526 h 4559737"/>
              <a:gd name="connsiteX177" fmla="*/ 2735083 w 8074386"/>
              <a:gd name="connsiteY177" fmla="*/ 3952352 h 4559737"/>
              <a:gd name="connsiteX178" fmla="*/ 2721707 w 8074386"/>
              <a:gd name="connsiteY178" fmla="*/ 3925127 h 4559737"/>
              <a:gd name="connsiteX179" fmla="*/ 3689828 w 8074386"/>
              <a:gd name="connsiteY179" fmla="*/ 3921963 h 4559737"/>
              <a:gd name="connsiteX180" fmla="*/ 3637825 w 8074386"/>
              <a:gd name="connsiteY180" fmla="*/ 3934389 h 4559737"/>
              <a:gd name="connsiteX181" fmla="*/ 3644701 w 8074386"/>
              <a:gd name="connsiteY181" fmla="*/ 3963168 h 4559737"/>
              <a:gd name="connsiteX182" fmla="*/ 3703204 w 8074386"/>
              <a:gd name="connsiteY182" fmla="*/ 3949188 h 4559737"/>
              <a:gd name="connsiteX183" fmla="*/ 3689828 w 8074386"/>
              <a:gd name="connsiteY183" fmla="*/ 3921963 h 4559737"/>
              <a:gd name="connsiteX184" fmla="*/ 2995473 w 8074386"/>
              <a:gd name="connsiteY184" fmla="*/ 3920556 h 4559737"/>
              <a:gd name="connsiteX185" fmla="*/ 2969472 w 8074386"/>
              <a:gd name="connsiteY185" fmla="*/ 3926768 h 4559737"/>
              <a:gd name="connsiteX186" fmla="*/ 2983225 w 8074386"/>
              <a:gd name="connsiteY186" fmla="*/ 3984325 h 4559737"/>
              <a:gd name="connsiteX187" fmla="*/ 3015726 w 8074386"/>
              <a:gd name="connsiteY187" fmla="*/ 3976560 h 4559737"/>
              <a:gd name="connsiteX188" fmla="*/ 2995473 w 8074386"/>
              <a:gd name="connsiteY188" fmla="*/ 3920556 h 4559737"/>
              <a:gd name="connsiteX189" fmla="*/ 5267426 w 8074386"/>
              <a:gd name="connsiteY189" fmla="*/ 3910068 h 4559737"/>
              <a:gd name="connsiteX190" fmla="*/ 5110075 w 8074386"/>
              <a:gd name="connsiteY190" fmla="*/ 3970483 h 4559737"/>
              <a:gd name="connsiteX191" fmla="*/ 5116951 w 8074386"/>
              <a:gd name="connsiteY191" fmla="*/ 3999261 h 4559737"/>
              <a:gd name="connsiteX192" fmla="*/ 5180236 w 8074386"/>
              <a:gd name="connsiteY192" fmla="*/ 3976533 h 4559737"/>
              <a:gd name="connsiteX193" fmla="*/ 5261678 w 8074386"/>
              <a:gd name="connsiteY193" fmla="*/ 3972286 h 4559737"/>
              <a:gd name="connsiteX194" fmla="*/ 5267426 w 8074386"/>
              <a:gd name="connsiteY194" fmla="*/ 3910068 h 4559737"/>
              <a:gd name="connsiteX195" fmla="*/ 3409185 w 8074386"/>
              <a:gd name="connsiteY195" fmla="*/ 3897755 h 4559737"/>
              <a:gd name="connsiteX196" fmla="*/ 3383184 w 8074386"/>
              <a:gd name="connsiteY196" fmla="*/ 3903968 h 4559737"/>
              <a:gd name="connsiteX197" fmla="*/ 3403438 w 8074386"/>
              <a:gd name="connsiteY197" fmla="*/ 3959974 h 4559737"/>
              <a:gd name="connsiteX198" fmla="*/ 3429438 w 8074386"/>
              <a:gd name="connsiteY198" fmla="*/ 3953760 h 4559737"/>
              <a:gd name="connsiteX199" fmla="*/ 3409185 w 8074386"/>
              <a:gd name="connsiteY199" fmla="*/ 3897755 h 4559737"/>
              <a:gd name="connsiteX200" fmla="*/ 4088068 w 8074386"/>
              <a:gd name="connsiteY200" fmla="*/ 3834412 h 4559737"/>
              <a:gd name="connsiteX201" fmla="*/ 4094945 w 8074386"/>
              <a:gd name="connsiteY201" fmla="*/ 3863191 h 4559737"/>
              <a:gd name="connsiteX202" fmla="*/ 4158605 w 8074386"/>
              <a:gd name="connsiteY202" fmla="*/ 3870796 h 4559737"/>
              <a:gd name="connsiteX203" fmla="*/ 4191108 w 8074386"/>
              <a:gd name="connsiteY203" fmla="*/ 3863030 h 4559737"/>
              <a:gd name="connsiteX204" fmla="*/ 4177732 w 8074386"/>
              <a:gd name="connsiteY204" fmla="*/ 3835803 h 4559737"/>
              <a:gd name="connsiteX205" fmla="*/ 4088068 w 8074386"/>
              <a:gd name="connsiteY205" fmla="*/ 3834412 h 4559737"/>
              <a:gd name="connsiteX206" fmla="*/ 4992531 w 8074386"/>
              <a:gd name="connsiteY206" fmla="*/ 3823644 h 4559737"/>
              <a:gd name="connsiteX207" fmla="*/ 5012785 w 8074386"/>
              <a:gd name="connsiteY207" fmla="*/ 3879648 h 4559737"/>
              <a:gd name="connsiteX208" fmla="*/ 4962501 w 8074386"/>
              <a:gd name="connsiteY208" fmla="*/ 3899269 h 4559737"/>
              <a:gd name="connsiteX209" fmla="*/ 4883745 w 8074386"/>
              <a:gd name="connsiteY209" fmla="*/ 3857242 h 4559737"/>
              <a:gd name="connsiteX210" fmla="*/ 4992531 w 8074386"/>
              <a:gd name="connsiteY210" fmla="*/ 3823644 h 4559737"/>
              <a:gd name="connsiteX211" fmla="*/ 4348458 w 8074386"/>
              <a:gd name="connsiteY211" fmla="*/ 3802616 h 4559737"/>
              <a:gd name="connsiteX212" fmla="*/ 4322458 w 8074386"/>
              <a:gd name="connsiteY212" fmla="*/ 3808828 h 4559737"/>
              <a:gd name="connsiteX213" fmla="*/ 4234516 w 8074386"/>
              <a:gd name="connsiteY213" fmla="*/ 3814631 h 4559737"/>
              <a:gd name="connsiteX214" fmla="*/ 4254768 w 8074386"/>
              <a:gd name="connsiteY214" fmla="*/ 3870634 h 4559737"/>
              <a:gd name="connsiteX215" fmla="*/ 4361834 w 8074386"/>
              <a:gd name="connsiteY215" fmla="*/ 3829840 h 4559737"/>
              <a:gd name="connsiteX216" fmla="*/ 4348458 w 8074386"/>
              <a:gd name="connsiteY216" fmla="*/ 3802616 h 4559737"/>
              <a:gd name="connsiteX217" fmla="*/ 3463122 w 8074386"/>
              <a:gd name="connsiteY217" fmla="*/ 3778391 h 4559737"/>
              <a:gd name="connsiteX218" fmla="*/ 3406338 w 8074386"/>
              <a:gd name="connsiteY218" fmla="*/ 3799566 h 4559737"/>
              <a:gd name="connsiteX219" fmla="*/ 3419715 w 8074386"/>
              <a:gd name="connsiteY219" fmla="*/ 3826791 h 4559737"/>
              <a:gd name="connsiteX220" fmla="*/ 3469998 w 8074386"/>
              <a:gd name="connsiteY220" fmla="*/ 3807171 h 4559737"/>
              <a:gd name="connsiteX221" fmla="*/ 3463122 w 8074386"/>
              <a:gd name="connsiteY221" fmla="*/ 3778391 h 4559737"/>
              <a:gd name="connsiteX222" fmla="*/ 2271251 w 8074386"/>
              <a:gd name="connsiteY222" fmla="*/ 3777978 h 4559737"/>
              <a:gd name="connsiteX223" fmla="*/ 2247235 w 8074386"/>
              <a:gd name="connsiteY223" fmla="*/ 3779914 h 4559737"/>
              <a:gd name="connsiteX224" fmla="*/ 2267487 w 8074386"/>
              <a:gd name="connsiteY224" fmla="*/ 3835919 h 4559737"/>
              <a:gd name="connsiteX225" fmla="*/ 2319491 w 8074386"/>
              <a:gd name="connsiteY225" fmla="*/ 3823493 h 4559737"/>
              <a:gd name="connsiteX226" fmla="*/ 2271251 w 8074386"/>
              <a:gd name="connsiteY226" fmla="*/ 3777978 h 4559737"/>
              <a:gd name="connsiteX227" fmla="*/ 2521002 w 8074386"/>
              <a:gd name="connsiteY227" fmla="*/ 3775344 h 4559737"/>
              <a:gd name="connsiteX228" fmla="*/ 2439936 w 8074386"/>
              <a:gd name="connsiteY228" fmla="*/ 3809925 h 4559737"/>
              <a:gd name="connsiteX229" fmla="*/ 2446812 w 8074386"/>
              <a:gd name="connsiteY229" fmla="*/ 3838702 h 4559737"/>
              <a:gd name="connsiteX230" fmla="*/ 2630916 w 8074386"/>
              <a:gd name="connsiteY230" fmla="*/ 3832740 h 4559737"/>
              <a:gd name="connsiteX231" fmla="*/ 2521002 w 8074386"/>
              <a:gd name="connsiteY231" fmla="*/ 3775344 h 4559737"/>
              <a:gd name="connsiteX232" fmla="*/ 1668542 w 8074386"/>
              <a:gd name="connsiteY232" fmla="*/ 3773685 h 4559737"/>
              <a:gd name="connsiteX233" fmla="*/ 1611757 w 8074386"/>
              <a:gd name="connsiteY233" fmla="*/ 3794859 h 4559737"/>
              <a:gd name="connsiteX234" fmla="*/ 1625134 w 8074386"/>
              <a:gd name="connsiteY234" fmla="*/ 3822084 h 4559737"/>
              <a:gd name="connsiteX235" fmla="*/ 1675419 w 8074386"/>
              <a:gd name="connsiteY235" fmla="*/ 3802465 h 4559737"/>
              <a:gd name="connsiteX236" fmla="*/ 1668542 w 8074386"/>
              <a:gd name="connsiteY236" fmla="*/ 3773685 h 4559737"/>
              <a:gd name="connsiteX237" fmla="*/ 1782485 w 8074386"/>
              <a:gd name="connsiteY237" fmla="*/ 3761670 h 4559737"/>
              <a:gd name="connsiteX238" fmla="*/ 1769484 w 8074386"/>
              <a:gd name="connsiteY238" fmla="*/ 3764776 h 4559737"/>
              <a:gd name="connsiteX239" fmla="*/ 1694542 w 8074386"/>
              <a:gd name="connsiteY239" fmla="*/ 3767472 h 4559737"/>
              <a:gd name="connsiteX240" fmla="*/ 1714797 w 8074386"/>
              <a:gd name="connsiteY240" fmla="*/ 3823477 h 4559737"/>
              <a:gd name="connsiteX241" fmla="*/ 1795863 w 8074386"/>
              <a:gd name="connsiteY241" fmla="*/ 3788896 h 4559737"/>
              <a:gd name="connsiteX242" fmla="*/ 1782485 w 8074386"/>
              <a:gd name="connsiteY242" fmla="*/ 3761670 h 4559737"/>
              <a:gd name="connsiteX243" fmla="*/ 3144820 w 8074386"/>
              <a:gd name="connsiteY243" fmla="*/ 3740367 h 4559737"/>
              <a:gd name="connsiteX244" fmla="*/ 3088036 w 8074386"/>
              <a:gd name="connsiteY244" fmla="*/ 3761541 h 4559737"/>
              <a:gd name="connsiteX245" fmla="*/ 3108288 w 8074386"/>
              <a:gd name="connsiteY245" fmla="*/ 3817544 h 4559737"/>
              <a:gd name="connsiteX246" fmla="*/ 3165074 w 8074386"/>
              <a:gd name="connsiteY246" fmla="*/ 3796370 h 4559737"/>
              <a:gd name="connsiteX247" fmla="*/ 3144820 w 8074386"/>
              <a:gd name="connsiteY247" fmla="*/ 3740367 h 4559737"/>
              <a:gd name="connsiteX248" fmla="*/ 3322425 w 8074386"/>
              <a:gd name="connsiteY248" fmla="*/ 3735957 h 4559737"/>
              <a:gd name="connsiteX249" fmla="*/ 3272141 w 8074386"/>
              <a:gd name="connsiteY249" fmla="*/ 3755576 h 4559737"/>
              <a:gd name="connsiteX250" fmla="*/ 3292394 w 8074386"/>
              <a:gd name="connsiteY250" fmla="*/ 3811581 h 4559737"/>
              <a:gd name="connsiteX251" fmla="*/ 3342677 w 8074386"/>
              <a:gd name="connsiteY251" fmla="*/ 3791960 h 4559737"/>
              <a:gd name="connsiteX252" fmla="*/ 3322425 w 8074386"/>
              <a:gd name="connsiteY252" fmla="*/ 3735957 h 4559737"/>
              <a:gd name="connsiteX253" fmla="*/ 4715917 w 8074386"/>
              <a:gd name="connsiteY253" fmla="*/ 3730025 h 4559737"/>
              <a:gd name="connsiteX254" fmla="*/ 4633131 w 8074386"/>
              <a:gd name="connsiteY254" fmla="*/ 3757412 h 4559737"/>
              <a:gd name="connsiteX255" fmla="*/ 4374460 w 8074386"/>
              <a:gd name="connsiteY255" fmla="*/ 3796403 h 4559737"/>
              <a:gd name="connsiteX256" fmla="*/ 4394714 w 8074386"/>
              <a:gd name="connsiteY256" fmla="*/ 3852406 h 4559737"/>
              <a:gd name="connsiteX257" fmla="*/ 4427216 w 8074386"/>
              <a:gd name="connsiteY257" fmla="*/ 3844639 h 4559737"/>
              <a:gd name="connsiteX258" fmla="*/ 4515158 w 8074386"/>
              <a:gd name="connsiteY258" fmla="*/ 3838837 h 4559737"/>
              <a:gd name="connsiteX259" fmla="*/ 4534283 w 8074386"/>
              <a:gd name="connsiteY259" fmla="*/ 3803846 h 4559737"/>
              <a:gd name="connsiteX260" fmla="*/ 4648227 w 8074386"/>
              <a:gd name="connsiteY260" fmla="*/ 3791831 h 4559737"/>
              <a:gd name="connsiteX261" fmla="*/ 4729294 w 8074386"/>
              <a:gd name="connsiteY261" fmla="*/ 3757250 h 4559737"/>
              <a:gd name="connsiteX262" fmla="*/ 4715917 w 8074386"/>
              <a:gd name="connsiteY262" fmla="*/ 3730025 h 4559737"/>
              <a:gd name="connsiteX263" fmla="*/ 2654070 w 8074386"/>
              <a:gd name="connsiteY263" fmla="*/ 3728335 h 4559737"/>
              <a:gd name="connsiteX264" fmla="*/ 2597287 w 8074386"/>
              <a:gd name="connsiteY264" fmla="*/ 3749509 h 4559737"/>
              <a:gd name="connsiteX265" fmla="*/ 2610664 w 8074386"/>
              <a:gd name="connsiteY265" fmla="*/ 3776734 h 4559737"/>
              <a:gd name="connsiteX266" fmla="*/ 2660947 w 8074386"/>
              <a:gd name="connsiteY266" fmla="*/ 3757115 h 4559737"/>
              <a:gd name="connsiteX267" fmla="*/ 2654070 w 8074386"/>
              <a:gd name="connsiteY267" fmla="*/ 3728335 h 4559737"/>
              <a:gd name="connsiteX268" fmla="*/ 1825893 w 8074386"/>
              <a:gd name="connsiteY268" fmla="*/ 3713271 h 4559737"/>
              <a:gd name="connsiteX269" fmla="*/ 1821863 w 8074386"/>
              <a:gd name="connsiteY269" fmla="*/ 3782683 h 4559737"/>
              <a:gd name="connsiteX270" fmla="*/ 1885901 w 8074386"/>
              <a:gd name="connsiteY270" fmla="*/ 3820620 h 4559737"/>
              <a:gd name="connsiteX271" fmla="*/ 1892400 w 8074386"/>
              <a:gd name="connsiteY271" fmla="*/ 3819067 h 4559737"/>
              <a:gd name="connsiteX272" fmla="*/ 1975187 w 8074386"/>
              <a:gd name="connsiteY272" fmla="*/ 3791680 h 4559737"/>
              <a:gd name="connsiteX273" fmla="*/ 1825893 w 8074386"/>
              <a:gd name="connsiteY273" fmla="*/ 3713271 h 4559737"/>
              <a:gd name="connsiteX274" fmla="*/ 3494871 w 8074386"/>
              <a:gd name="connsiteY274" fmla="*/ 3709963 h 4559737"/>
              <a:gd name="connsiteX275" fmla="*/ 3468871 w 8074386"/>
              <a:gd name="connsiteY275" fmla="*/ 3716176 h 4559737"/>
              <a:gd name="connsiteX276" fmla="*/ 3489123 w 8074386"/>
              <a:gd name="connsiteY276" fmla="*/ 3772178 h 4559737"/>
              <a:gd name="connsiteX277" fmla="*/ 3513406 w 8074386"/>
              <a:gd name="connsiteY277" fmla="*/ 3758772 h 4559737"/>
              <a:gd name="connsiteX278" fmla="*/ 3494871 w 8074386"/>
              <a:gd name="connsiteY278" fmla="*/ 3709963 h 4559737"/>
              <a:gd name="connsiteX279" fmla="*/ 5587502 w 8074386"/>
              <a:gd name="connsiteY279" fmla="*/ 3696691 h 4559737"/>
              <a:gd name="connsiteX280" fmla="*/ 5633755 w 8074386"/>
              <a:gd name="connsiteY280" fmla="*/ 3746481 h 4559737"/>
              <a:gd name="connsiteX281" fmla="*/ 5590350 w 8074386"/>
              <a:gd name="connsiteY281" fmla="*/ 3794880 h 4559737"/>
              <a:gd name="connsiteX282" fmla="*/ 5540064 w 8074386"/>
              <a:gd name="connsiteY282" fmla="*/ 3814502 h 4559737"/>
              <a:gd name="connsiteX283" fmla="*/ 5519813 w 8074386"/>
              <a:gd name="connsiteY283" fmla="*/ 3758497 h 4559737"/>
              <a:gd name="connsiteX284" fmla="*/ 5587502 w 8074386"/>
              <a:gd name="connsiteY284" fmla="*/ 3696691 h 4559737"/>
              <a:gd name="connsiteX285" fmla="*/ 4130347 w 8074386"/>
              <a:gd name="connsiteY285" fmla="*/ 3695018 h 4559737"/>
              <a:gd name="connsiteX286" fmla="*/ 4073564 w 8074386"/>
              <a:gd name="connsiteY286" fmla="*/ 3716192 h 4559737"/>
              <a:gd name="connsiteX287" fmla="*/ 4086941 w 8074386"/>
              <a:gd name="connsiteY287" fmla="*/ 3743416 h 4559737"/>
              <a:gd name="connsiteX288" fmla="*/ 4137224 w 8074386"/>
              <a:gd name="connsiteY288" fmla="*/ 3723796 h 4559737"/>
              <a:gd name="connsiteX289" fmla="*/ 4130347 w 8074386"/>
              <a:gd name="connsiteY289" fmla="*/ 3695018 h 4559737"/>
              <a:gd name="connsiteX290" fmla="*/ 4244292 w 8074386"/>
              <a:gd name="connsiteY290" fmla="*/ 3683002 h 4559737"/>
              <a:gd name="connsiteX291" fmla="*/ 4169725 w 8074386"/>
              <a:gd name="connsiteY291" fmla="*/ 3716030 h 4559737"/>
              <a:gd name="connsiteX292" fmla="*/ 4277923 w 8074386"/>
              <a:gd name="connsiteY292" fmla="*/ 3766231 h 4559737"/>
              <a:gd name="connsiteX293" fmla="*/ 4244292 w 8074386"/>
              <a:gd name="connsiteY293" fmla="*/ 3683002 h 4559737"/>
              <a:gd name="connsiteX294" fmla="*/ 3963648 w 8074386"/>
              <a:gd name="connsiteY294" fmla="*/ 3658794 h 4559737"/>
              <a:gd name="connsiteX295" fmla="*/ 3913365 w 8074386"/>
              <a:gd name="connsiteY295" fmla="*/ 3678415 h 4559737"/>
              <a:gd name="connsiteX296" fmla="*/ 3977401 w 8074386"/>
              <a:gd name="connsiteY296" fmla="*/ 3716352 h 4559737"/>
              <a:gd name="connsiteX297" fmla="*/ 3983902 w 8074386"/>
              <a:gd name="connsiteY297" fmla="*/ 3714799 h 4559737"/>
              <a:gd name="connsiteX298" fmla="*/ 3963648 w 8074386"/>
              <a:gd name="connsiteY298" fmla="*/ 3658794 h 4559737"/>
              <a:gd name="connsiteX299" fmla="*/ 4537185 w 8074386"/>
              <a:gd name="connsiteY299" fmla="*/ 3643439 h 4559737"/>
              <a:gd name="connsiteX300" fmla="*/ 4454398 w 8074386"/>
              <a:gd name="connsiteY300" fmla="*/ 3670826 h 4559737"/>
              <a:gd name="connsiteX301" fmla="*/ 4467775 w 8074386"/>
              <a:gd name="connsiteY301" fmla="*/ 3698050 h 4559737"/>
              <a:gd name="connsiteX302" fmla="*/ 4544062 w 8074386"/>
              <a:gd name="connsiteY302" fmla="*/ 3672219 h 4559737"/>
              <a:gd name="connsiteX303" fmla="*/ 4537185 w 8074386"/>
              <a:gd name="connsiteY303" fmla="*/ 3643439 h 4559737"/>
              <a:gd name="connsiteX304" fmla="*/ 672536 w 8074386"/>
              <a:gd name="connsiteY304" fmla="*/ 3631402 h 4559737"/>
              <a:gd name="connsiteX305" fmla="*/ 648255 w 8074386"/>
              <a:gd name="connsiteY305" fmla="*/ 3644810 h 4559737"/>
              <a:gd name="connsiteX306" fmla="*/ 668507 w 8074386"/>
              <a:gd name="connsiteY306" fmla="*/ 3700813 h 4559737"/>
              <a:gd name="connsiteX307" fmla="*/ 692791 w 8074386"/>
              <a:gd name="connsiteY307" fmla="*/ 3687407 h 4559737"/>
              <a:gd name="connsiteX308" fmla="*/ 672536 w 8074386"/>
              <a:gd name="connsiteY308" fmla="*/ 3631402 h 4559737"/>
              <a:gd name="connsiteX309" fmla="*/ 1390799 w 8074386"/>
              <a:gd name="connsiteY309" fmla="*/ 3589071 h 4559737"/>
              <a:gd name="connsiteX310" fmla="*/ 1397675 w 8074386"/>
              <a:gd name="connsiteY310" fmla="*/ 3617850 h 4559737"/>
              <a:gd name="connsiteX311" fmla="*/ 1347391 w 8074386"/>
              <a:gd name="connsiteY311" fmla="*/ 3637471 h 4559737"/>
              <a:gd name="connsiteX312" fmla="*/ 1334016 w 8074386"/>
              <a:gd name="connsiteY312" fmla="*/ 3610244 h 4559737"/>
              <a:gd name="connsiteX313" fmla="*/ 1390799 w 8074386"/>
              <a:gd name="connsiteY313" fmla="*/ 3589071 h 4559737"/>
              <a:gd name="connsiteX314" fmla="*/ 4989781 w 8074386"/>
              <a:gd name="connsiteY314" fmla="*/ 3553317 h 4559737"/>
              <a:gd name="connsiteX315" fmla="*/ 4994304 w 8074386"/>
              <a:gd name="connsiteY315" fmla="*/ 3572241 h 4559737"/>
              <a:gd name="connsiteX316" fmla="*/ 5013804 w 8074386"/>
              <a:gd name="connsiteY316" fmla="*/ 3567581 h 4559737"/>
              <a:gd name="connsiteX317" fmla="*/ 5057963 w 8074386"/>
              <a:gd name="connsiteY317" fmla="*/ 3579846 h 4559737"/>
              <a:gd name="connsiteX318" fmla="*/ 5073969 w 8074386"/>
              <a:gd name="connsiteY318" fmla="*/ 3565232 h 4559737"/>
              <a:gd name="connsiteX319" fmla="*/ 4989781 w 8074386"/>
              <a:gd name="connsiteY319" fmla="*/ 3553317 h 4559737"/>
              <a:gd name="connsiteX320" fmla="*/ 982835 w 8074386"/>
              <a:gd name="connsiteY320" fmla="*/ 3549654 h 4559737"/>
              <a:gd name="connsiteX321" fmla="*/ 926050 w 8074386"/>
              <a:gd name="connsiteY321" fmla="*/ 3570827 h 4559737"/>
              <a:gd name="connsiteX322" fmla="*/ 946305 w 8074386"/>
              <a:gd name="connsiteY322" fmla="*/ 3626831 h 4559737"/>
              <a:gd name="connsiteX323" fmla="*/ 982835 w 8074386"/>
              <a:gd name="connsiteY323" fmla="*/ 3549654 h 4559737"/>
              <a:gd name="connsiteX324" fmla="*/ 3923141 w 8074386"/>
              <a:gd name="connsiteY324" fmla="*/ 3546786 h 4559737"/>
              <a:gd name="connsiteX325" fmla="*/ 3872858 w 8074386"/>
              <a:gd name="connsiteY325" fmla="*/ 3566407 h 4559737"/>
              <a:gd name="connsiteX326" fmla="*/ 3879735 w 8074386"/>
              <a:gd name="connsiteY326" fmla="*/ 3595185 h 4559737"/>
              <a:gd name="connsiteX327" fmla="*/ 3936519 w 8074386"/>
              <a:gd name="connsiteY327" fmla="*/ 3574013 h 4559737"/>
              <a:gd name="connsiteX328" fmla="*/ 3923141 w 8074386"/>
              <a:gd name="connsiteY328" fmla="*/ 3546786 h 4559737"/>
              <a:gd name="connsiteX329" fmla="*/ 3528554 w 8074386"/>
              <a:gd name="connsiteY329" fmla="*/ 3534596 h 4559737"/>
              <a:gd name="connsiteX330" fmla="*/ 3325326 w 8074386"/>
              <a:gd name="connsiteY330" fmla="*/ 3575550 h 4559737"/>
              <a:gd name="connsiteX331" fmla="*/ 3518026 w 8074386"/>
              <a:gd name="connsiteY331" fmla="*/ 3605560 h 4559737"/>
              <a:gd name="connsiteX332" fmla="*/ 3528554 w 8074386"/>
              <a:gd name="connsiteY332" fmla="*/ 3534596 h 4559737"/>
              <a:gd name="connsiteX333" fmla="*/ 4860825 w 8074386"/>
              <a:gd name="connsiteY333" fmla="*/ 3531261 h 4559737"/>
              <a:gd name="connsiteX334" fmla="*/ 4865263 w 8074386"/>
              <a:gd name="connsiteY334" fmla="*/ 3549835 h 4559737"/>
              <a:gd name="connsiteX335" fmla="*/ 4889417 w 8074386"/>
              <a:gd name="connsiteY335" fmla="*/ 3544064 h 4559737"/>
              <a:gd name="connsiteX336" fmla="*/ 4860825 w 8074386"/>
              <a:gd name="connsiteY336" fmla="*/ 3531261 h 4559737"/>
              <a:gd name="connsiteX337" fmla="*/ 338026 w 8074386"/>
              <a:gd name="connsiteY337" fmla="*/ 3529028 h 4559737"/>
              <a:gd name="connsiteX338" fmla="*/ 355604 w 8074386"/>
              <a:gd name="connsiteY338" fmla="*/ 3529920 h 4559737"/>
              <a:gd name="connsiteX339" fmla="*/ 340482 w 8074386"/>
              <a:gd name="connsiteY339" fmla="*/ 3535819 h 4559737"/>
              <a:gd name="connsiteX340" fmla="*/ 338026 w 8074386"/>
              <a:gd name="connsiteY340" fmla="*/ 3529028 h 4559737"/>
              <a:gd name="connsiteX341" fmla="*/ 4159250 w 8074386"/>
              <a:gd name="connsiteY341" fmla="*/ 3528397 h 4559737"/>
              <a:gd name="connsiteX342" fmla="*/ 4082965 w 8074386"/>
              <a:gd name="connsiteY342" fmla="*/ 3554231 h 4559737"/>
              <a:gd name="connsiteX343" fmla="*/ 4089841 w 8074386"/>
              <a:gd name="connsiteY343" fmla="*/ 3583009 h 4559737"/>
              <a:gd name="connsiteX344" fmla="*/ 4172628 w 8074386"/>
              <a:gd name="connsiteY344" fmla="*/ 3555622 h 4559737"/>
              <a:gd name="connsiteX345" fmla="*/ 4159250 w 8074386"/>
              <a:gd name="connsiteY345" fmla="*/ 3528397 h 4559737"/>
              <a:gd name="connsiteX346" fmla="*/ 1779108 w 8074386"/>
              <a:gd name="connsiteY346" fmla="*/ 3526262 h 4559737"/>
              <a:gd name="connsiteX347" fmla="*/ 1839994 w 8074386"/>
              <a:gd name="connsiteY347" fmla="*/ 3540234 h 4559737"/>
              <a:gd name="connsiteX348" fmla="*/ 1853945 w 8074386"/>
              <a:gd name="connsiteY348" fmla="*/ 3555885 h 4559737"/>
              <a:gd name="connsiteX349" fmla="*/ 1602513 w 8074386"/>
              <a:gd name="connsiteY349" fmla="*/ 3547474 h 4559737"/>
              <a:gd name="connsiteX350" fmla="*/ 1686672 w 8074386"/>
              <a:gd name="connsiteY350" fmla="*/ 3531237 h 4559737"/>
              <a:gd name="connsiteX351" fmla="*/ 1779108 w 8074386"/>
              <a:gd name="connsiteY351" fmla="*/ 3526262 h 4559737"/>
              <a:gd name="connsiteX352" fmla="*/ 6462418 w 8074386"/>
              <a:gd name="connsiteY352" fmla="*/ 3525178 h 4559737"/>
              <a:gd name="connsiteX353" fmla="*/ 6385352 w 8074386"/>
              <a:gd name="connsiteY353" fmla="*/ 3531600 h 4559737"/>
              <a:gd name="connsiteX354" fmla="*/ 6385352 w 8074386"/>
              <a:gd name="connsiteY354" fmla="*/ 3557289 h 4559737"/>
              <a:gd name="connsiteX355" fmla="*/ 6468840 w 8074386"/>
              <a:gd name="connsiteY355" fmla="*/ 3550867 h 4559737"/>
              <a:gd name="connsiteX356" fmla="*/ 6462418 w 8074386"/>
              <a:gd name="connsiteY356" fmla="*/ 3525178 h 4559737"/>
              <a:gd name="connsiteX357" fmla="*/ 3597693 w 8074386"/>
              <a:gd name="connsiteY357" fmla="*/ 3523780 h 4559737"/>
              <a:gd name="connsiteX358" fmla="*/ 3561057 w 8074386"/>
              <a:gd name="connsiteY358" fmla="*/ 3526829 h 4559737"/>
              <a:gd name="connsiteX359" fmla="*/ 3554557 w 8074386"/>
              <a:gd name="connsiteY359" fmla="*/ 3528382 h 4559737"/>
              <a:gd name="connsiteX360" fmla="*/ 3765790 w 8074386"/>
              <a:gd name="connsiteY360" fmla="*/ 3607201 h 4559737"/>
              <a:gd name="connsiteX361" fmla="*/ 3791793 w 8074386"/>
              <a:gd name="connsiteY361" fmla="*/ 3600988 h 4559737"/>
              <a:gd name="connsiteX362" fmla="*/ 3848577 w 8074386"/>
              <a:gd name="connsiteY362" fmla="*/ 3579815 h 4559737"/>
              <a:gd name="connsiteX363" fmla="*/ 3835199 w 8074386"/>
              <a:gd name="connsiteY363" fmla="*/ 3552588 h 4559737"/>
              <a:gd name="connsiteX364" fmla="*/ 3597693 w 8074386"/>
              <a:gd name="connsiteY364" fmla="*/ 3523780 h 4559737"/>
              <a:gd name="connsiteX365" fmla="*/ 4610622 w 8074386"/>
              <a:gd name="connsiteY365" fmla="*/ 3519416 h 4559737"/>
              <a:gd name="connsiteX366" fmla="*/ 4534336 w 8074386"/>
              <a:gd name="connsiteY366" fmla="*/ 3545249 h 4559737"/>
              <a:gd name="connsiteX367" fmla="*/ 4541212 w 8074386"/>
              <a:gd name="connsiteY367" fmla="*/ 3574028 h 4559737"/>
              <a:gd name="connsiteX368" fmla="*/ 4623999 w 8074386"/>
              <a:gd name="connsiteY368" fmla="*/ 3546642 h 4559737"/>
              <a:gd name="connsiteX369" fmla="*/ 4610622 w 8074386"/>
              <a:gd name="connsiteY369" fmla="*/ 3519416 h 4559737"/>
              <a:gd name="connsiteX370" fmla="*/ 6571594 w 8074386"/>
              <a:gd name="connsiteY370" fmla="*/ 3512335 h 4559737"/>
              <a:gd name="connsiteX371" fmla="*/ 6494530 w 8074386"/>
              <a:gd name="connsiteY371" fmla="*/ 3518756 h 4559737"/>
              <a:gd name="connsiteX372" fmla="*/ 6494530 w 8074386"/>
              <a:gd name="connsiteY372" fmla="*/ 3544445 h 4559737"/>
              <a:gd name="connsiteX373" fmla="*/ 6578017 w 8074386"/>
              <a:gd name="connsiteY373" fmla="*/ 3538023 h 4559737"/>
              <a:gd name="connsiteX374" fmla="*/ 6571594 w 8074386"/>
              <a:gd name="connsiteY374" fmla="*/ 3512335 h 4559737"/>
              <a:gd name="connsiteX375" fmla="*/ 5424415 w 8074386"/>
              <a:gd name="connsiteY375" fmla="*/ 3510093 h 4559737"/>
              <a:gd name="connsiteX376" fmla="*/ 5399422 w 8074386"/>
              <a:gd name="connsiteY376" fmla="*/ 3513469 h 4559737"/>
              <a:gd name="connsiteX377" fmla="*/ 5388481 w 8074386"/>
              <a:gd name="connsiteY377" fmla="*/ 3520138 h 4559737"/>
              <a:gd name="connsiteX378" fmla="*/ 5389915 w 8074386"/>
              <a:gd name="connsiteY378" fmla="*/ 3531600 h 4559737"/>
              <a:gd name="connsiteX379" fmla="*/ 5423631 w 8074386"/>
              <a:gd name="connsiteY379" fmla="*/ 3512334 h 4559737"/>
              <a:gd name="connsiteX380" fmla="*/ 5424415 w 8074386"/>
              <a:gd name="connsiteY380" fmla="*/ 3510093 h 4559737"/>
              <a:gd name="connsiteX381" fmla="*/ 6128465 w 8074386"/>
              <a:gd name="connsiteY381" fmla="*/ 3505912 h 4559737"/>
              <a:gd name="connsiteX382" fmla="*/ 6019287 w 8074386"/>
              <a:gd name="connsiteY382" fmla="*/ 3518756 h 4559737"/>
              <a:gd name="connsiteX383" fmla="*/ 6025710 w 8074386"/>
              <a:gd name="connsiteY383" fmla="*/ 3544446 h 4559737"/>
              <a:gd name="connsiteX384" fmla="*/ 6134887 w 8074386"/>
              <a:gd name="connsiteY384" fmla="*/ 3557289 h 4559737"/>
              <a:gd name="connsiteX385" fmla="*/ 6128465 w 8074386"/>
              <a:gd name="connsiteY385" fmla="*/ 3505912 h 4559737"/>
              <a:gd name="connsiteX386" fmla="*/ 7014725 w 8074386"/>
              <a:gd name="connsiteY386" fmla="*/ 3493068 h 4559737"/>
              <a:gd name="connsiteX387" fmla="*/ 6854171 w 8074386"/>
              <a:gd name="connsiteY387" fmla="*/ 3512335 h 4559737"/>
              <a:gd name="connsiteX388" fmla="*/ 6854171 w 8074386"/>
              <a:gd name="connsiteY388" fmla="*/ 3538022 h 4559737"/>
              <a:gd name="connsiteX389" fmla="*/ 6918393 w 8074386"/>
              <a:gd name="connsiteY389" fmla="*/ 3531600 h 4559737"/>
              <a:gd name="connsiteX390" fmla="*/ 6995459 w 8074386"/>
              <a:gd name="connsiteY390" fmla="*/ 3544445 h 4559737"/>
              <a:gd name="connsiteX391" fmla="*/ 7014725 w 8074386"/>
              <a:gd name="connsiteY391" fmla="*/ 3493068 h 4559737"/>
              <a:gd name="connsiteX392" fmla="*/ 5768823 w 8074386"/>
              <a:gd name="connsiteY392" fmla="*/ 3493067 h 4559737"/>
              <a:gd name="connsiteX393" fmla="*/ 5717445 w 8074386"/>
              <a:gd name="connsiteY393" fmla="*/ 3499490 h 4559737"/>
              <a:gd name="connsiteX394" fmla="*/ 5717446 w 8074386"/>
              <a:gd name="connsiteY394" fmla="*/ 3525178 h 4559737"/>
              <a:gd name="connsiteX395" fmla="*/ 5775243 w 8074386"/>
              <a:gd name="connsiteY395" fmla="*/ 3518755 h 4559737"/>
              <a:gd name="connsiteX396" fmla="*/ 5768823 w 8074386"/>
              <a:gd name="connsiteY396" fmla="*/ 3493067 h 4559737"/>
              <a:gd name="connsiteX397" fmla="*/ 4362480 w 8074386"/>
              <a:gd name="connsiteY397" fmla="*/ 3487443 h 4559737"/>
              <a:gd name="connsiteX398" fmla="*/ 4329977 w 8074386"/>
              <a:gd name="connsiteY398" fmla="*/ 3495210 h 4559737"/>
              <a:gd name="connsiteX399" fmla="*/ 4350231 w 8074386"/>
              <a:gd name="connsiteY399" fmla="*/ 3551212 h 4559737"/>
              <a:gd name="connsiteX400" fmla="*/ 4376233 w 8074386"/>
              <a:gd name="connsiteY400" fmla="*/ 3545000 h 4559737"/>
              <a:gd name="connsiteX401" fmla="*/ 4362480 w 8074386"/>
              <a:gd name="connsiteY401" fmla="*/ 3487443 h 4559737"/>
              <a:gd name="connsiteX402" fmla="*/ 4540085 w 8074386"/>
              <a:gd name="connsiteY402" fmla="*/ 3483033 h 4559737"/>
              <a:gd name="connsiteX403" fmla="*/ 4489802 w 8074386"/>
              <a:gd name="connsiteY403" fmla="*/ 3502652 h 4559737"/>
              <a:gd name="connsiteX404" fmla="*/ 4496678 w 8074386"/>
              <a:gd name="connsiteY404" fmla="*/ 3531430 h 4559737"/>
              <a:gd name="connsiteX405" fmla="*/ 4546961 w 8074386"/>
              <a:gd name="connsiteY405" fmla="*/ 3511811 h 4559737"/>
              <a:gd name="connsiteX406" fmla="*/ 4540085 w 8074386"/>
              <a:gd name="connsiteY406" fmla="*/ 3483033 h 4559737"/>
              <a:gd name="connsiteX407" fmla="*/ 4259441 w 8074386"/>
              <a:gd name="connsiteY407" fmla="*/ 3458825 h 4559737"/>
              <a:gd name="connsiteX408" fmla="*/ 4235158 w 8074386"/>
              <a:gd name="connsiteY408" fmla="*/ 3472231 h 4559737"/>
              <a:gd name="connsiteX409" fmla="*/ 4199756 w 8074386"/>
              <a:gd name="connsiteY409" fmla="*/ 3640405 h 4559737"/>
              <a:gd name="connsiteX410" fmla="*/ 4256540 w 8074386"/>
              <a:gd name="connsiteY410" fmla="*/ 3619233 h 4559737"/>
              <a:gd name="connsiteX411" fmla="*/ 4319073 w 8074386"/>
              <a:gd name="connsiteY411" fmla="*/ 3535842 h 4559737"/>
              <a:gd name="connsiteX412" fmla="*/ 4259441 w 8074386"/>
              <a:gd name="connsiteY412" fmla="*/ 3458825 h 4559737"/>
              <a:gd name="connsiteX413" fmla="*/ 4169779 w 8074386"/>
              <a:gd name="connsiteY413" fmla="*/ 3457432 h 4559737"/>
              <a:gd name="connsiteX414" fmla="*/ 4112995 w 8074386"/>
              <a:gd name="connsiteY414" fmla="*/ 3478606 h 4559737"/>
              <a:gd name="connsiteX415" fmla="*/ 4126373 w 8074386"/>
              <a:gd name="connsiteY415" fmla="*/ 3505832 h 4559737"/>
              <a:gd name="connsiteX416" fmla="*/ 4176655 w 8074386"/>
              <a:gd name="connsiteY416" fmla="*/ 3486210 h 4559737"/>
              <a:gd name="connsiteX417" fmla="*/ 4169779 w 8074386"/>
              <a:gd name="connsiteY417" fmla="*/ 3457432 h 4559737"/>
              <a:gd name="connsiteX418" fmla="*/ 6430307 w 8074386"/>
              <a:gd name="connsiteY418" fmla="*/ 3448112 h 4559737"/>
              <a:gd name="connsiteX419" fmla="*/ 6372508 w 8074386"/>
              <a:gd name="connsiteY419" fmla="*/ 3454535 h 4559737"/>
              <a:gd name="connsiteX420" fmla="*/ 6378930 w 8074386"/>
              <a:gd name="connsiteY420" fmla="*/ 3480223 h 4559737"/>
              <a:gd name="connsiteX421" fmla="*/ 6430307 w 8074386"/>
              <a:gd name="connsiteY421" fmla="*/ 3473800 h 4559737"/>
              <a:gd name="connsiteX422" fmla="*/ 6430307 w 8074386"/>
              <a:gd name="connsiteY422" fmla="*/ 3448112 h 4559737"/>
              <a:gd name="connsiteX423" fmla="*/ 6096354 w 8074386"/>
              <a:gd name="connsiteY423" fmla="*/ 3435268 h 4559737"/>
              <a:gd name="connsiteX424" fmla="*/ 6012866 w 8074386"/>
              <a:gd name="connsiteY424" fmla="*/ 3441690 h 4559737"/>
              <a:gd name="connsiteX425" fmla="*/ 6019288 w 8074386"/>
              <a:gd name="connsiteY425" fmla="*/ 3493068 h 4559737"/>
              <a:gd name="connsiteX426" fmla="*/ 6044976 w 8074386"/>
              <a:gd name="connsiteY426" fmla="*/ 3493068 h 4559737"/>
              <a:gd name="connsiteX427" fmla="*/ 6096355 w 8074386"/>
              <a:gd name="connsiteY427" fmla="*/ 3441690 h 4559737"/>
              <a:gd name="connsiteX428" fmla="*/ 6096354 w 8074386"/>
              <a:gd name="connsiteY428" fmla="*/ 3435268 h 4559737"/>
              <a:gd name="connsiteX429" fmla="*/ 4342227 w 8074386"/>
              <a:gd name="connsiteY429" fmla="*/ 3431438 h 4559737"/>
              <a:gd name="connsiteX430" fmla="*/ 4285443 w 8074386"/>
              <a:gd name="connsiteY430" fmla="*/ 3452612 h 4559737"/>
              <a:gd name="connsiteX431" fmla="*/ 4298819 w 8074386"/>
              <a:gd name="connsiteY431" fmla="*/ 3479838 h 4559737"/>
              <a:gd name="connsiteX432" fmla="*/ 4349104 w 8074386"/>
              <a:gd name="connsiteY432" fmla="*/ 3460218 h 4559737"/>
              <a:gd name="connsiteX433" fmla="*/ 4342227 w 8074386"/>
              <a:gd name="connsiteY433" fmla="*/ 3431438 h 4559737"/>
              <a:gd name="connsiteX434" fmla="*/ 5903688 w 8074386"/>
              <a:gd name="connsiteY434" fmla="*/ 3428845 h 4559737"/>
              <a:gd name="connsiteX435" fmla="*/ 5845890 w 8074386"/>
              <a:gd name="connsiteY435" fmla="*/ 3435268 h 4559737"/>
              <a:gd name="connsiteX436" fmla="*/ 5845889 w 8074386"/>
              <a:gd name="connsiteY436" fmla="*/ 3460956 h 4559737"/>
              <a:gd name="connsiteX437" fmla="*/ 5987176 w 8074386"/>
              <a:gd name="connsiteY437" fmla="*/ 3473800 h 4559737"/>
              <a:gd name="connsiteX438" fmla="*/ 5916533 w 8074386"/>
              <a:gd name="connsiteY438" fmla="*/ 3428845 h 4559737"/>
              <a:gd name="connsiteX439" fmla="*/ 5903688 w 8074386"/>
              <a:gd name="connsiteY439" fmla="*/ 3428845 h 4559737"/>
              <a:gd name="connsiteX440" fmla="*/ 4522927 w 8074386"/>
              <a:gd name="connsiteY440" fmla="*/ 3426289 h 4559737"/>
              <a:gd name="connsiteX441" fmla="*/ 4493829 w 8074386"/>
              <a:gd name="connsiteY441" fmla="*/ 3433241 h 4559737"/>
              <a:gd name="connsiteX442" fmla="*/ 4500706 w 8074386"/>
              <a:gd name="connsiteY442" fmla="*/ 3462019 h 4559737"/>
              <a:gd name="connsiteX443" fmla="*/ 4539469 w 8074386"/>
              <a:gd name="connsiteY443" fmla="*/ 3452757 h 4559737"/>
              <a:gd name="connsiteX444" fmla="*/ 4522927 w 8074386"/>
              <a:gd name="connsiteY444" fmla="*/ 3426289 h 4559737"/>
              <a:gd name="connsiteX445" fmla="*/ 2973016 w 8074386"/>
              <a:gd name="connsiteY445" fmla="*/ 3423964 h 4559737"/>
              <a:gd name="connsiteX446" fmla="*/ 2942233 w 8074386"/>
              <a:gd name="connsiteY446" fmla="*/ 3438923 h 4559737"/>
              <a:gd name="connsiteX447" fmla="*/ 2960768 w 8074386"/>
              <a:gd name="connsiteY447" fmla="*/ 3487733 h 4559737"/>
              <a:gd name="connsiteX448" fmla="*/ 2993270 w 8074386"/>
              <a:gd name="connsiteY448" fmla="*/ 3479966 h 4559737"/>
              <a:gd name="connsiteX449" fmla="*/ 2973016 w 8074386"/>
              <a:gd name="connsiteY449" fmla="*/ 3423964 h 4559737"/>
              <a:gd name="connsiteX450" fmla="*/ 5621113 w 8074386"/>
              <a:gd name="connsiteY450" fmla="*/ 3403156 h 4559737"/>
              <a:gd name="connsiteX451" fmla="*/ 5627533 w 8074386"/>
              <a:gd name="connsiteY451" fmla="*/ 3428845 h 4559737"/>
              <a:gd name="connsiteX452" fmla="*/ 5678911 w 8074386"/>
              <a:gd name="connsiteY452" fmla="*/ 3428845 h 4559737"/>
              <a:gd name="connsiteX453" fmla="*/ 5678912 w 8074386"/>
              <a:gd name="connsiteY453" fmla="*/ 3403157 h 4559737"/>
              <a:gd name="connsiteX454" fmla="*/ 5621113 w 8074386"/>
              <a:gd name="connsiteY454" fmla="*/ 3403156 h 4559737"/>
              <a:gd name="connsiteX455" fmla="*/ 6199109 w 8074386"/>
              <a:gd name="connsiteY455" fmla="*/ 3396735 h 4559737"/>
              <a:gd name="connsiteX456" fmla="*/ 6199109 w 8074386"/>
              <a:gd name="connsiteY456" fmla="*/ 3403156 h 4559737"/>
              <a:gd name="connsiteX457" fmla="*/ 6128466 w 8074386"/>
              <a:gd name="connsiteY457" fmla="*/ 3454535 h 4559737"/>
              <a:gd name="connsiteX458" fmla="*/ 6128465 w 8074386"/>
              <a:gd name="connsiteY458" fmla="*/ 3480223 h 4559737"/>
              <a:gd name="connsiteX459" fmla="*/ 6263331 w 8074386"/>
              <a:gd name="connsiteY459" fmla="*/ 3467379 h 4559737"/>
              <a:gd name="connsiteX460" fmla="*/ 6244064 w 8074386"/>
              <a:gd name="connsiteY460" fmla="*/ 3518756 h 4559737"/>
              <a:gd name="connsiteX461" fmla="*/ 6333974 w 8074386"/>
              <a:gd name="connsiteY461" fmla="*/ 3563711 h 4559737"/>
              <a:gd name="connsiteX462" fmla="*/ 6327552 w 8074386"/>
              <a:gd name="connsiteY462" fmla="*/ 3538023 h 4559737"/>
              <a:gd name="connsiteX463" fmla="*/ 6269753 w 8074386"/>
              <a:gd name="connsiteY463" fmla="*/ 3493068 h 4559737"/>
              <a:gd name="connsiteX464" fmla="*/ 6321131 w 8074386"/>
              <a:gd name="connsiteY464" fmla="*/ 3486644 h 4559737"/>
              <a:gd name="connsiteX465" fmla="*/ 6314708 w 8074386"/>
              <a:gd name="connsiteY465" fmla="*/ 3435268 h 4559737"/>
              <a:gd name="connsiteX466" fmla="*/ 6301864 w 8074386"/>
              <a:gd name="connsiteY466" fmla="*/ 3435268 h 4559737"/>
              <a:gd name="connsiteX467" fmla="*/ 6199109 w 8074386"/>
              <a:gd name="connsiteY467" fmla="*/ 3396735 h 4559737"/>
              <a:gd name="connsiteX468" fmla="*/ 7361525 w 8074386"/>
              <a:gd name="connsiteY468" fmla="*/ 3377468 h 4559737"/>
              <a:gd name="connsiteX469" fmla="*/ 7393634 w 8074386"/>
              <a:gd name="connsiteY469" fmla="*/ 3428845 h 4559737"/>
              <a:gd name="connsiteX470" fmla="*/ 7342257 w 8074386"/>
              <a:gd name="connsiteY470" fmla="*/ 3460956 h 4559737"/>
              <a:gd name="connsiteX471" fmla="*/ 7290879 w 8074386"/>
              <a:gd name="connsiteY471" fmla="*/ 3467379 h 4559737"/>
              <a:gd name="connsiteX472" fmla="*/ 7284458 w 8074386"/>
              <a:gd name="connsiteY472" fmla="*/ 3416001 h 4559737"/>
              <a:gd name="connsiteX473" fmla="*/ 7361525 w 8074386"/>
              <a:gd name="connsiteY473" fmla="*/ 3377468 h 4559737"/>
              <a:gd name="connsiteX474" fmla="*/ 4259127 w 8074386"/>
              <a:gd name="connsiteY474" fmla="*/ 3370081 h 4559737"/>
              <a:gd name="connsiteX475" fmla="*/ 4278567 w 8074386"/>
              <a:gd name="connsiteY475" fmla="*/ 3423834 h 4559737"/>
              <a:gd name="connsiteX476" fmla="*/ 4302848 w 8074386"/>
              <a:gd name="connsiteY476" fmla="*/ 3410425 h 4559737"/>
              <a:gd name="connsiteX477" fmla="*/ 4290964 w 8074386"/>
              <a:gd name="connsiteY477" fmla="*/ 3377562 h 4559737"/>
              <a:gd name="connsiteX478" fmla="*/ 4259127 w 8074386"/>
              <a:gd name="connsiteY478" fmla="*/ 3370081 h 4559737"/>
              <a:gd name="connsiteX479" fmla="*/ 6777104 w 8074386"/>
              <a:gd name="connsiteY479" fmla="*/ 3364624 h 4559737"/>
              <a:gd name="connsiteX480" fmla="*/ 6783528 w 8074386"/>
              <a:gd name="connsiteY480" fmla="*/ 3416001 h 4559737"/>
              <a:gd name="connsiteX481" fmla="*/ 6732149 w 8074386"/>
              <a:gd name="connsiteY481" fmla="*/ 3422423 h 4559737"/>
              <a:gd name="connsiteX482" fmla="*/ 6667929 w 8074386"/>
              <a:gd name="connsiteY482" fmla="*/ 3371046 h 4559737"/>
              <a:gd name="connsiteX483" fmla="*/ 6777104 w 8074386"/>
              <a:gd name="connsiteY483" fmla="*/ 3364624 h 4559737"/>
              <a:gd name="connsiteX484" fmla="*/ 5389951 w 8074386"/>
              <a:gd name="connsiteY484" fmla="*/ 3361806 h 4559737"/>
              <a:gd name="connsiteX485" fmla="*/ 5306846 w 8074386"/>
              <a:gd name="connsiteY485" fmla="*/ 3392386 h 4559737"/>
              <a:gd name="connsiteX486" fmla="*/ 5319269 w 8074386"/>
              <a:gd name="connsiteY486" fmla="*/ 3394327 h 4559737"/>
              <a:gd name="connsiteX487" fmla="*/ 5389914 w 8074386"/>
              <a:gd name="connsiteY487" fmla="*/ 3426438 h 4559737"/>
              <a:gd name="connsiteX488" fmla="*/ 5400567 w 8074386"/>
              <a:gd name="connsiteY488" fmla="*/ 3433096 h 4559737"/>
              <a:gd name="connsiteX489" fmla="*/ 5460234 w 8074386"/>
              <a:gd name="connsiteY489" fmla="*/ 3422883 h 4559737"/>
              <a:gd name="connsiteX490" fmla="*/ 5511935 w 8074386"/>
              <a:gd name="connsiteY490" fmla="*/ 3406915 h 4559737"/>
              <a:gd name="connsiteX491" fmla="*/ 5511936 w 8074386"/>
              <a:gd name="connsiteY491" fmla="*/ 3390313 h 4559737"/>
              <a:gd name="connsiteX492" fmla="*/ 5460557 w 8074386"/>
              <a:gd name="connsiteY492" fmla="*/ 3422424 h 4559737"/>
              <a:gd name="connsiteX493" fmla="*/ 5394330 w 8074386"/>
              <a:gd name="connsiteY493" fmla="*/ 3362215 h 4559737"/>
              <a:gd name="connsiteX494" fmla="*/ 5389951 w 8074386"/>
              <a:gd name="connsiteY494" fmla="*/ 3361806 h 4559737"/>
              <a:gd name="connsiteX495" fmla="*/ 2773114 w 8074386"/>
              <a:gd name="connsiteY495" fmla="*/ 3334860 h 4559737"/>
              <a:gd name="connsiteX496" fmla="*/ 2801996 w 8074386"/>
              <a:gd name="connsiteY496" fmla="*/ 3348570 h 4559737"/>
              <a:gd name="connsiteX497" fmla="*/ 2802680 w 8074386"/>
              <a:gd name="connsiteY497" fmla="*/ 3356598 h 4559737"/>
              <a:gd name="connsiteX498" fmla="*/ 2522896 w 8074386"/>
              <a:gd name="connsiteY498" fmla="*/ 3390564 h 4559737"/>
              <a:gd name="connsiteX499" fmla="*/ 2364512 w 8074386"/>
              <a:gd name="connsiteY499" fmla="*/ 3418222 h 4559737"/>
              <a:gd name="connsiteX500" fmla="*/ 2329614 w 8074386"/>
              <a:gd name="connsiteY500" fmla="*/ 3398960 h 4559737"/>
              <a:gd name="connsiteX501" fmla="*/ 2372779 w 8074386"/>
              <a:gd name="connsiteY501" fmla="*/ 3385171 h 4559737"/>
              <a:gd name="connsiteX502" fmla="*/ 2379651 w 8074386"/>
              <a:gd name="connsiteY502" fmla="*/ 3400758 h 4559737"/>
              <a:gd name="connsiteX503" fmla="*/ 2773114 w 8074386"/>
              <a:gd name="connsiteY503" fmla="*/ 3334860 h 4559737"/>
              <a:gd name="connsiteX504" fmla="*/ 2360136 w 8074386"/>
              <a:gd name="connsiteY504" fmla="*/ 3326584 h 4559737"/>
              <a:gd name="connsiteX505" fmla="*/ 2361856 w 8074386"/>
              <a:gd name="connsiteY505" fmla="*/ 3333780 h 4559737"/>
              <a:gd name="connsiteX506" fmla="*/ 2359598 w 8074386"/>
              <a:gd name="connsiteY506" fmla="*/ 3365191 h 4559737"/>
              <a:gd name="connsiteX507" fmla="*/ 2318510 w 8074386"/>
              <a:gd name="connsiteY507" fmla="*/ 3370143 h 4559737"/>
              <a:gd name="connsiteX508" fmla="*/ 2309852 w 8074386"/>
              <a:gd name="connsiteY508" fmla="*/ 3346206 h 4559737"/>
              <a:gd name="connsiteX509" fmla="*/ 2360136 w 8074386"/>
              <a:gd name="connsiteY509" fmla="*/ 3326584 h 4559737"/>
              <a:gd name="connsiteX510" fmla="*/ 6109198 w 8074386"/>
              <a:gd name="connsiteY510" fmla="*/ 3326090 h 4559737"/>
              <a:gd name="connsiteX511" fmla="*/ 5948644 w 8074386"/>
              <a:gd name="connsiteY511" fmla="*/ 3345357 h 4559737"/>
              <a:gd name="connsiteX512" fmla="*/ 5948644 w 8074386"/>
              <a:gd name="connsiteY512" fmla="*/ 3371045 h 4559737"/>
              <a:gd name="connsiteX513" fmla="*/ 6057820 w 8074386"/>
              <a:gd name="connsiteY513" fmla="*/ 3364624 h 4559737"/>
              <a:gd name="connsiteX514" fmla="*/ 6199109 w 8074386"/>
              <a:gd name="connsiteY514" fmla="*/ 3371045 h 4559737"/>
              <a:gd name="connsiteX515" fmla="*/ 6128465 w 8074386"/>
              <a:gd name="connsiteY515" fmla="*/ 3326091 h 4559737"/>
              <a:gd name="connsiteX516" fmla="*/ 6109198 w 8074386"/>
              <a:gd name="connsiteY516" fmla="*/ 3326090 h 4559737"/>
              <a:gd name="connsiteX517" fmla="*/ 5916532 w 8074386"/>
              <a:gd name="connsiteY517" fmla="*/ 3326090 h 4559737"/>
              <a:gd name="connsiteX518" fmla="*/ 5858733 w 8074386"/>
              <a:gd name="connsiteY518" fmla="*/ 3326090 h 4559737"/>
              <a:gd name="connsiteX519" fmla="*/ 5865157 w 8074386"/>
              <a:gd name="connsiteY519" fmla="*/ 3351780 h 4559737"/>
              <a:gd name="connsiteX520" fmla="*/ 5916533 w 8074386"/>
              <a:gd name="connsiteY520" fmla="*/ 3351780 h 4559737"/>
              <a:gd name="connsiteX521" fmla="*/ 5916532 w 8074386"/>
              <a:gd name="connsiteY521" fmla="*/ 3326090 h 4559737"/>
              <a:gd name="connsiteX522" fmla="*/ 3512921 w 8074386"/>
              <a:gd name="connsiteY522" fmla="*/ 3325379 h 4559737"/>
              <a:gd name="connsiteX523" fmla="*/ 3195747 w 8074386"/>
              <a:gd name="connsiteY523" fmla="*/ 3378348 h 4559737"/>
              <a:gd name="connsiteX524" fmla="*/ 3169747 w 8074386"/>
              <a:gd name="connsiteY524" fmla="*/ 3384561 h 4559737"/>
              <a:gd name="connsiteX525" fmla="*/ 3176623 w 8074386"/>
              <a:gd name="connsiteY525" fmla="*/ 3413339 h 4559737"/>
              <a:gd name="connsiteX526" fmla="*/ 3196123 w 8074386"/>
              <a:gd name="connsiteY526" fmla="*/ 3408679 h 4559737"/>
              <a:gd name="connsiteX527" fmla="*/ 3533175 w 8074386"/>
              <a:gd name="connsiteY527" fmla="*/ 3381381 h 4559737"/>
              <a:gd name="connsiteX528" fmla="*/ 3512921 w 8074386"/>
              <a:gd name="connsiteY528" fmla="*/ 3325379 h 4559737"/>
              <a:gd name="connsiteX529" fmla="*/ 3600863 w 8074386"/>
              <a:gd name="connsiteY529" fmla="*/ 3319575 h 4559737"/>
              <a:gd name="connsiteX530" fmla="*/ 3550580 w 8074386"/>
              <a:gd name="connsiteY530" fmla="*/ 3339195 h 4559737"/>
              <a:gd name="connsiteX531" fmla="*/ 3570833 w 8074386"/>
              <a:gd name="connsiteY531" fmla="*/ 3395200 h 4559737"/>
              <a:gd name="connsiteX532" fmla="*/ 3621117 w 8074386"/>
              <a:gd name="connsiteY532" fmla="*/ 3375579 h 4559737"/>
              <a:gd name="connsiteX533" fmla="*/ 3600863 w 8074386"/>
              <a:gd name="connsiteY533" fmla="*/ 3319575 h 4559737"/>
              <a:gd name="connsiteX534" fmla="*/ 3810971 w 8074386"/>
              <a:gd name="connsiteY534" fmla="*/ 3307399 h 4559737"/>
              <a:gd name="connsiteX535" fmla="*/ 3664524 w 8074386"/>
              <a:gd name="connsiteY535" fmla="*/ 3327182 h 4559737"/>
              <a:gd name="connsiteX536" fmla="*/ 3640241 w 8074386"/>
              <a:gd name="connsiteY536" fmla="*/ 3340588 h 4559737"/>
              <a:gd name="connsiteX537" fmla="*/ 3647118 w 8074386"/>
              <a:gd name="connsiteY537" fmla="*/ 3369366 h 4559737"/>
              <a:gd name="connsiteX538" fmla="*/ 3793566 w 8074386"/>
              <a:gd name="connsiteY538" fmla="*/ 3349586 h 4559737"/>
              <a:gd name="connsiteX539" fmla="*/ 3817847 w 8074386"/>
              <a:gd name="connsiteY539" fmla="*/ 3336177 h 4559737"/>
              <a:gd name="connsiteX540" fmla="*/ 3810971 w 8074386"/>
              <a:gd name="connsiteY540" fmla="*/ 3307399 h 4559737"/>
              <a:gd name="connsiteX541" fmla="*/ 3879179 w 8074386"/>
              <a:gd name="connsiteY541" fmla="*/ 3306434 h 4559737"/>
              <a:gd name="connsiteX542" fmla="*/ 3850349 w 8074386"/>
              <a:gd name="connsiteY542" fmla="*/ 3328412 h 4559737"/>
              <a:gd name="connsiteX543" fmla="*/ 3857225 w 8074386"/>
              <a:gd name="connsiteY543" fmla="*/ 3357190 h 4559737"/>
              <a:gd name="connsiteX544" fmla="*/ 4001952 w 8074386"/>
              <a:gd name="connsiteY544" fmla="*/ 3330214 h 4559737"/>
              <a:gd name="connsiteX545" fmla="*/ 4012513 w 8074386"/>
              <a:gd name="connsiteY545" fmla="*/ 3326094 h 4559737"/>
              <a:gd name="connsiteX546" fmla="*/ 4000314 w 8074386"/>
              <a:gd name="connsiteY546" fmla="*/ 3324084 h 4559737"/>
              <a:gd name="connsiteX547" fmla="*/ 3879179 w 8074386"/>
              <a:gd name="connsiteY547" fmla="*/ 3306434 h 4559737"/>
              <a:gd name="connsiteX548" fmla="*/ 1283817 w 8074386"/>
              <a:gd name="connsiteY548" fmla="*/ 3279547 h 4559737"/>
              <a:gd name="connsiteX549" fmla="*/ 1282182 w 8074386"/>
              <a:gd name="connsiteY549" fmla="*/ 3302887 h 4559737"/>
              <a:gd name="connsiteX550" fmla="*/ 1239250 w 8074386"/>
              <a:gd name="connsiteY550" fmla="*/ 3328671 h 4559737"/>
              <a:gd name="connsiteX551" fmla="*/ 1246109 w 8074386"/>
              <a:gd name="connsiteY551" fmla="*/ 3357375 h 4559737"/>
              <a:gd name="connsiteX552" fmla="*/ 1223004 w 8074386"/>
              <a:gd name="connsiteY552" fmla="*/ 3370133 h 4559737"/>
              <a:gd name="connsiteX553" fmla="*/ 1219564 w 8074386"/>
              <a:gd name="connsiteY553" fmla="*/ 3355743 h 4559737"/>
              <a:gd name="connsiteX554" fmla="*/ 1253034 w 8074386"/>
              <a:gd name="connsiteY554" fmla="*/ 3294508 h 4559737"/>
              <a:gd name="connsiteX555" fmla="*/ 1283817 w 8074386"/>
              <a:gd name="connsiteY555" fmla="*/ 3279547 h 4559737"/>
              <a:gd name="connsiteX556" fmla="*/ 2917752 w 8074386"/>
              <a:gd name="connsiteY556" fmla="*/ 3276029 h 4559737"/>
              <a:gd name="connsiteX557" fmla="*/ 2823862 w 8074386"/>
              <a:gd name="connsiteY557" fmla="*/ 3279991 h 4559737"/>
              <a:gd name="connsiteX558" fmla="*/ 2831419 w 8074386"/>
              <a:gd name="connsiteY558" fmla="*/ 3303606 h 4559737"/>
              <a:gd name="connsiteX559" fmla="*/ 2923939 w 8074386"/>
              <a:gd name="connsiteY559" fmla="*/ 3283587 h 4559737"/>
              <a:gd name="connsiteX560" fmla="*/ 2917752 w 8074386"/>
              <a:gd name="connsiteY560" fmla="*/ 3276029 h 4559737"/>
              <a:gd name="connsiteX561" fmla="*/ 5465031 w 8074386"/>
              <a:gd name="connsiteY561" fmla="*/ 3269557 h 4559737"/>
              <a:gd name="connsiteX562" fmla="*/ 5464853 w 8074386"/>
              <a:gd name="connsiteY562" fmla="*/ 3269670 h 4559737"/>
              <a:gd name="connsiteX563" fmla="*/ 5468291 w 8074386"/>
              <a:gd name="connsiteY563" fmla="*/ 3284059 h 4559737"/>
              <a:gd name="connsiteX564" fmla="*/ 5466348 w 8074386"/>
              <a:gd name="connsiteY564" fmla="*/ 3306397 h 4559737"/>
              <a:gd name="connsiteX565" fmla="*/ 5510731 w 8074386"/>
              <a:gd name="connsiteY565" fmla="*/ 3311641 h 4559737"/>
              <a:gd name="connsiteX566" fmla="*/ 5666067 w 8074386"/>
              <a:gd name="connsiteY566" fmla="*/ 3326091 h 4559737"/>
              <a:gd name="connsiteX567" fmla="*/ 5691757 w 8074386"/>
              <a:gd name="connsiteY567" fmla="*/ 3319669 h 4559737"/>
              <a:gd name="connsiteX568" fmla="*/ 5691756 w 8074386"/>
              <a:gd name="connsiteY568" fmla="*/ 3293980 h 4559737"/>
              <a:gd name="connsiteX569" fmla="*/ 5607996 w 8074386"/>
              <a:gd name="connsiteY569" fmla="*/ 3284084 h 4559737"/>
              <a:gd name="connsiteX570" fmla="*/ 5541891 w 8074386"/>
              <a:gd name="connsiteY570" fmla="*/ 3304501 h 4559737"/>
              <a:gd name="connsiteX571" fmla="*/ 5542258 w 8074386"/>
              <a:gd name="connsiteY571" fmla="*/ 3276799 h 4559737"/>
              <a:gd name="connsiteX572" fmla="*/ 5523174 w 8074386"/>
              <a:gd name="connsiteY572" fmla="*/ 3274713 h 4559737"/>
              <a:gd name="connsiteX573" fmla="*/ 5471395 w 8074386"/>
              <a:gd name="connsiteY573" fmla="*/ 3269896 h 4559737"/>
              <a:gd name="connsiteX574" fmla="*/ 5465031 w 8074386"/>
              <a:gd name="connsiteY574" fmla="*/ 3269557 h 4559737"/>
              <a:gd name="connsiteX575" fmla="*/ 3038471 w 8074386"/>
              <a:gd name="connsiteY575" fmla="*/ 3261691 h 4559737"/>
              <a:gd name="connsiteX576" fmla="*/ 3011128 w 8074386"/>
              <a:gd name="connsiteY576" fmla="*/ 3266045 h 4559737"/>
              <a:gd name="connsiteX577" fmla="*/ 3018000 w 8074386"/>
              <a:gd name="connsiteY577" fmla="*/ 3281631 h 4559737"/>
              <a:gd name="connsiteX578" fmla="*/ 3045343 w 8074386"/>
              <a:gd name="connsiteY578" fmla="*/ 3277278 h 4559737"/>
              <a:gd name="connsiteX579" fmla="*/ 3038471 w 8074386"/>
              <a:gd name="connsiteY579" fmla="*/ 3261691 h 4559737"/>
              <a:gd name="connsiteX580" fmla="*/ 1519925 w 8074386"/>
              <a:gd name="connsiteY580" fmla="*/ 3261159 h 4559737"/>
              <a:gd name="connsiteX581" fmla="*/ 1526801 w 8074386"/>
              <a:gd name="connsiteY581" fmla="*/ 3289937 h 4559737"/>
              <a:gd name="connsiteX582" fmla="*/ 1448003 w 8074386"/>
              <a:gd name="connsiteY582" fmla="*/ 3317773 h 4559737"/>
              <a:gd name="connsiteX583" fmla="*/ 1404958 w 8074386"/>
              <a:gd name="connsiteY583" fmla="*/ 3301435 h 4559737"/>
              <a:gd name="connsiteX584" fmla="*/ 1386810 w 8074386"/>
              <a:gd name="connsiteY584" fmla="*/ 3279140 h 4559737"/>
              <a:gd name="connsiteX585" fmla="*/ 1519925 w 8074386"/>
              <a:gd name="connsiteY585" fmla="*/ 3261159 h 4559737"/>
              <a:gd name="connsiteX586" fmla="*/ 5800934 w 8074386"/>
              <a:gd name="connsiteY586" fmla="*/ 3255447 h 4559737"/>
              <a:gd name="connsiteX587" fmla="*/ 5743134 w 8074386"/>
              <a:gd name="connsiteY587" fmla="*/ 3261869 h 4559737"/>
              <a:gd name="connsiteX588" fmla="*/ 5743135 w 8074386"/>
              <a:gd name="connsiteY588" fmla="*/ 3287558 h 4559737"/>
              <a:gd name="connsiteX589" fmla="*/ 5800933 w 8074386"/>
              <a:gd name="connsiteY589" fmla="*/ 3281134 h 4559737"/>
              <a:gd name="connsiteX590" fmla="*/ 5800934 w 8074386"/>
              <a:gd name="connsiteY590" fmla="*/ 3255447 h 4559737"/>
              <a:gd name="connsiteX591" fmla="*/ 7348679 w 8074386"/>
              <a:gd name="connsiteY591" fmla="*/ 3249025 h 4559737"/>
              <a:gd name="connsiteX592" fmla="*/ 7355101 w 8074386"/>
              <a:gd name="connsiteY592" fmla="*/ 3300402 h 4559737"/>
              <a:gd name="connsiteX593" fmla="*/ 7175280 w 8074386"/>
              <a:gd name="connsiteY593" fmla="*/ 3422423 h 4559737"/>
              <a:gd name="connsiteX594" fmla="*/ 7226658 w 8074386"/>
              <a:gd name="connsiteY594" fmla="*/ 3422423 h 4559737"/>
              <a:gd name="connsiteX595" fmla="*/ 7233079 w 8074386"/>
              <a:gd name="connsiteY595" fmla="*/ 3467379 h 4559737"/>
              <a:gd name="connsiteX596" fmla="*/ 7040415 w 8074386"/>
              <a:gd name="connsiteY596" fmla="*/ 3493067 h 4559737"/>
              <a:gd name="connsiteX597" fmla="*/ 7046837 w 8074386"/>
              <a:gd name="connsiteY597" fmla="*/ 3518756 h 4559737"/>
              <a:gd name="connsiteX598" fmla="*/ 7130325 w 8074386"/>
              <a:gd name="connsiteY598" fmla="*/ 3512335 h 4559737"/>
              <a:gd name="connsiteX599" fmla="*/ 7265191 w 8074386"/>
              <a:gd name="connsiteY599" fmla="*/ 3518755 h 4559737"/>
              <a:gd name="connsiteX600" fmla="*/ 7265191 w 8074386"/>
              <a:gd name="connsiteY600" fmla="*/ 3493068 h 4559737"/>
              <a:gd name="connsiteX601" fmla="*/ 7348679 w 8074386"/>
              <a:gd name="connsiteY601" fmla="*/ 3512335 h 4559737"/>
              <a:gd name="connsiteX602" fmla="*/ 7329413 w 8074386"/>
              <a:gd name="connsiteY602" fmla="*/ 3563711 h 4559737"/>
              <a:gd name="connsiteX603" fmla="*/ 7271612 w 8074386"/>
              <a:gd name="connsiteY603" fmla="*/ 3544446 h 4559737"/>
              <a:gd name="connsiteX604" fmla="*/ 7245923 w 8074386"/>
              <a:gd name="connsiteY604" fmla="*/ 3563711 h 4559737"/>
              <a:gd name="connsiteX605" fmla="*/ 7245922 w 8074386"/>
              <a:gd name="connsiteY605" fmla="*/ 3570134 h 4559737"/>
              <a:gd name="connsiteX606" fmla="*/ 7053259 w 8074386"/>
              <a:gd name="connsiteY606" fmla="*/ 3570134 h 4559737"/>
              <a:gd name="connsiteX607" fmla="*/ 6944082 w 8074386"/>
              <a:gd name="connsiteY607" fmla="*/ 3576555 h 4559737"/>
              <a:gd name="connsiteX608" fmla="*/ 6867015 w 8074386"/>
              <a:gd name="connsiteY608" fmla="*/ 3640777 h 4559737"/>
              <a:gd name="connsiteX609" fmla="*/ 6841327 w 8074386"/>
              <a:gd name="connsiteY609" fmla="*/ 3640778 h 4559737"/>
              <a:gd name="connsiteX610" fmla="*/ 6796371 w 8074386"/>
              <a:gd name="connsiteY610" fmla="*/ 3544445 h 4559737"/>
              <a:gd name="connsiteX611" fmla="*/ 6834904 w 8074386"/>
              <a:gd name="connsiteY611" fmla="*/ 3403157 h 4559737"/>
              <a:gd name="connsiteX612" fmla="*/ 6834904 w 8074386"/>
              <a:gd name="connsiteY612" fmla="*/ 3383889 h 4559737"/>
              <a:gd name="connsiteX613" fmla="*/ 6860594 w 8074386"/>
              <a:gd name="connsiteY613" fmla="*/ 3377468 h 4559737"/>
              <a:gd name="connsiteX614" fmla="*/ 6873438 w 8074386"/>
              <a:gd name="connsiteY614" fmla="*/ 3454535 h 4559737"/>
              <a:gd name="connsiteX615" fmla="*/ 7066103 w 8074386"/>
              <a:gd name="connsiteY615" fmla="*/ 3435268 h 4559737"/>
              <a:gd name="connsiteX616" fmla="*/ 7066102 w 8074386"/>
              <a:gd name="connsiteY616" fmla="*/ 3416001 h 4559737"/>
              <a:gd name="connsiteX617" fmla="*/ 7136747 w 8074386"/>
              <a:gd name="connsiteY617" fmla="*/ 3351780 h 4559737"/>
              <a:gd name="connsiteX618" fmla="*/ 7136747 w 8074386"/>
              <a:gd name="connsiteY618" fmla="*/ 3326090 h 4559737"/>
              <a:gd name="connsiteX619" fmla="*/ 6719305 w 8074386"/>
              <a:gd name="connsiteY619" fmla="*/ 3345357 h 4559737"/>
              <a:gd name="connsiteX620" fmla="*/ 6712883 w 8074386"/>
              <a:gd name="connsiteY620" fmla="*/ 3268290 h 4559737"/>
              <a:gd name="connsiteX621" fmla="*/ 6738572 w 8074386"/>
              <a:gd name="connsiteY621" fmla="*/ 3261869 h 4559737"/>
              <a:gd name="connsiteX622" fmla="*/ 6937661 w 8074386"/>
              <a:gd name="connsiteY622" fmla="*/ 3293981 h 4559737"/>
              <a:gd name="connsiteX623" fmla="*/ 7014725 w 8074386"/>
              <a:gd name="connsiteY623" fmla="*/ 3261869 h 4559737"/>
              <a:gd name="connsiteX624" fmla="*/ 7021149 w 8074386"/>
              <a:gd name="connsiteY624" fmla="*/ 3287557 h 4559737"/>
              <a:gd name="connsiteX625" fmla="*/ 7072525 w 8074386"/>
              <a:gd name="connsiteY625" fmla="*/ 3255446 h 4559737"/>
              <a:gd name="connsiteX626" fmla="*/ 7213814 w 8074386"/>
              <a:gd name="connsiteY626" fmla="*/ 3319669 h 4559737"/>
              <a:gd name="connsiteX627" fmla="*/ 7348679 w 8074386"/>
              <a:gd name="connsiteY627" fmla="*/ 3249025 h 4559737"/>
              <a:gd name="connsiteX628" fmla="*/ 3390175 w 8074386"/>
              <a:gd name="connsiteY628" fmla="*/ 3246694 h 4559737"/>
              <a:gd name="connsiteX629" fmla="*/ 3325813 w 8074386"/>
              <a:gd name="connsiteY629" fmla="*/ 3251339 h 4559737"/>
              <a:gd name="connsiteX630" fmla="*/ 3310675 w 8074386"/>
              <a:gd name="connsiteY630" fmla="*/ 3268804 h 4559737"/>
              <a:gd name="connsiteX631" fmla="*/ 3388918 w 8074386"/>
              <a:gd name="connsiteY631" fmla="*/ 3260292 h 4559737"/>
              <a:gd name="connsiteX632" fmla="*/ 3390175 w 8074386"/>
              <a:gd name="connsiteY632" fmla="*/ 3246694 h 4559737"/>
              <a:gd name="connsiteX633" fmla="*/ 5184209 w 8074386"/>
              <a:gd name="connsiteY633" fmla="*/ 3245462 h 4559737"/>
              <a:gd name="connsiteX634" fmla="*/ 5133926 w 8074386"/>
              <a:gd name="connsiteY634" fmla="*/ 3265084 h 4559737"/>
              <a:gd name="connsiteX635" fmla="*/ 5136160 w 8074386"/>
              <a:gd name="connsiteY635" fmla="*/ 3274428 h 4559737"/>
              <a:gd name="connsiteX636" fmla="*/ 5195779 w 8074386"/>
              <a:gd name="connsiteY636" fmla="*/ 3269008 h 4559737"/>
              <a:gd name="connsiteX637" fmla="*/ 5184209 w 8074386"/>
              <a:gd name="connsiteY637" fmla="*/ 3245462 h 4559737"/>
              <a:gd name="connsiteX638" fmla="*/ 2931521 w 8074386"/>
              <a:gd name="connsiteY638" fmla="*/ 3242508 h 4559737"/>
              <a:gd name="connsiteX639" fmla="*/ 2882168 w 8074386"/>
              <a:gd name="connsiteY639" fmla="*/ 3248739 h 4559737"/>
              <a:gd name="connsiteX640" fmla="*/ 2888355 w 8074386"/>
              <a:gd name="connsiteY640" fmla="*/ 3256297 h 4559737"/>
              <a:gd name="connsiteX641" fmla="*/ 2932206 w 8074386"/>
              <a:gd name="connsiteY641" fmla="*/ 3250536 h 4559737"/>
              <a:gd name="connsiteX642" fmla="*/ 2931521 w 8074386"/>
              <a:gd name="connsiteY642" fmla="*/ 3242508 h 4559737"/>
              <a:gd name="connsiteX643" fmla="*/ 3505806 w 8074386"/>
              <a:gd name="connsiteY643" fmla="*/ 3238350 h 4559737"/>
              <a:gd name="connsiteX644" fmla="*/ 3489736 w 8074386"/>
              <a:gd name="connsiteY644" fmla="*/ 3239509 h 4559737"/>
              <a:gd name="connsiteX645" fmla="*/ 3520823 w 8074386"/>
              <a:gd name="connsiteY645" fmla="*/ 3247392 h 4559737"/>
              <a:gd name="connsiteX646" fmla="*/ 3535056 w 8074386"/>
              <a:gd name="connsiteY646" fmla="*/ 3246097 h 4559737"/>
              <a:gd name="connsiteX647" fmla="*/ 3505806 w 8074386"/>
              <a:gd name="connsiteY647" fmla="*/ 3238350 h 4559737"/>
              <a:gd name="connsiteX648" fmla="*/ 7509235 w 8074386"/>
              <a:gd name="connsiteY648" fmla="*/ 3236181 h 4559737"/>
              <a:gd name="connsiteX649" fmla="*/ 7515656 w 8074386"/>
              <a:gd name="connsiteY649" fmla="*/ 3287558 h 4559737"/>
              <a:gd name="connsiteX650" fmla="*/ 7406479 w 8074386"/>
              <a:gd name="connsiteY650" fmla="*/ 3300401 h 4559737"/>
              <a:gd name="connsiteX651" fmla="*/ 7400057 w 8074386"/>
              <a:gd name="connsiteY651" fmla="*/ 3249025 h 4559737"/>
              <a:gd name="connsiteX652" fmla="*/ 7509235 w 8074386"/>
              <a:gd name="connsiteY652" fmla="*/ 3236181 h 4559737"/>
              <a:gd name="connsiteX653" fmla="*/ 2146146 w 8074386"/>
              <a:gd name="connsiteY653" fmla="*/ 3230382 h 4559737"/>
              <a:gd name="connsiteX654" fmla="*/ 2162279 w 8074386"/>
              <a:gd name="connsiteY654" fmla="*/ 3274991 h 4559737"/>
              <a:gd name="connsiteX655" fmla="*/ 1997674 w 8074386"/>
              <a:gd name="connsiteY655" fmla="*/ 3276295 h 4559737"/>
              <a:gd name="connsiteX656" fmla="*/ 1978173 w 8074386"/>
              <a:gd name="connsiteY656" fmla="*/ 3280955 h 4559737"/>
              <a:gd name="connsiteX657" fmla="*/ 1901887 w 8074386"/>
              <a:gd name="connsiteY657" fmla="*/ 3306789 h 4559737"/>
              <a:gd name="connsiteX658" fmla="*/ 1881636 w 8074386"/>
              <a:gd name="connsiteY658" fmla="*/ 3250784 h 4559737"/>
              <a:gd name="connsiteX659" fmla="*/ 1907636 w 8074386"/>
              <a:gd name="connsiteY659" fmla="*/ 3244572 h 4559737"/>
              <a:gd name="connsiteX660" fmla="*/ 2050928 w 8074386"/>
              <a:gd name="connsiteY660" fmla="*/ 3233149 h 4559737"/>
              <a:gd name="connsiteX661" fmla="*/ 2063925 w 8074386"/>
              <a:gd name="connsiteY661" fmla="*/ 3231309 h 4559737"/>
              <a:gd name="connsiteX662" fmla="*/ 2146146 w 8074386"/>
              <a:gd name="connsiteY662" fmla="*/ 3230382 h 4559737"/>
              <a:gd name="connsiteX663" fmla="*/ 2725181 w 8074386"/>
              <a:gd name="connsiteY663" fmla="*/ 3227759 h 4559737"/>
              <a:gd name="connsiteX664" fmla="*/ 2732053 w 8074386"/>
              <a:gd name="connsiteY664" fmla="*/ 3243345 h 4559737"/>
              <a:gd name="connsiteX665" fmla="*/ 2688202 w 8074386"/>
              <a:gd name="connsiteY665" fmla="*/ 3249106 h 4559737"/>
              <a:gd name="connsiteX666" fmla="*/ 2679394 w 8074386"/>
              <a:gd name="connsiteY666" fmla="*/ 3249857 h 4559737"/>
              <a:gd name="connsiteX667" fmla="*/ 2666580 w 8074386"/>
              <a:gd name="connsiteY667" fmla="*/ 3249721 h 4559737"/>
              <a:gd name="connsiteX668" fmla="*/ 2646631 w 8074386"/>
              <a:gd name="connsiteY668" fmla="*/ 3249113 h 4559737"/>
              <a:gd name="connsiteX669" fmla="*/ 2631976 w 8074386"/>
              <a:gd name="connsiteY669" fmla="*/ 3239749 h 4559737"/>
              <a:gd name="connsiteX670" fmla="*/ 2725181 w 8074386"/>
              <a:gd name="connsiteY670" fmla="*/ 3227759 h 4559737"/>
              <a:gd name="connsiteX671" fmla="*/ 5250734 w 8074386"/>
              <a:gd name="connsiteY671" fmla="*/ 3224140 h 4559737"/>
              <a:gd name="connsiteX672" fmla="*/ 5215834 w 8074386"/>
              <a:gd name="connsiteY672" fmla="*/ 3237153 h 4559737"/>
              <a:gd name="connsiteX673" fmla="*/ 5216515 w 8074386"/>
              <a:gd name="connsiteY673" fmla="*/ 3242602 h 4559737"/>
              <a:gd name="connsiteX674" fmla="*/ 5211424 w 8074386"/>
              <a:gd name="connsiteY674" fmla="*/ 3242602 h 4559737"/>
              <a:gd name="connsiteX675" fmla="*/ 5220172 w 8074386"/>
              <a:gd name="connsiteY675" fmla="*/ 3266791 h 4559737"/>
              <a:gd name="connsiteX676" fmla="*/ 5274314 w 8074386"/>
              <a:gd name="connsiteY676" fmla="*/ 3261869 h 4559737"/>
              <a:gd name="connsiteX677" fmla="*/ 5250734 w 8074386"/>
              <a:gd name="connsiteY677" fmla="*/ 3224140 h 4559737"/>
              <a:gd name="connsiteX678" fmla="*/ 2408866 w 8074386"/>
              <a:gd name="connsiteY678" fmla="*/ 3222138 h 4559737"/>
              <a:gd name="connsiteX679" fmla="*/ 2418200 w 8074386"/>
              <a:gd name="connsiteY679" fmla="*/ 3224492 h 4559737"/>
              <a:gd name="connsiteX680" fmla="*/ 2429545 w 8074386"/>
              <a:gd name="connsiteY680" fmla="*/ 3271973 h 4559737"/>
              <a:gd name="connsiteX681" fmla="*/ 2405262 w 8074386"/>
              <a:gd name="connsiteY681" fmla="*/ 3285381 h 4559737"/>
              <a:gd name="connsiteX682" fmla="*/ 2341602 w 8074386"/>
              <a:gd name="connsiteY682" fmla="*/ 3277776 h 4559737"/>
              <a:gd name="connsiteX683" fmla="*/ 2354980 w 8074386"/>
              <a:gd name="connsiteY683" fmla="*/ 3305002 h 4559737"/>
              <a:gd name="connsiteX684" fmla="*/ 2194780 w 8074386"/>
              <a:gd name="connsiteY684" fmla="*/ 3267226 h 4559737"/>
              <a:gd name="connsiteX685" fmla="*/ 2188280 w 8074386"/>
              <a:gd name="connsiteY685" fmla="*/ 3268778 h 4559737"/>
              <a:gd name="connsiteX686" fmla="*/ 2181404 w 8074386"/>
              <a:gd name="connsiteY686" fmla="*/ 3240000 h 4559737"/>
              <a:gd name="connsiteX687" fmla="*/ 2199925 w 8074386"/>
              <a:gd name="connsiteY687" fmla="*/ 3229774 h 4559737"/>
              <a:gd name="connsiteX688" fmla="*/ 2294185 w 8074386"/>
              <a:gd name="connsiteY688" fmla="*/ 3228710 h 4559737"/>
              <a:gd name="connsiteX689" fmla="*/ 2307563 w 8074386"/>
              <a:gd name="connsiteY689" fmla="*/ 3255934 h 4559737"/>
              <a:gd name="connsiteX690" fmla="*/ 2334496 w 8074386"/>
              <a:gd name="connsiteY690" fmla="*/ 3225905 h 4559737"/>
              <a:gd name="connsiteX691" fmla="*/ 2372385 w 8074386"/>
              <a:gd name="connsiteY691" fmla="*/ 3262815 h 4559737"/>
              <a:gd name="connsiteX692" fmla="*/ 2408866 w 8074386"/>
              <a:gd name="connsiteY692" fmla="*/ 3222138 h 4559737"/>
              <a:gd name="connsiteX693" fmla="*/ 4439431 w 8074386"/>
              <a:gd name="connsiteY693" fmla="*/ 3216914 h 4559737"/>
              <a:gd name="connsiteX694" fmla="*/ 4407320 w 8074386"/>
              <a:gd name="connsiteY694" fmla="*/ 3223335 h 4559737"/>
              <a:gd name="connsiteX695" fmla="*/ 4398203 w 8074386"/>
              <a:gd name="connsiteY695" fmla="*/ 3227243 h 4559737"/>
              <a:gd name="connsiteX696" fmla="*/ 4394360 w 8074386"/>
              <a:gd name="connsiteY696" fmla="*/ 3229695 h 4559737"/>
              <a:gd name="connsiteX697" fmla="*/ 4392372 w 8074386"/>
              <a:gd name="connsiteY697" fmla="*/ 3229742 h 4559737"/>
              <a:gd name="connsiteX698" fmla="*/ 4373603 w 8074386"/>
              <a:gd name="connsiteY698" fmla="*/ 3237786 h 4559737"/>
              <a:gd name="connsiteX699" fmla="*/ 4367227 w 8074386"/>
              <a:gd name="connsiteY699" fmla="*/ 3255090 h 4559737"/>
              <a:gd name="connsiteX700" fmla="*/ 4378412 w 8074386"/>
              <a:gd name="connsiteY700" fmla="*/ 3258506 h 4559737"/>
              <a:gd name="connsiteX701" fmla="*/ 4365646 w 8074386"/>
              <a:gd name="connsiteY701" fmla="*/ 3259382 h 4559737"/>
              <a:gd name="connsiteX702" fmla="*/ 4362921 w 8074386"/>
              <a:gd name="connsiteY702" fmla="*/ 3266778 h 4559737"/>
              <a:gd name="connsiteX703" fmla="*/ 4403630 w 8074386"/>
              <a:gd name="connsiteY703" fmla="*/ 3257052 h 4559737"/>
              <a:gd name="connsiteX704" fmla="*/ 4426958 w 8074386"/>
              <a:gd name="connsiteY704" fmla="*/ 3252761 h 4559737"/>
              <a:gd name="connsiteX705" fmla="*/ 4395064 w 8074386"/>
              <a:gd name="connsiteY705" fmla="*/ 3256788 h 4559737"/>
              <a:gd name="connsiteX706" fmla="*/ 4427340 w 8074386"/>
              <a:gd name="connsiteY706" fmla="*/ 3246477 h 4559737"/>
              <a:gd name="connsiteX707" fmla="*/ 4429267 w 8074386"/>
              <a:gd name="connsiteY707" fmla="*/ 3246135 h 4559737"/>
              <a:gd name="connsiteX708" fmla="*/ 4439431 w 8074386"/>
              <a:gd name="connsiteY708" fmla="*/ 3216914 h 4559737"/>
              <a:gd name="connsiteX709" fmla="*/ 6205530 w 8074386"/>
              <a:gd name="connsiteY709" fmla="*/ 3216914 h 4559737"/>
              <a:gd name="connsiteX710" fmla="*/ 6211954 w 8074386"/>
              <a:gd name="connsiteY710" fmla="*/ 3268290 h 4559737"/>
              <a:gd name="connsiteX711" fmla="*/ 6244065 w 8074386"/>
              <a:gd name="connsiteY711" fmla="*/ 3268290 h 4559737"/>
              <a:gd name="connsiteX712" fmla="*/ 6327553 w 8074386"/>
              <a:gd name="connsiteY712" fmla="*/ 3281135 h 4559737"/>
              <a:gd name="connsiteX713" fmla="*/ 6353240 w 8074386"/>
              <a:gd name="connsiteY713" fmla="*/ 3255447 h 4559737"/>
              <a:gd name="connsiteX714" fmla="*/ 6462418 w 8074386"/>
              <a:gd name="connsiteY714" fmla="*/ 3268290 h 4559737"/>
              <a:gd name="connsiteX715" fmla="*/ 6545907 w 8074386"/>
              <a:gd name="connsiteY715" fmla="*/ 3255447 h 4559737"/>
              <a:gd name="connsiteX716" fmla="*/ 6539484 w 8074386"/>
              <a:gd name="connsiteY716" fmla="*/ 3229758 h 4559737"/>
              <a:gd name="connsiteX717" fmla="*/ 6455996 w 8074386"/>
              <a:gd name="connsiteY717" fmla="*/ 3236181 h 4559737"/>
              <a:gd name="connsiteX718" fmla="*/ 6205530 w 8074386"/>
              <a:gd name="connsiteY718" fmla="*/ 3216914 h 4559737"/>
              <a:gd name="connsiteX719" fmla="*/ 3139259 w 8074386"/>
              <a:gd name="connsiteY719" fmla="*/ 3208621 h 4559737"/>
              <a:gd name="connsiteX720" fmla="*/ 3089904 w 8074386"/>
              <a:gd name="connsiteY720" fmla="*/ 3214851 h 4559737"/>
              <a:gd name="connsiteX721" fmla="*/ 3096776 w 8074386"/>
              <a:gd name="connsiteY721" fmla="*/ 3230438 h 4559737"/>
              <a:gd name="connsiteX722" fmla="*/ 3146130 w 8074386"/>
              <a:gd name="connsiteY722" fmla="*/ 3224208 h 4559737"/>
              <a:gd name="connsiteX723" fmla="*/ 3139259 w 8074386"/>
              <a:gd name="connsiteY723" fmla="*/ 3208621 h 4559737"/>
              <a:gd name="connsiteX724" fmla="*/ 3211309 w 8074386"/>
              <a:gd name="connsiteY724" fmla="*/ 3208542 h 4559737"/>
              <a:gd name="connsiteX725" fmla="*/ 3161954 w 8074386"/>
              <a:gd name="connsiteY725" fmla="*/ 3214771 h 4559737"/>
              <a:gd name="connsiteX726" fmla="*/ 3168142 w 8074386"/>
              <a:gd name="connsiteY726" fmla="*/ 3222331 h 4559737"/>
              <a:gd name="connsiteX727" fmla="*/ 3211993 w 8074386"/>
              <a:gd name="connsiteY727" fmla="*/ 3216570 h 4559737"/>
              <a:gd name="connsiteX728" fmla="*/ 3211309 w 8074386"/>
              <a:gd name="connsiteY728" fmla="*/ 3208542 h 4559737"/>
              <a:gd name="connsiteX729" fmla="*/ 2889750 w 8074386"/>
              <a:gd name="connsiteY729" fmla="*/ 3207660 h 4559737"/>
              <a:gd name="connsiteX730" fmla="*/ 2852773 w 8074386"/>
              <a:gd name="connsiteY730" fmla="*/ 3229007 h 4559737"/>
              <a:gd name="connsiteX731" fmla="*/ 2803246 w 8074386"/>
              <a:gd name="connsiteY731" fmla="*/ 3233231 h 4559737"/>
              <a:gd name="connsiteX732" fmla="*/ 2796375 w 8074386"/>
              <a:gd name="connsiteY732" fmla="*/ 3217644 h 4559737"/>
              <a:gd name="connsiteX733" fmla="*/ 2889750 w 8074386"/>
              <a:gd name="connsiteY733" fmla="*/ 3207660 h 4559737"/>
              <a:gd name="connsiteX734" fmla="*/ 6070666 w 8074386"/>
              <a:gd name="connsiteY734" fmla="*/ 3204069 h 4559737"/>
              <a:gd name="connsiteX735" fmla="*/ 6077088 w 8074386"/>
              <a:gd name="connsiteY735" fmla="*/ 3255446 h 4559737"/>
              <a:gd name="connsiteX736" fmla="*/ 6186263 w 8074386"/>
              <a:gd name="connsiteY736" fmla="*/ 3242602 h 4559737"/>
              <a:gd name="connsiteX737" fmla="*/ 6179842 w 8074386"/>
              <a:gd name="connsiteY737" fmla="*/ 3216914 h 4559737"/>
              <a:gd name="connsiteX738" fmla="*/ 6154153 w 8074386"/>
              <a:gd name="connsiteY738" fmla="*/ 3216914 h 4559737"/>
              <a:gd name="connsiteX739" fmla="*/ 6070666 w 8074386"/>
              <a:gd name="connsiteY739" fmla="*/ 3204069 h 4559737"/>
              <a:gd name="connsiteX740" fmla="*/ 3255159 w 8074386"/>
              <a:gd name="connsiteY740" fmla="*/ 3202780 h 4559737"/>
              <a:gd name="connsiteX741" fmla="*/ 3233148 w 8074386"/>
              <a:gd name="connsiteY741" fmla="*/ 3204657 h 4559737"/>
              <a:gd name="connsiteX742" fmla="*/ 3240020 w 8074386"/>
              <a:gd name="connsiteY742" fmla="*/ 3220245 h 4559737"/>
              <a:gd name="connsiteX743" fmla="*/ 3262031 w 8074386"/>
              <a:gd name="connsiteY743" fmla="*/ 3218368 h 4559737"/>
              <a:gd name="connsiteX744" fmla="*/ 3255159 w 8074386"/>
              <a:gd name="connsiteY744" fmla="*/ 3202780 h 4559737"/>
              <a:gd name="connsiteX745" fmla="*/ 2557918 w 8074386"/>
              <a:gd name="connsiteY745" fmla="*/ 3195667 h 4559737"/>
              <a:gd name="connsiteX746" fmla="*/ 2554576 w 8074386"/>
              <a:gd name="connsiteY746" fmla="*/ 3196912 h 4559737"/>
              <a:gd name="connsiteX747" fmla="*/ 2553109 w 8074386"/>
              <a:gd name="connsiteY747" fmla="*/ 3196816 h 4559737"/>
              <a:gd name="connsiteX748" fmla="*/ 2557918 w 8074386"/>
              <a:gd name="connsiteY748" fmla="*/ 3195667 h 4559737"/>
              <a:gd name="connsiteX749" fmla="*/ 3336221 w 8074386"/>
              <a:gd name="connsiteY749" fmla="*/ 3193427 h 4559737"/>
              <a:gd name="connsiteX750" fmla="*/ 3326524 w 8074386"/>
              <a:gd name="connsiteY750" fmla="*/ 3194673 h 4559737"/>
              <a:gd name="connsiteX751" fmla="*/ 3332712 w 8074386"/>
              <a:gd name="connsiteY751" fmla="*/ 3202232 h 4559737"/>
              <a:gd name="connsiteX752" fmla="*/ 3354724 w 8074386"/>
              <a:gd name="connsiteY752" fmla="*/ 3200356 h 4559737"/>
              <a:gd name="connsiteX753" fmla="*/ 3361623 w 8074386"/>
              <a:gd name="connsiteY753" fmla="*/ 3200155 h 4559737"/>
              <a:gd name="connsiteX754" fmla="*/ 3336221 w 8074386"/>
              <a:gd name="connsiteY754" fmla="*/ 3193427 h 4559737"/>
              <a:gd name="connsiteX755" fmla="*/ 5929377 w 8074386"/>
              <a:gd name="connsiteY755" fmla="*/ 3191226 h 4559737"/>
              <a:gd name="connsiteX756" fmla="*/ 5929377 w 8074386"/>
              <a:gd name="connsiteY756" fmla="*/ 3216914 h 4559737"/>
              <a:gd name="connsiteX757" fmla="*/ 5987177 w 8074386"/>
              <a:gd name="connsiteY757" fmla="*/ 3236181 h 4559737"/>
              <a:gd name="connsiteX758" fmla="*/ 6019287 w 8074386"/>
              <a:gd name="connsiteY758" fmla="*/ 3236181 h 4559737"/>
              <a:gd name="connsiteX759" fmla="*/ 6012866 w 8074386"/>
              <a:gd name="connsiteY759" fmla="*/ 3210491 h 4559737"/>
              <a:gd name="connsiteX760" fmla="*/ 5929377 w 8074386"/>
              <a:gd name="connsiteY760" fmla="*/ 3191226 h 4559737"/>
              <a:gd name="connsiteX761" fmla="*/ 2789481 w 8074386"/>
              <a:gd name="connsiteY761" fmla="*/ 3175197 h 4559737"/>
              <a:gd name="connsiteX762" fmla="*/ 2790684 w 8074386"/>
              <a:gd name="connsiteY762" fmla="*/ 3178524 h 4559737"/>
              <a:gd name="connsiteX763" fmla="*/ 2766568 w 8074386"/>
              <a:gd name="connsiteY763" fmla="*/ 3187042 h 4559737"/>
              <a:gd name="connsiteX764" fmla="*/ 2765843 w 8074386"/>
              <a:gd name="connsiteY764" fmla="*/ 3184012 h 4559737"/>
              <a:gd name="connsiteX765" fmla="*/ 2789481 w 8074386"/>
              <a:gd name="connsiteY765" fmla="*/ 3175197 h 4559737"/>
              <a:gd name="connsiteX766" fmla="*/ 6310743 w 8074386"/>
              <a:gd name="connsiteY766" fmla="*/ 3126814 h 4559737"/>
              <a:gd name="connsiteX767" fmla="*/ 6308286 w 8074386"/>
              <a:gd name="connsiteY767" fmla="*/ 3127003 h 4559737"/>
              <a:gd name="connsiteX768" fmla="*/ 6314708 w 8074386"/>
              <a:gd name="connsiteY768" fmla="*/ 3152692 h 4559737"/>
              <a:gd name="connsiteX769" fmla="*/ 6391774 w 8074386"/>
              <a:gd name="connsiteY769" fmla="*/ 3146270 h 4559737"/>
              <a:gd name="connsiteX770" fmla="*/ 6391775 w 8074386"/>
              <a:gd name="connsiteY770" fmla="*/ 3131233 h 4559737"/>
              <a:gd name="connsiteX771" fmla="*/ 6317366 w 8074386"/>
              <a:gd name="connsiteY771" fmla="*/ 3128368 h 4559737"/>
              <a:gd name="connsiteX772" fmla="*/ 6310743 w 8074386"/>
              <a:gd name="connsiteY772" fmla="*/ 3126814 h 4559737"/>
              <a:gd name="connsiteX773" fmla="*/ 2882733 w 8074386"/>
              <a:gd name="connsiteY773" fmla="*/ 3125371 h 4559737"/>
              <a:gd name="connsiteX774" fmla="*/ 2889605 w 8074386"/>
              <a:gd name="connsiteY774" fmla="*/ 3140959 h 4559737"/>
              <a:gd name="connsiteX775" fmla="*/ 2796400 w 8074386"/>
              <a:gd name="connsiteY775" fmla="*/ 3152950 h 4559737"/>
              <a:gd name="connsiteX776" fmla="*/ 2789529 w 8074386"/>
              <a:gd name="connsiteY776" fmla="*/ 3137363 h 4559737"/>
              <a:gd name="connsiteX777" fmla="*/ 2882733 w 8074386"/>
              <a:gd name="connsiteY777" fmla="*/ 3125371 h 4559737"/>
              <a:gd name="connsiteX778" fmla="*/ 7122142 w 8074386"/>
              <a:gd name="connsiteY778" fmla="*/ 3115620 h 4559737"/>
              <a:gd name="connsiteX779" fmla="*/ 7122976 w 8074386"/>
              <a:gd name="connsiteY779" fmla="*/ 3117510 h 4559737"/>
              <a:gd name="connsiteX780" fmla="*/ 7108955 w 8074386"/>
              <a:gd name="connsiteY780" fmla="*/ 3117352 h 4559737"/>
              <a:gd name="connsiteX781" fmla="*/ 7122142 w 8074386"/>
              <a:gd name="connsiteY781" fmla="*/ 3115620 h 4559737"/>
              <a:gd name="connsiteX782" fmla="*/ 6109198 w 8074386"/>
              <a:gd name="connsiteY782" fmla="*/ 3094892 h 4559737"/>
              <a:gd name="connsiteX783" fmla="*/ 6032132 w 8074386"/>
              <a:gd name="connsiteY783" fmla="*/ 3107736 h 4559737"/>
              <a:gd name="connsiteX784" fmla="*/ 6039746 w 8074386"/>
              <a:gd name="connsiteY784" fmla="*/ 3118613 h 4559737"/>
              <a:gd name="connsiteX785" fmla="*/ 6106670 w 8074386"/>
              <a:gd name="connsiteY785" fmla="*/ 3118959 h 4559737"/>
              <a:gd name="connsiteX786" fmla="*/ 6043132 w 8074386"/>
              <a:gd name="connsiteY786" fmla="*/ 3123451 h 4559737"/>
              <a:gd name="connsiteX787" fmla="*/ 6054609 w 8074386"/>
              <a:gd name="connsiteY787" fmla="*/ 3139847 h 4559737"/>
              <a:gd name="connsiteX788" fmla="*/ 6122042 w 8074386"/>
              <a:gd name="connsiteY788" fmla="*/ 3171958 h 4559737"/>
              <a:gd name="connsiteX789" fmla="*/ 6109198 w 8074386"/>
              <a:gd name="connsiteY789" fmla="*/ 3094892 h 4559737"/>
              <a:gd name="connsiteX790" fmla="*/ 5981389 w 8074386"/>
              <a:gd name="connsiteY790" fmla="*/ 3084118 h 4559737"/>
              <a:gd name="connsiteX791" fmla="*/ 5942221 w 8074386"/>
              <a:gd name="connsiteY791" fmla="*/ 3088471 h 4559737"/>
              <a:gd name="connsiteX792" fmla="*/ 5948644 w 8074386"/>
              <a:gd name="connsiteY792" fmla="*/ 3114159 h 4559737"/>
              <a:gd name="connsiteX793" fmla="*/ 6000021 w 8074386"/>
              <a:gd name="connsiteY793" fmla="*/ 3107736 h 4559737"/>
              <a:gd name="connsiteX794" fmla="*/ 6000021 w 8074386"/>
              <a:gd name="connsiteY794" fmla="*/ 3084582 h 4559737"/>
              <a:gd name="connsiteX795" fmla="*/ 5981389 w 8074386"/>
              <a:gd name="connsiteY795" fmla="*/ 3084118 h 4559737"/>
              <a:gd name="connsiteX796" fmla="*/ 6885550 w 8074386"/>
              <a:gd name="connsiteY796" fmla="*/ 3071104 h 4559737"/>
              <a:gd name="connsiteX797" fmla="*/ 6872828 w 8074386"/>
              <a:gd name="connsiteY797" fmla="*/ 3073366 h 4559737"/>
              <a:gd name="connsiteX798" fmla="*/ 6882283 w 8074386"/>
              <a:gd name="connsiteY798" fmla="*/ 3088494 h 4559737"/>
              <a:gd name="connsiteX799" fmla="*/ 6892421 w 8074386"/>
              <a:gd name="connsiteY799" fmla="*/ 3086690 h 4559737"/>
              <a:gd name="connsiteX800" fmla="*/ 6885550 w 8074386"/>
              <a:gd name="connsiteY800" fmla="*/ 3071104 h 4559737"/>
              <a:gd name="connsiteX801" fmla="*/ 922991 w 8074386"/>
              <a:gd name="connsiteY801" fmla="*/ 3048141 h 4559737"/>
              <a:gd name="connsiteX802" fmla="*/ 930759 w 8074386"/>
              <a:gd name="connsiteY802" fmla="*/ 3063650 h 4559737"/>
              <a:gd name="connsiteX803" fmla="*/ 898764 w 8074386"/>
              <a:gd name="connsiteY803" fmla="*/ 3066379 h 4559737"/>
              <a:gd name="connsiteX804" fmla="*/ 891167 w 8074386"/>
              <a:gd name="connsiteY804" fmla="*/ 3052876 h 4559737"/>
              <a:gd name="connsiteX805" fmla="*/ 922991 w 8074386"/>
              <a:gd name="connsiteY805" fmla="*/ 3048141 h 4559737"/>
              <a:gd name="connsiteX806" fmla="*/ 5329481 w 8074386"/>
              <a:gd name="connsiteY806" fmla="*/ 3044240 h 4559737"/>
              <a:gd name="connsiteX807" fmla="*/ 5325746 w 8074386"/>
              <a:gd name="connsiteY807" fmla="*/ 3044407 h 4559737"/>
              <a:gd name="connsiteX808" fmla="*/ 5330221 w 8074386"/>
              <a:gd name="connsiteY808" fmla="*/ 3046287 h 4559737"/>
              <a:gd name="connsiteX809" fmla="*/ 5329481 w 8074386"/>
              <a:gd name="connsiteY809" fmla="*/ 3044240 h 4559737"/>
              <a:gd name="connsiteX810" fmla="*/ 6134802 w 8074386"/>
              <a:gd name="connsiteY810" fmla="*/ 3042129 h 4559737"/>
              <a:gd name="connsiteX811" fmla="*/ 6090950 w 8074386"/>
              <a:gd name="connsiteY811" fmla="*/ 3047890 h 4559737"/>
              <a:gd name="connsiteX812" fmla="*/ 6090993 w 8074386"/>
              <a:gd name="connsiteY812" fmla="*/ 3048391 h 4559737"/>
              <a:gd name="connsiteX813" fmla="*/ 6134887 w 8074386"/>
              <a:gd name="connsiteY813" fmla="*/ 3043515 h 4559737"/>
              <a:gd name="connsiteX814" fmla="*/ 6135620 w 8074386"/>
              <a:gd name="connsiteY814" fmla="*/ 3043128 h 4559737"/>
              <a:gd name="connsiteX815" fmla="*/ 6134802 w 8074386"/>
              <a:gd name="connsiteY815" fmla="*/ 3042129 h 4559737"/>
              <a:gd name="connsiteX816" fmla="*/ 516092 w 8074386"/>
              <a:gd name="connsiteY816" fmla="*/ 3038363 h 4559737"/>
              <a:gd name="connsiteX817" fmla="*/ 549454 w 8074386"/>
              <a:gd name="connsiteY817" fmla="*/ 3051691 h 4559737"/>
              <a:gd name="connsiteX818" fmla="*/ 550139 w 8074386"/>
              <a:gd name="connsiteY818" fmla="*/ 3059719 h 4559737"/>
              <a:gd name="connsiteX819" fmla="*/ 224649 w 8074386"/>
              <a:gd name="connsiteY819" fmla="*/ 3097583 h 4559737"/>
              <a:gd name="connsiteX820" fmla="*/ 40276 w 8074386"/>
              <a:gd name="connsiteY820" fmla="*/ 3127457 h 4559737"/>
              <a:gd name="connsiteX821" fmla="*/ 0 w 8074386"/>
              <a:gd name="connsiteY821" fmla="*/ 3108653 h 4559737"/>
              <a:gd name="connsiteX822" fmla="*/ 50335 w 8074386"/>
              <a:gd name="connsiteY822" fmla="*/ 3094253 h 4559737"/>
              <a:gd name="connsiteX823" fmla="*/ 58104 w 8074386"/>
              <a:gd name="connsiteY823" fmla="*/ 3109763 h 4559737"/>
              <a:gd name="connsiteX824" fmla="*/ 516092 w 8074386"/>
              <a:gd name="connsiteY824" fmla="*/ 3038363 h 4559737"/>
              <a:gd name="connsiteX825" fmla="*/ 1407258 w 8074386"/>
              <a:gd name="connsiteY825" fmla="*/ 2982585 h 4559737"/>
              <a:gd name="connsiteX826" fmla="*/ 1415025 w 8074386"/>
              <a:gd name="connsiteY826" fmla="*/ 2998096 h 4559737"/>
              <a:gd name="connsiteX827" fmla="*/ 1357606 w 8074386"/>
              <a:gd name="connsiteY827" fmla="*/ 3005013 h 4559737"/>
              <a:gd name="connsiteX828" fmla="*/ 1390799 w 8074386"/>
              <a:gd name="connsiteY828" fmla="*/ 3016335 h 4559737"/>
              <a:gd name="connsiteX829" fmla="*/ 1339779 w 8074386"/>
              <a:gd name="connsiteY829" fmla="*/ 3022707 h 4559737"/>
              <a:gd name="connsiteX830" fmla="*/ 1333380 w 8074386"/>
              <a:gd name="connsiteY830" fmla="*/ 3023253 h 4559737"/>
              <a:gd name="connsiteX831" fmla="*/ 1248483 w 8074386"/>
              <a:gd name="connsiteY831" fmla="*/ 3010276 h 4559737"/>
              <a:gd name="connsiteX832" fmla="*/ 1298818 w 8074386"/>
              <a:gd name="connsiteY832" fmla="*/ 2995876 h 4559737"/>
              <a:gd name="connsiteX833" fmla="*/ 1407258 w 8074386"/>
              <a:gd name="connsiteY833" fmla="*/ 2982585 h 4559737"/>
              <a:gd name="connsiteX834" fmla="*/ 7451433 w 8074386"/>
              <a:gd name="connsiteY834" fmla="*/ 2979293 h 4559737"/>
              <a:gd name="connsiteX835" fmla="*/ 7509235 w 8074386"/>
              <a:gd name="connsiteY835" fmla="*/ 2979293 h 4559737"/>
              <a:gd name="connsiteX836" fmla="*/ 7515655 w 8074386"/>
              <a:gd name="connsiteY836" fmla="*/ 3030671 h 4559737"/>
              <a:gd name="connsiteX837" fmla="*/ 7406479 w 8074386"/>
              <a:gd name="connsiteY837" fmla="*/ 3037092 h 4559737"/>
              <a:gd name="connsiteX838" fmla="*/ 7451433 w 8074386"/>
              <a:gd name="connsiteY838" fmla="*/ 2979293 h 4559737"/>
              <a:gd name="connsiteX839" fmla="*/ 684927 w 8074386"/>
              <a:gd name="connsiteY839" fmla="*/ 2977469 h 4559737"/>
              <a:gd name="connsiteX840" fmla="*/ 575802 w 8074386"/>
              <a:gd name="connsiteY840" fmla="*/ 2982730 h 4559737"/>
              <a:gd name="connsiteX841" fmla="*/ 584255 w 8074386"/>
              <a:gd name="connsiteY841" fmla="*/ 3006269 h 4559737"/>
              <a:gd name="connsiteX842" fmla="*/ 692010 w 8074386"/>
              <a:gd name="connsiteY842" fmla="*/ 2984952 h 4559737"/>
              <a:gd name="connsiteX843" fmla="*/ 684927 w 8074386"/>
              <a:gd name="connsiteY843" fmla="*/ 2977469 h 4559737"/>
              <a:gd name="connsiteX844" fmla="*/ 1606481 w 8074386"/>
              <a:gd name="connsiteY844" fmla="*/ 2975704 h 4559737"/>
              <a:gd name="connsiteX845" fmla="*/ 1665269 w 8074386"/>
              <a:gd name="connsiteY845" fmla="*/ 2984843 h 4559737"/>
              <a:gd name="connsiteX846" fmla="*/ 1607850 w 8074386"/>
              <a:gd name="connsiteY846" fmla="*/ 2991761 h 4559737"/>
              <a:gd name="connsiteX847" fmla="*/ 1606481 w 8074386"/>
              <a:gd name="connsiteY847" fmla="*/ 2975704 h 4559737"/>
              <a:gd name="connsiteX848" fmla="*/ 825361 w 8074386"/>
              <a:gd name="connsiteY848" fmla="*/ 2961449 h 4559737"/>
              <a:gd name="connsiteX849" fmla="*/ 793536 w 8074386"/>
              <a:gd name="connsiteY849" fmla="*/ 2966185 h 4559737"/>
              <a:gd name="connsiteX850" fmla="*/ 801306 w 8074386"/>
              <a:gd name="connsiteY850" fmla="*/ 2981695 h 4559737"/>
              <a:gd name="connsiteX851" fmla="*/ 833129 w 8074386"/>
              <a:gd name="connsiteY851" fmla="*/ 2976960 h 4559737"/>
              <a:gd name="connsiteX852" fmla="*/ 825361 w 8074386"/>
              <a:gd name="connsiteY852" fmla="*/ 2961449 h 4559737"/>
              <a:gd name="connsiteX853" fmla="*/ 7644099 w 8074386"/>
              <a:gd name="connsiteY853" fmla="*/ 2960026 h 4559737"/>
              <a:gd name="connsiteX854" fmla="*/ 7656943 w 8074386"/>
              <a:gd name="connsiteY854" fmla="*/ 2960026 h 4559737"/>
              <a:gd name="connsiteX855" fmla="*/ 7708321 w 8074386"/>
              <a:gd name="connsiteY855" fmla="*/ 3004981 h 4559737"/>
              <a:gd name="connsiteX856" fmla="*/ 7599144 w 8074386"/>
              <a:gd name="connsiteY856" fmla="*/ 3017826 h 4559737"/>
              <a:gd name="connsiteX857" fmla="*/ 7592723 w 8074386"/>
              <a:gd name="connsiteY857" fmla="*/ 2966448 h 4559737"/>
              <a:gd name="connsiteX858" fmla="*/ 7644099 w 8074386"/>
              <a:gd name="connsiteY858" fmla="*/ 2960026 h 4559737"/>
              <a:gd name="connsiteX859" fmla="*/ 4379347 w 8074386"/>
              <a:gd name="connsiteY859" fmla="*/ 2957316 h 4559737"/>
              <a:gd name="connsiteX860" fmla="*/ 4359560 w 8074386"/>
              <a:gd name="connsiteY860" fmla="*/ 2959004 h 4559737"/>
              <a:gd name="connsiteX861" fmla="*/ 4360194 w 8074386"/>
              <a:gd name="connsiteY861" fmla="*/ 2966449 h 4559737"/>
              <a:gd name="connsiteX862" fmla="*/ 4367080 w 8074386"/>
              <a:gd name="connsiteY862" fmla="*/ 2966449 h 4559737"/>
              <a:gd name="connsiteX863" fmla="*/ 4381328 w 8074386"/>
              <a:gd name="connsiteY863" fmla="*/ 2965233 h 4559737"/>
              <a:gd name="connsiteX864" fmla="*/ 4379347 w 8074386"/>
              <a:gd name="connsiteY864" fmla="*/ 2957316 h 4559737"/>
              <a:gd name="connsiteX865" fmla="*/ 2186698 w 8074386"/>
              <a:gd name="connsiteY865" fmla="*/ 2955765 h 4559737"/>
              <a:gd name="connsiteX866" fmla="*/ 2208894 w 8074386"/>
              <a:gd name="connsiteY866" fmla="*/ 2961365 h 4559737"/>
              <a:gd name="connsiteX867" fmla="*/ 2118636 w 8074386"/>
              <a:gd name="connsiteY867" fmla="*/ 2972495 h 4559737"/>
              <a:gd name="connsiteX868" fmla="*/ 2112680 w 8074386"/>
              <a:gd name="connsiteY868" fmla="*/ 2960599 h 4559737"/>
              <a:gd name="connsiteX869" fmla="*/ 2158126 w 8074386"/>
              <a:gd name="connsiteY869" fmla="*/ 2959106 h 4559737"/>
              <a:gd name="connsiteX870" fmla="*/ 2186698 w 8074386"/>
              <a:gd name="connsiteY870" fmla="*/ 2955765 h 4559737"/>
              <a:gd name="connsiteX871" fmla="*/ 2135505 w 8074386"/>
              <a:gd name="connsiteY871" fmla="*/ 2945760 h 4559737"/>
              <a:gd name="connsiteX872" fmla="*/ 2131332 w 8074386"/>
              <a:gd name="connsiteY872" fmla="*/ 2947240 h 4559737"/>
              <a:gd name="connsiteX873" fmla="*/ 2107242 w 8074386"/>
              <a:gd name="connsiteY873" fmla="*/ 2949743 h 4559737"/>
              <a:gd name="connsiteX874" fmla="*/ 2106969 w 8074386"/>
              <a:gd name="connsiteY874" fmla="*/ 2949199 h 4559737"/>
              <a:gd name="connsiteX875" fmla="*/ 2135505 w 8074386"/>
              <a:gd name="connsiteY875" fmla="*/ 2945760 h 4559737"/>
              <a:gd name="connsiteX876" fmla="*/ 701384 w 8074386"/>
              <a:gd name="connsiteY876" fmla="*/ 2943719 h 4559737"/>
              <a:gd name="connsiteX877" fmla="*/ 643965 w 8074386"/>
              <a:gd name="connsiteY877" fmla="*/ 2950637 h 4559737"/>
              <a:gd name="connsiteX878" fmla="*/ 651049 w 8074386"/>
              <a:gd name="connsiteY878" fmla="*/ 2958119 h 4559737"/>
              <a:gd name="connsiteX879" fmla="*/ 702069 w 8074386"/>
              <a:gd name="connsiteY879" fmla="*/ 2951748 h 4559737"/>
              <a:gd name="connsiteX880" fmla="*/ 701384 w 8074386"/>
              <a:gd name="connsiteY880" fmla="*/ 2943719 h 4559737"/>
              <a:gd name="connsiteX881" fmla="*/ 4288592 w 8074386"/>
              <a:gd name="connsiteY881" fmla="*/ 2936181 h 4559737"/>
              <a:gd name="connsiteX882" fmla="*/ 4274622 w 8074386"/>
              <a:gd name="connsiteY882" fmla="*/ 2937944 h 4559737"/>
              <a:gd name="connsiteX883" fmla="*/ 4280808 w 8074386"/>
              <a:gd name="connsiteY883" fmla="*/ 2945503 h 4559737"/>
              <a:gd name="connsiteX884" fmla="*/ 4324659 w 8074386"/>
              <a:gd name="connsiteY884" fmla="*/ 2939742 h 4559737"/>
              <a:gd name="connsiteX885" fmla="*/ 4324627 w 8074386"/>
              <a:gd name="connsiteY885" fmla="*/ 2939368 h 4559737"/>
              <a:gd name="connsiteX886" fmla="*/ 4319817 w 8074386"/>
              <a:gd name="connsiteY886" fmla="*/ 2939154 h 4559737"/>
              <a:gd name="connsiteX887" fmla="*/ 4288592 w 8074386"/>
              <a:gd name="connsiteY887" fmla="*/ 2936181 h 4559737"/>
              <a:gd name="connsiteX888" fmla="*/ 1615855 w 8074386"/>
              <a:gd name="connsiteY888" fmla="*/ 2934473 h 4559737"/>
              <a:gd name="connsiteX889" fmla="*/ 1583861 w 8074386"/>
              <a:gd name="connsiteY889" fmla="*/ 2937201 h 4559737"/>
              <a:gd name="connsiteX890" fmla="*/ 1591630 w 8074386"/>
              <a:gd name="connsiteY890" fmla="*/ 2952712 h 4559737"/>
              <a:gd name="connsiteX891" fmla="*/ 1617224 w 8074386"/>
              <a:gd name="connsiteY891" fmla="*/ 2950529 h 4559737"/>
              <a:gd name="connsiteX892" fmla="*/ 1615855 w 8074386"/>
              <a:gd name="connsiteY892" fmla="*/ 2934473 h 4559737"/>
              <a:gd name="connsiteX893" fmla="*/ 461885 w 8074386"/>
              <a:gd name="connsiteY893" fmla="*/ 2931797 h 4559737"/>
              <a:gd name="connsiteX894" fmla="*/ 469653 w 8074386"/>
              <a:gd name="connsiteY894" fmla="*/ 2947307 h 4559737"/>
              <a:gd name="connsiteX895" fmla="*/ 418633 w 8074386"/>
              <a:gd name="connsiteY895" fmla="*/ 2953679 h 4559737"/>
              <a:gd name="connsiteX896" fmla="*/ 408398 w 8074386"/>
              <a:gd name="connsiteY896" fmla="*/ 2954552 h 4559737"/>
              <a:gd name="connsiteX897" fmla="*/ 393475 w 8074386"/>
              <a:gd name="connsiteY897" fmla="*/ 2954593 h 4559737"/>
              <a:gd name="connsiteX898" fmla="*/ 370341 w 8074386"/>
              <a:gd name="connsiteY898" fmla="*/ 2954259 h 4559737"/>
              <a:gd name="connsiteX899" fmla="*/ 353445 w 8074386"/>
              <a:gd name="connsiteY899" fmla="*/ 2945087 h 4559737"/>
              <a:gd name="connsiteX900" fmla="*/ 461885 w 8074386"/>
              <a:gd name="connsiteY900" fmla="*/ 2931797 h 4559737"/>
              <a:gd name="connsiteX901" fmla="*/ 4933560 w 8074386"/>
              <a:gd name="connsiteY901" fmla="*/ 2930272 h 4559737"/>
              <a:gd name="connsiteX902" fmla="*/ 4930210 w 8074386"/>
              <a:gd name="connsiteY902" fmla="*/ 2930661 h 4559737"/>
              <a:gd name="connsiteX903" fmla="*/ 4933937 w 8074386"/>
              <a:gd name="connsiteY903" fmla="*/ 2931127 h 4559737"/>
              <a:gd name="connsiteX904" fmla="*/ 4933560 w 8074386"/>
              <a:gd name="connsiteY904" fmla="*/ 2930272 h 4559737"/>
              <a:gd name="connsiteX905" fmla="*/ 2340383 w 8074386"/>
              <a:gd name="connsiteY905" fmla="*/ 2929288 h 4559737"/>
              <a:gd name="connsiteX906" fmla="*/ 2381991 w 8074386"/>
              <a:gd name="connsiteY906" fmla="*/ 2939787 h 4559737"/>
              <a:gd name="connsiteX907" fmla="*/ 2277562 w 8074386"/>
              <a:gd name="connsiteY907" fmla="*/ 2947194 h 4559737"/>
              <a:gd name="connsiteX908" fmla="*/ 2279364 w 8074386"/>
              <a:gd name="connsiteY908" fmla="*/ 2944725 h 4559737"/>
              <a:gd name="connsiteX909" fmla="*/ 2258166 w 8074386"/>
              <a:gd name="connsiteY909" fmla="*/ 2932960 h 4559737"/>
              <a:gd name="connsiteX910" fmla="*/ 2340383 w 8074386"/>
              <a:gd name="connsiteY910" fmla="*/ 2929288 h 4559737"/>
              <a:gd name="connsiteX911" fmla="*/ 835421 w 8074386"/>
              <a:gd name="connsiteY911" fmla="*/ 2928246 h 4559737"/>
              <a:gd name="connsiteX912" fmla="*/ 752405 w 8074386"/>
              <a:gd name="connsiteY912" fmla="*/ 2937346 h 4559737"/>
              <a:gd name="connsiteX913" fmla="*/ 759488 w 8074386"/>
              <a:gd name="connsiteY913" fmla="*/ 2944829 h 4559737"/>
              <a:gd name="connsiteX914" fmla="*/ 842504 w 8074386"/>
              <a:gd name="connsiteY914" fmla="*/ 2935728 h 4559737"/>
              <a:gd name="connsiteX915" fmla="*/ 835421 w 8074386"/>
              <a:gd name="connsiteY915" fmla="*/ 2928246 h 4559737"/>
              <a:gd name="connsiteX916" fmla="*/ 2441741 w 8074386"/>
              <a:gd name="connsiteY916" fmla="*/ 2926616 h 4559737"/>
              <a:gd name="connsiteX917" fmla="*/ 2447141 w 8074386"/>
              <a:gd name="connsiteY917" fmla="*/ 2932320 h 4559737"/>
              <a:gd name="connsiteX918" fmla="*/ 2401360 w 8074386"/>
              <a:gd name="connsiteY918" fmla="*/ 2937836 h 4559737"/>
              <a:gd name="connsiteX919" fmla="*/ 2438996 w 8074386"/>
              <a:gd name="connsiteY919" fmla="*/ 2927069 h 4559737"/>
              <a:gd name="connsiteX920" fmla="*/ 2441741 w 8074386"/>
              <a:gd name="connsiteY920" fmla="*/ 2926616 h 4559737"/>
              <a:gd name="connsiteX921" fmla="*/ 1517989 w 8074386"/>
              <a:gd name="connsiteY921" fmla="*/ 2920580 h 4559737"/>
              <a:gd name="connsiteX922" fmla="*/ 1159304 w 8074386"/>
              <a:gd name="connsiteY922" fmla="*/ 2947123 h 4559737"/>
              <a:gd name="connsiteX923" fmla="*/ 1141477 w 8074386"/>
              <a:gd name="connsiteY923" fmla="*/ 2964817 h 4559737"/>
              <a:gd name="connsiteX924" fmla="*/ 1499476 w 8074386"/>
              <a:gd name="connsiteY924" fmla="*/ 2930246 h 4559737"/>
              <a:gd name="connsiteX925" fmla="*/ 1525073 w 8074386"/>
              <a:gd name="connsiteY925" fmla="*/ 2928063 h 4559737"/>
              <a:gd name="connsiteX926" fmla="*/ 1517989 w 8074386"/>
              <a:gd name="connsiteY926" fmla="*/ 2920580 h 4559737"/>
              <a:gd name="connsiteX927" fmla="*/ 653340 w 8074386"/>
              <a:gd name="connsiteY927" fmla="*/ 2909405 h 4559737"/>
              <a:gd name="connsiteX928" fmla="*/ 610089 w 8074386"/>
              <a:gd name="connsiteY928" fmla="*/ 2931288 h 4559737"/>
              <a:gd name="connsiteX929" fmla="*/ 552497 w 8074386"/>
              <a:gd name="connsiteY929" fmla="*/ 2936199 h 4559737"/>
              <a:gd name="connsiteX930" fmla="*/ 544729 w 8074386"/>
              <a:gd name="connsiteY930" fmla="*/ 2920688 h 4559737"/>
              <a:gd name="connsiteX931" fmla="*/ 653340 w 8074386"/>
              <a:gd name="connsiteY931" fmla="*/ 2909405 h 4559737"/>
              <a:gd name="connsiteX932" fmla="*/ 943177 w 8074386"/>
              <a:gd name="connsiteY932" fmla="*/ 2906927 h 4559737"/>
              <a:gd name="connsiteX933" fmla="*/ 885757 w 8074386"/>
              <a:gd name="connsiteY933" fmla="*/ 2913845 h 4559737"/>
              <a:gd name="connsiteX934" fmla="*/ 893525 w 8074386"/>
              <a:gd name="connsiteY934" fmla="*/ 2929356 h 4559737"/>
              <a:gd name="connsiteX935" fmla="*/ 950943 w 8074386"/>
              <a:gd name="connsiteY935" fmla="*/ 2922437 h 4559737"/>
              <a:gd name="connsiteX936" fmla="*/ 943177 w 8074386"/>
              <a:gd name="connsiteY936" fmla="*/ 2906927 h 4559737"/>
              <a:gd name="connsiteX937" fmla="*/ 1026876 w 8074386"/>
              <a:gd name="connsiteY937" fmla="*/ 2905855 h 4559737"/>
              <a:gd name="connsiteX938" fmla="*/ 969457 w 8074386"/>
              <a:gd name="connsiteY938" fmla="*/ 2912772 h 4559737"/>
              <a:gd name="connsiteX939" fmla="*/ 976540 w 8074386"/>
              <a:gd name="connsiteY939" fmla="*/ 2920255 h 4559737"/>
              <a:gd name="connsiteX940" fmla="*/ 1027561 w 8074386"/>
              <a:gd name="connsiteY940" fmla="*/ 2913883 h 4559737"/>
              <a:gd name="connsiteX941" fmla="*/ 1026876 w 8074386"/>
              <a:gd name="connsiteY941" fmla="*/ 2905855 h 4559737"/>
              <a:gd name="connsiteX942" fmla="*/ 2141769 w 8074386"/>
              <a:gd name="connsiteY942" fmla="*/ 2903777 h 4559737"/>
              <a:gd name="connsiteX943" fmla="*/ 2090748 w 8074386"/>
              <a:gd name="connsiteY943" fmla="*/ 2910149 h 4559737"/>
              <a:gd name="connsiteX944" fmla="*/ 2091433 w 8074386"/>
              <a:gd name="connsiteY944" fmla="*/ 2918177 h 4559737"/>
              <a:gd name="connsiteX945" fmla="*/ 2148852 w 8074386"/>
              <a:gd name="connsiteY945" fmla="*/ 2911260 h 4559737"/>
              <a:gd name="connsiteX946" fmla="*/ 2141769 w 8074386"/>
              <a:gd name="connsiteY946" fmla="*/ 2903777 h 4559737"/>
              <a:gd name="connsiteX947" fmla="*/ 1077897 w 8074386"/>
              <a:gd name="connsiteY947" fmla="*/ 2899482 h 4559737"/>
              <a:gd name="connsiteX948" fmla="*/ 1052300 w 8074386"/>
              <a:gd name="connsiteY948" fmla="*/ 2901665 h 4559737"/>
              <a:gd name="connsiteX949" fmla="*/ 1060069 w 8074386"/>
              <a:gd name="connsiteY949" fmla="*/ 2917176 h 4559737"/>
              <a:gd name="connsiteX950" fmla="*/ 1085664 w 8074386"/>
              <a:gd name="connsiteY950" fmla="*/ 2914993 h 4559737"/>
              <a:gd name="connsiteX951" fmla="*/ 1077897 w 8074386"/>
              <a:gd name="connsiteY951" fmla="*/ 2899482 h 4559737"/>
              <a:gd name="connsiteX952" fmla="*/ 1767548 w 8074386"/>
              <a:gd name="connsiteY952" fmla="*/ 2899299 h 4559737"/>
              <a:gd name="connsiteX953" fmla="*/ 1709958 w 8074386"/>
              <a:gd name="connsiteY953" fmla="*/ 2904210 h 4559737"/>
              <a:gd name="connsiteX954" fmla="*/ 1575409 w 8074386"/>
              <a:gd name="connsiteY954" fmla="*/ 2913662 h 4559737"/>
              <a:gd name="connsiteX955" fmla="*/ 1724981 w 8074386"/>
              <a:gd name="connsiteY955" fmla="*/ 2929211 h 4559737"/>
              <a:gd name="connsiteX956" fmla="*/ 1782401 w 8074386"/>
              <a:gd name="connsiteY956" fmla="*/ 2922292 h 4559737"/>
              <a:gd name="connsiteX957" fmla="*/ 1742637 w 8074386"/>
              <a:gd name="connsiteY957" fmla="*/ 2909510 h 4559737"/>
              <a:gd name="connsiteX958" fmla="*/ 1767721 w 8074386"/>
              <a:gd name="connsiteY958" fmla="*/ 2901306 h 4559737"/>
              <a:gd name="connsiteX959" fmla="*/ 1767548 w 8074386"/>
              <a:gd name="connsiteY959" fmla="*/ 2899299 h 4559737"/>
              <a:gd name="connsiteX960" fmla="*/ 7303724 w 8074386"/>
              <a:gd name="connsiteY960" fmla="*/ 2895805 h 4559737"/>
              <a:gd name="connsiteX961" fmla="*/ 7220235 w 8074386"/>
              <a:gd name="connsiteY961" fmla="*/ 2902226 h 4559737"/>
              <a:gd name="connsiteX962" fmla="*/ 7226658 w 8074386"/>
              <a:gd name="connsiteY962" fmla="*/ 2927916 h 4559737"/>
              <a:gd name="connsiteX963" fmla="*/ 7310146 w 8074386"/>
              <a:gd name="connsiteY963" fmla="*/ 2921494 h 4559737"/>
              <a:gd name="connsiteX964" fmla="*/ 7303724 w 8074386"/>
              <a:gd name="connsiteY964" fmla="*/ 2895805 h 4559737"/>
              <a:gd name="connsiteX965" fmla="*/ 7412901 w 8074386"/>
              <a:gd name="connsiteY965" fmla="*/ 2882960 h 4559737"/>
              <a:gd name="connsiteX966" fmla="*/ 7361525 w 8074386"/>
              <a:gd name="connsiteY966" fmla="*/ 2889382 h 4559737"/>
              <a:gd name="connsiteX967" fmla="*/ 7361525 w 8074386"/>
              <a:gd name="connsiteY967" fmla="*/ 2915070 h 4559737"/>
              <a:gd name="connsiteX968" fmla="*/ 7419324 w 8074386"/>
              <a:gd name="connsiteY968" fmla="*/ 2908649 h 4559737"/>
              <a:gd name="connsiteX969" fmla="*/ 7412901 w 8074386"/>
              <a:gd name="connsiteY969" fmla="*/ 2882960 h 4559737"/>
              <a:gd name="connsiteX970" fmla="*/ 1933407 w 8074386"/>
              <a:gd name="connsiteY970" fmla="*/ 2879091 h 4559737"/>
              <a:gd name="connsiteX971" fmla="*/ 1883072 w 8074386"/>
              <a:gd name="connsiteY971" fmla="*/ 2893492 h 4559737"/>
              <a:gd name="connsiteX972" fmla="*/ 1824968 w 8074386"/>
              <a:gd name="connsiteY972" fmla="*/ 2892381 h 4559737"/>
              <a:gd name="connsiteX973" fmla="*/ 1800913 w 8074386"/>
              <a:gd name="connsiteY973" fmla="*/ 2912627 h 4559737"/>
              <a:gd name="connsiteX974" fmla="*/ 1966771 w 8074386"/>
              <a:gd name="connsiteY974" fmla="*/ 2892419 h 4559737"/>
              <a:gd name="connsiteX975" fmla="*/ 1933407 w 8074386"/>
              <a:gd name="connsiteY975" fmla="*/ 2879091 h 4559737"/>
              <a:gd name="connsiteX976" fmla="*/ 1269353 w 8074386"/>
              <a:gd name="connsiteY976" fmla="*/ 2877091 h 4559737"/>
              <a:gd name="connsiteX977" fmla="*/ 1160912 w 8074386"/>
              <a:gd name="connsiteY977" fmla="*/ 2890382 h 4559737"/>
              <a:gd name="connsiteX978" fmla="*/ 1167996 w 8074386"/>
              <a:gd name="connsiteY978" fmla="*/ 2897864 h 4559737"/>
              <a:gd name="connsiteX979" fmla="*/ 1193592 w 8074386"/>
              <a:gd name="connsiteY979" fmla="*/ 2895681 h 4559737"/>
              <a:gd name="connsiteX980" fmla="*/ 1277119 w 8074386"/>
              <a:gd name="connsiteY980" fmla="*/ 2892602 h 4559737"/>
              <a:gd name="connsiteX981" fmla="*/ 1269353 w 8074386"/>
              <a:gd name="connsiteY981" fmla="*/ 2877091 h 4559737"/>
              <a:gd name="connsiteX982" fmla="*/ 3921985 w 8074386"/>
              <a:gd name="connsiteY982" fmla="*/ 2871952 h 4559737"/>
              <a:gd name="connsiteX983" fmla="*/ 3908747 w 8074386"/>
              <a:gd name="connsiteY983" fmla="*/ 2872493 h 4559737"/>
              <a:gd name="connsiteX984" fmla="*/ 3896204 w 8074386"/>
              <a:gd name="connsiteY984" fmla="*/ 2873226 h 4559737"/>
              <a:gd name="connsiteX985" fmla="*/ 3872320 w 8074386"/>
              <a:gd name="connsiteY985" fmla="*/ 2873724 h 4559737"/>
              <a:gd name="connsiteX986" fmla="*/ 3874278 w 8074386"/>
              <a:gd name="connsiteY986" fmla="*/ 2889382 h 4559737"/>
              <a:gd name="connsiteX987" fmla="*/ 3925655 w 8074386"/>
              <a:gd name="connsiteY987" fmla="*/ 2882961 h 4559737"/>
              <a:gd name="connsiteX988" fmla="*/ 3921985 w 8074386"/>
              <a:gd name="connsiteY988" fmla="*/ 2871952 h 4559737"/>
              <a:gd name="connsiteX989" fmla="*/ 1416871 w 8074386"/>
              <a:gd name="connsiteY989" fmla="*/ 2868555 h 4559737"/>
              <a:gd name="connsiteX990" fmla="*/ 1410472 w 8074386"/>
              <a:gd name="connsiteY990" fmla="*/ 2869101 h 4559737"/>
              <a:gd name="connsiteX991" fmla="*/ 1418240 w 8074386"/>
              <a:gd name="connsiteY991" fmla="*/ 2884610 h 4559737"/>
              <a:gd name="connsiteX992" fmla="*/ 1469260 w 8074386"/>
              <a:gd name="connsiteY992" fmla="*/ 2878239 h 4559737"/>
              <a:gd name="connsiteX993" fmla="*/ 1416871 w 8074386"/>
              <a:gd name="connsiteY993" fmla="*/ 2868555 h 4559737"/>
              <a:gd name="connsiteX994" fmla="*/ 2241756 w 8074386"/>
              <a:gd name="connsiteY994" fmla="*/ 2866949 h 4559737"/>
              <a:gd name="connsiteX995" fmla="*/ 2100808 w 8074386"/>
              <a:gd name="connsiteY995" fmla="*/ 2876945 h 4559737"/>
              <a:gd name="connsiteX996" fmla="*/ 2049786 w 8074386"/>
              <a:gd name="connsiteY996" fmla="*/ 2883318 h 4559737"/>
              <a:gd name="connsiteX997" fmla="*/ 2050471 w 8074386"/>
              <a:gd name="connsiteY997" fmla="*/ 2891347 h 4559737"/>
              <a:gd name="connsiteX998" fmla="*/ 2076069 w 8074386"/>
              <a:gd name="connsiteY998" fmla="*/ 2889163 h 4559737"/>
              <a:gd name="connsiteX999" fmla="*/ 2166681 w 8074386"/>
              <a:gd name="connsiteY999" fmla="*/ 2893566 h 4559737"/>
              <a:gd name="connsiteX1000" fmla="*/ 2242440 w 8074386"/>
              <a:gd name="connsiteY1000" fmla="*/ 2874977 h 4559737"/>
              <a:gd name="connsiteX1001" fmla="*/ 2241756 w 8074386"/>
              <a:gd name="connsiteY1001" fmla="*/ 2866949 h 4559737"/>
              <a:gd name="connsiteX1002" fmla="*/ 2402398 w 8074386"/>
              <a:gd name="connsiteY1002" fmla="*/ 2862252 h 4559737"/>
              <a:gd name="connsiteX1003" fmla="*/ 2299860 w 8074386"/>
              <a:gd name="connsiteY1003" fmla="*/ 2868058 h 4559737"/>
              <a:gd name="connsiteX1004" fmla="*/ 2274435 w 8074386"/>
              <a:gd name="connsiteY1004" fmla="*/ 2872248 h 4559737"/>
              <a:gd name="connsiteX1005" fmla="*/ 2275120 w 8074386"/>
              <a:gd name="connsiteY1005" fmla="*/ 2880276 h 4559737"/>
              <a:gd name="connsiteX1006" fmla="*/ 2411005 w 8074386"/>
              <a:gd name="connsiteY1006" fmla="*/ 2872582 h 4559737"/>
              <a:gd name="connsiteX1007" fmla="*/ 2402398 w 8074386"/>
              <a:gd name="connsiteY1007" fmla="*/ 2862252 h 4559737"/>
              <a:gd name="connsiteX1008" fmla="*/ 1860452 w 8074386"/>
              <a:gd name="connsiteY1008" fmla="*/ 2854988 h 4559737"/>
              <a:gd name="connsiteX1009" fmla="*/ 1835027 w 8074386"/>
              <a:gd name="connsiteY1009" fmla="*/ 2859177 h 4559737"/>
              <a:gd name="connsiteX1010" fmla="*/ 1842795 w 8074386"/>
              <a:gd name="connsiteY1010" fmla="*/ 2874688 h 4559737"/>
              <a:gd name="connsiteX1011" fmla="*/ 1868221 w 8074386"/>
              <a:gd name="connsiteY1011" fmla="*/ 2870499 h 4559737"/>
              <a:gd name="connsiteX1012" fmla="*/ 1860452 w 8074386"/>
              <a:gd name="connsiteY1012" fmla="*/ 2854988 h 4559737"/>
              <a:gd name="connsiteX1013" fmla="*/ 1660031 w 8074386"/>
              <a:gd name="connsiteY1013" fmla="*/ 2847820 h 4559737"/>
              <a:gd name="connsiteX1014" fmla="*/ 1602440 w 8074386"/>
              <a:gd name="connsiteY1014" fmla="*/ 2852731 h 4559737"/>
              <a:gd name="connsiteX1015" fmla="*/ 1609523 w 8074386"/>
              <a:gd name="connsiteY1015" fmla="*/ 2860213 h 4559737"/>
              <a:gd name="connsiteX1016" fmla="*/ 1660715 w 8074386"/>
              <a:gd name="connsiteY1016" fmla="*/ 2855848 h 4559737"/>
              <a:gd name="connsiteX1017" fmla="*/ 1660031 w 8074386"/>
              <a:gd name="connsiteY1017" fmla="*/ 2847820 h 4559737"/>
              <a:gd name="connsiteX1018" fmla="*/ 1852684 w 8074386"/>
              <a:gd name="connsiteY1018" fmla="*/ 2839477 h 4559737"/>
              <a:gd name="connsiteX1019" fmla="*/ 1801663 w 8074386"/>
              <a:gd name="connsiteY1019" fmla="*/ 2845850 h 4559737"/>
              <a:gd name="connsiteX1020" fmla="*/ 1802347 w 8074386"/>
              <a:gd name="connsiteY1020" fmla="*/ 2853878 h 4559737"/>
              <a:gd name="connsiteX1021" fmla="*/ 1859767 w 8074386"/>
              <a:gd name="connsiteY1021" fmla="*/ 2846959 h 4559737"/>
              <a:gd name="connsiteX1022" fmla="*/ 1852684 w 8074386"/>
              <a:gd name="connsiteY1022" fmla="*/ 2839477 h 4559737"/>
              <a:gd name="connsiteX1023" fmla="*/ 3867855 w 8074386"/>
              <a:gd name="connsiteY1023" fmla="*/ 2838005 h 4559737"/>
              <a:gd name="connsiteX1024" fmla="*/ 3870770 w 8074386"/>
              <a:gd name="connsiteY1024" fmla="*/ 2861330 h 4559737"/>
              <a:gd name="connsiteX1025" fmla="*/ 3918132 w 8074386"/>
              <a:gd name="connsiteY1025" fmla="*/ 2860391 h 4559737"/>
              <a:gd name="connsiteX1026" fmla="*/ 3914416 w 8074386"/>
              <a:gd name="connsiteY1026" fmla="*/ 2849244 h 4559737"/>
              <a:gd name="connsiteX1027" fmla="*/ 3880699 w 8074386"/>
              <a:gd name="connsiteY1027" fmla="*/ 2838006 h 4559737"/>
              <a:gd name="connsiteX1028" fmla="*/ 3867855 w 8074386"/>
              <a:gd name="connsiteY1028" fmla="*/ 2838005 h 4559737"/>
              <a:gd name="connsiteX1029" fmla="*/ 2019399 w 8074386"/>
              <a:gd name="connsiteY1029" fmla="*/ 2829304 h 4559737"/>
              <a:gd name="connsiteX1030" fmla="*/ 1968379 w 8074386"/>
              <a:gd name="connsiteY1030" fmla="*/ 2835676 h 4559737"/>
              <a:gd name="connsiteX1031" fmla="*/ 1969063 w 8074386"/>
              <a:gd name="connsiteY1031" fmla="*/ 2843705 h 4559737"/>
              <a:gd name="connsiteX1032" fmla="*/ 2026483 w 8074386"/>
              <a:gd name="connsiteY1032" fmla="*/ 2836787 h 4559737"/>
              <a:gd name="connsiteX1033" fmla="*/ 2019399 w 8074386"/>
              <a:gd name="connsiteY1033" fmla="*/ 2829304 h 4559737"/>
              <a:gd name="connsiteX1034" fmla="*/ 1336146 w 8074386"/>
              <a:gd name="connsiteY1034" fmla="*/ 2828941 h 4559737"/>
              <a:gd name="connsiteX1035" fmla="*/ 1278557 w 8074386"/>
              <a:gd name="connsiteY1035" fmla="*/ 2833853 h 4559737"/>
              <a:gd name="connsiteX1036" fmla="*/ 1285639 w 8074386"/>
              <a:gd name="connsiteY1036" fmla="*/ 2841334 h 4559737"/>
              <a:gd name="connsiteX1037" fmla="*/ 1336830 w 8074386"/>
              <a:gd name="connsiteY1037" fmla="*/ 2836970 h 4559737"/>
              <a:gd name="connsiteX1038" fmla="*/ 1336146 w 8074386"/>
              <a:gd name="connsiteY1038" fmla="*/ 2828941 h 4559737"/>
              <a:gd name="connsiteX1039" fmla="*/ 1677687 w 8074386"/>
              <a:gd name="connsiteY1039" fmla="*/ 2828119 h 4559737"/>
              <a:gd name="connsiteX1040" fmla="*/ 1626667 w 8074386"/>
              <a:gd name="connsiteY1040" fmla="*/ 2834491 h 4559737"/>
              <a:gd name="connsiteX1041" fmla="*/ 1627351 w 8074386"/>
              <a:gd name="connsiteY1041" fmla="*/ 2842519 h 4559737"/>
              <a:gd name="connsiteX1042" fmla="*/ 1678371 w 8074386"/>
              <a:gd name="connsiteY1042" fmla="*/ 2836147 h 4559737"/>
              <a:gd name="connsiteX1043" fmla="*/ 1677687 w 8074386"/>
              <a:gd name="connsiteY1043" fmla="*/ 2828119 h 4559737"/>
              <a:gd name="connsiteX1044" fmla="*/ 646323 w 8074386"/>
              <a:gd name="connsiteY1044" fmla="*/ 2827117 h 4559737"/>
              <a:gd name="connsiteX1045" fmla="*/ 654092 w 8074386"/>
              <a:gd name="connsiteY1045" fmla="*/ 2842627 h 4559737"/>
              <a:gd name="connsiteX1046" fmla="*/ 545650 w 8074386"/>
              <a:gd name="connsiteY1046" fmla="*/ 2855918 h 4559737"/>
              <a:gd name="connsiteX1047" fmla="*/ 537884 w 8074386"/>
              <a:gd name="connsiteY1047" fmla="*/ 2840407 h 4559737"/>
              <a:gd name="connsiteX1048" fmla="*/ 646323 w 8074386"/>
              <a:gd name="connsiteY1048" fmla="*/ 2827117 h 4559737"/>
              <a:gd name="connsiteX1049" fmla="*/ 6218376 w 8074386"/>
              <a:gd name="connsiteY1049" fmla="*/ 2825161 h 4559737"/>
              <a:gd name="connsiteX1050" fmla="*/ 6192686 w 8074386"/>
              <a:gd name="connsiteY1050" fmla="*/ 2831583 h 4559737"/>
              <a:gd name="connsiteX1051" fmla="*/ 6196165 w 8074386"/>
              <a:gd name="connsiteY1051" fmla="*/ 2859411 h 4559737"/>
              <a:gd name="connsiteX1052" fmla="*/ 6222694 w 8074386"/>
              <a:gd name="connsiteY1052" fmla="*/ 2859710 h 4559737"/>
              <a:gd name="connsiteX1053" fmla="*/ 6218376 w 8074386"/>
              <a:gd name="connsiteY1053" fmla="*/ 2825161 h 4559737"/>
              <a:gd name="connsiteX1054" fmla="*/ 5505513 w 8074386"/>
              <a:gd name="connsiteY1054" fmla="*/ 2825161 h 4559737"/>
              <a:gd name="connsiteX1055" fmla="*/ 5499091 w 8074386"/>
              <a:gd name="connsiteY1055" fmla="*/ 2825162 h 4559737"/>
              <a:gd name="connsiteX1056" fmla="*/ 5527188 w 8074386"/>
              <a:gd name="connsiteY1056" fmla="*/ 2872926 h 4559737"/>
              <a:gd name="connsiteX1057" fmla="*/ 5527974 w 8074386"/>
              <a:gd name="connsiteY1057" fmla="*/ 2873609 h 4559737"/>
              <a:gd name="connsiteX1058" fmla="*/ 5580009 w 8074386"/>
              <a:gd name="connsiteY1058" fmla="*/ 2873631 h 4559737"/>
              <a:gd name="connsiteX1059" fmla="*/ 5636725 w 8074386"/>
              <a:gd name="connsiteY1059" fmla="*/ 2872774 h 4559737"/>
              <a:gd name="connsiteX1060" fmla="*/ 5649778 w 8074386"/>
              <a:gd name="connsiteY1060" fmla="*/ 2863184 h 4559737"/>
              <a:gd name="connsiteX1061" fmla="*/ 5601577 w 8074386"/>
              <a:gd name="connsiteY1061" fmla="*/ 2847028 h 4559737"/>
              <a:gd name="connsiteX1062" fmla="*/ 5591689 w 8074386"/>
              <a:gd name="connsiteY1062" fmla="*/ 2851485 h 4559737"/>
              <a:gd name="connsiteX1063" fmla="*/ 5582214 w 8074386"/>
              <a:gd name="connsiteY1063" fmla="*/ 2841286 h 4559737"/>
              <a:gd name="connsiteX1064" fmla="*/ 5540433 w 8074386"/>
              <a:gd name="connsiteY1064" fmla="*/ 2829977 h 4559737"/>
              <a:gd name="connsiteX1065" fmla="*/ 5505513 w 8074386"/>
              <a:gd name="connsiteY1065" fmla="*/ 2825161 h 4559737"/>
              <a:gd name="connsiteX1066" fmla="*/ 4477964 w 8074386"/>
              <a:gd name="connsiteY1066" fmla="*/ 2825161 h 4559737"/>
              <a:gd name="connsiteX1067" fmla="*/ 4394475 w 8074386"/>
              <a:gd name="connsiteY1067" fmla="*/ 2838005 h 4559737"/>
              <a:gd name="connsiteX1068" fmla="*/ 4394476 w 8074386"/>
              <a:gd name="connsiteY1068" fmla="*/ 2863694 h 4559737"/>
              <a:gd name="connsiteX1069" fmla="*/ 4463112 w 8074386"/>
              <a:gd name="connsiteY1069" fmla="*/ 2877742 h 4559737"/>
              <a:gd name="connsiteX1070" fmla="*/ 4512952 w 8074386"/>
              <a:gd name="connsiteY1070" fmla="*/ 2887401 h 4559737"/>
              <a:gd name="connsiteX1071" fmla="*/ 4560375 w 8074386"/>
              <a:gd name="connsiteY1071" fmla="*/ 2885023 h 4559737"/>
              <a:gd name="connsiteX1072" fmla="*/ 4542185 w 8074386"/>
              <a:gd name="connsiteY1072" fmla="*/ 2858877 h 4559737"/>
              <a:gd name="connsiteX1073" fmla="*/ 4524337 w 8074386"/>
              <a:gd name="connsiteY1073" fmla="*/ 2849508 h 4559737"/>
              <a:gd name="connsiteX1074" fmla="*/ 4411692 w 8074386"/>
              <a:gd name="connsiteY1074" fmla="*/ 2855886 h 4559737"/>
              <a:gd name="connsiteX1075" fmla="*/ 4411007 w 8074386"/>
              <a:gd name="connsiteY1075" fmla="*/ 2847858 h 4559737"/>
              <a:gd name="connsiteX1076" fmla="*/ 4490378 w 8074386"/>
              <a:gd name="connsiteY1076" fmla="*/ 2838695 h 4559737"/>
              <a:gd name="connsiteX1077" fmla="*/ 4507113 w 8074386"/>
              <a:gd name="connsiteY1077" fmla="*/ 2840465 h 4559737"/>
              <a:gd name="connsiteX1078" fmla="*/ 4477964 w 8074386"/>
              <a:gd name="connsiteY1078" fmla="*/ 2825161 h 4559737"/>
              <a:gd name="connsiteX1079" fmla="*/ 1818806 w 8074386"/>
              <a:gd name="connsiteY1079" fmla="*/ 2820129 h 4559737"/>
              <a:gd name="connsiteX1080" fmla="*/ 1793212 w 8074386"/>
              <a:gd name="connsiteY1080" fmla="*/ 2822311 h 4559737"/>
              <a:gd name="connsiteX1081" fmla="*/ 1794581 w 8074386"/>
              <a:gd name="connsiteY1081" fmla="*/ 2838367 h 4559737"/>
              <a:gd name="connsiteX1082" fmla="*/ 1826575 w 8074386"/>
              <a:gd name="connsiteY1082" fmla="*/ 2835638 h 4559737"/>
              <a:gd name="connsiteX1083" fmla="*/ 1818806 w 8074386"/>
              <a:gd name="connsiteY1083" fmla="*/ 2820129 h 4559737"/>
              <a:gd name="connsiteX1084" fmla="*/ 5274315 w 8074386"/>
              <a:gd name="connsiteY1084" fmla="*/ 2818738 h 4559737"/>
              <a:gd name="connsiteX1085" fmla="*/ 5287561 w 8074386"/>
              <a:gd name="connsiteY1085" fmla="*/ 2839611 h 4559737"/>
              <a:gd name="connsiteX1086" fmla="*/ 5298425 w 8074386"/>
              <a:gd name="connsiteY1086" fmla="*/ 2845371 h 4559737"/>
              <a:gd name="connsiteX1087" fmla="*/ 5299859 w 8074386"/>
              <a:gd name="connsiteY1087" fmla="*/ 2845163 h 4559737"/>
              <a:gd name="connsiteX1088" fmla="*/ 5382856 w 8074386"/>
              <a:gd name="connsiteY1088" fmla="*/ 2834839 h 4559737"/>
              <a:gd name="connsiteX1089" fmla="*/ 5469507 w 8074386"/>
              <a:gd name="connsiteY1089" fmla="*/ 2825035 h 4559737"/>
              <a:gd name="connsiteX1090" fmla="*/ 5274315 w 8074386"/>
              <a:gd name="connsiteY1090" fmla="*/ 2818738 h 4559737"/>
              <a:gd name="connsiteX1091" fmla="*/ 1644494 w 8074386"/>
              <a:gd name="connsiteY1091" fmla="*/ 2816798 h 4559737"/>
              <a:gd name="connsiteX1092" fmla="*/ 1561479 w 8074386"/>
              <a:gd name="connsiteY1092" fmla="*/ 2825899 h 4559737"/>
              <a:gd name="connsiteX1093" fmla="*/ 1568564 w 8074386"/>
              <a:gd name="connsiteY1093" fmla="*/ 2833381 h 4559737"/>
              <a:gd name="connsiteX1094" fmla="*/ 1645179 w 8074386"/>
              <a:gd name="connsiteY1094" fmla="*/ 2824826 h 4559737"/>
              <a:gd name="connsiteX1095" fmla="*/ 1644494 w 8074386"/>
              <a:gd name="connsiteY1095" fmla="*/ 2816798 h 4559737"/>
              <a:gd name="connsiteX1096" fmla="*/ 4612829 w 8074386"/>
              <a:gd name="connsiteY1096" fmla="*/ 2812315 h 4559737"/>
              <a:gd name="connsiteX1097" fmla="*/ 4555030 w 8074386"/>
              <a:gd name="connsiteY1097" fmla="*/ 2818738 h 4559737"/>
              <a:gd name="connsiteX1098" fmla="*/ 4561453 w 8074386"/>
              <a:gd name="connsiteY1098" fmla="*/ 2844427 h 4559737"/>
              <a:gd name="connsiteX1099" fmla="*/ 4612830 w 8074386"/>
              <a:gd name="connsiteY1099" fmla="*/ 2838005 h 4559737"/>
              <a:gd name="connsiteX1100" fmla="*/ 4612829 w 8074386"/>
              <a:gd name="connsiteY1100" fmla="*/ 2812315 h 4559737"/>
              <a:gd name="connsiteX1101" fmla="*/ 2069051 w 8074386"/>
              <a:gd name="connsiteY1101" fmla="*/ 2806875 h 4559737"/>
              <a:gd name="connsiteX1102" fmla="*/ 1986034 w 8074386"/>
              <a:gd name="connsiteY1102" fmla="*/ 2815976 h 4559737"/>
              <a:gd name="connsiteX1103" fmla="*/ 1993118 w 8074386"/>
              <a:gd name="connsiteY1103" fmla="*/ 2823459 h 4559737"/>
              <a:gd name="connsiteX1104" fmla="*/ 2069736 w 8074386"/>
              <a:gd name="connsiteY1104" fmla="*/ 2814903 h 4559737"/>
              <a:gd name="connsiteX1105" fmla="*/ 2069051 w 8074386"/>
              <a:gd name="connsiteY1105" fmla="*/ 2806875 h 4559737"/>
              <a:gd name="connsiteX1106" fmla="*/ 2268274 w 8074386"/>
              <a:gd name="connsiteY1106" fmla="*/ 2799995 h 4559737"/>
              <a:gd name="connsiteX1107" fmla="*/ 2210854 w 8074386"/>
              <a:gd name="connsiteY1107" fmla="*/ 2806913 h 4559737"/>
              <a:gd name="connsiteX1108" fmla="*/ 2217939 w 8074386"/>
              <a:gd name="connsiteY1108" fmla="*/ 2814395 h 4559737"/>
              <a:gd name="connsiteX1109" fmla="*/ 2268958 w 8074386"/>
              <a:gd name="connsiteY1109" fmla="*/ 2808023 h 4559737"/>
              <a:gd name="connsiteX1110" fmla="*/ 2268274 w 8074386"/>
              <a:gd name="connsiteY1110" fmla="*/ 2799995 h 4559737"/>
              <a:gd name="connsiteX1111" fmla="*/ 2375258 w 8074386"/>
              <a:gd name="connsiteY1111" fmla="*/ 2794914 h 4559737"/>
              <a:gd name="connsiteX1112" fmla="*/ 2351803 w 8074386"/>
              <a:gd name="connsiteY1112" fmla="*/ 2796915 h 4559737"/>
              <a:gd name="connsiteX1113" fmla="*/ 2294382 w 8074386"/>
              <a:gd name="connsiteY1113" fmla="*/ 2803833 h 4559737"/>
              <a:gd name="connsiteX1114" fmla="*/ 2301467 w 8074386"/>
              <a:gd name="connsiteY1114" fmla="*/ 2811316 h 4559737"/>
              <a:gd name="connsiteX1115" fmla="*/ 2380930 w 8074386"/>
              <a:gd name="connsiteY1115" fmla="*/ 2813819 h 4559737"/>
              <a:gd name="connsiteX1116" fmla="*/ 2375258 w 8074386"/>
              <a:gd name="connsiteY1116" fmla="*/ 2794914 h 4559737"/>
              <a:gd name="connsiteX1117" fmla="*/ 1977583 w 8074386"/>
              <a:gd name="connsiteY1117" fmla="*/ 2792438 h 4559737"/>
              <a:gd name="connsiteX1118" fmla="*/ 1920163 w 8074386"/>
              <a:gd name="connsiteY1118" fmla="*/ 2799355 h 4559737"/>
              <a:gd name="connsiteX1119" fmla="*/ 1844916 w 8074386"/>
              <a:gd name="connsiteY1119" fmla="*/ 2823967 h 4559737"/>
              <a:gd name="connsiteX1120" fmla="*/ 1885363 w 8074386"/>
              <a:gd name="connsiteY1120" fmla="*/ 2844777 h 4559737"/>
              <a:gd name="connsiteX1121" fmla="*/ 1910788 w 8074386"/>
              <a:gd name="connsiteY1121" fmla="*/ 2840587 h 4559737"/>
              <a:gd name="connsiteX1122" fmla="*/ 1977583 w 8074386"/>
              <a:gd name="connsiteY1122" fmla="*/ 2792438 h 4559737"/>
              <a:gd name="connsiteX1123" fmla="*/ 4253288 w 8074386"/>
              <a:gd name="connsiteY1123" fmla="*/ 2784092 h 4559737"/>
              <a:gd name="connsiteX1124" fmla="*/ 4222493 w 8074386"/>
              <a:gd name="connsiteY1124" fmla="*/ 2785117 h 4559737"/>
              <a:gd name="connsiteX1125" fmla="*/ 4227498 w 8074386"/>
              <a:gd name="connsiteY1125" fmla="*/ 2825161 h 4559737"/>
              <a:gd name="connsiteX1126" fmla="*/ 4278876 w 8074386"/>
              <a:gd name="connsiteY1126" fmla="*/ 2825161 h 4559737"/>
              <a:gd name="connsiteX1127" fmla="*/ 4261214 w 8074386"/>
              <a:gd name="connsiteY1127" fmla="*/ 2786627 h 4559737"/>
              <a:gd name="connsiteX1128" fmla="*/ 4253288 w 8074386"/>
              <a:gd name="connsiteY1128" fmla="*/ 2784092 h 4559737"/>
              <a:gd name="connsiteX1129" fmla="*/ 1738082 w 8074386"/>
              <a:gd name="connsiteY1129" fmla="*/ 2780515 h 4559737"/>
              <a:gd name="connsiteX1130" fmla="*/ 1661466 w 8074386"/>
              <a:gd name="connsiteY1130" fmla="*/ 2789069 h 4559737"/>
              <a:gd name="connsiteX1131" fmla="*/ 1662151 w 8074386"/>
              <a:gd name="connsiteY1131" fmla="*/ 2797098 h 4559737"/>
              <a:gd name="connsiteX1132" fmla="*/ 1745167 w 8074386"/>
              <a:gd name="connsiteY1132" fmla="*/ 2787998 h 4559737"/>
              <a:gd name="connsiteX1133" fmla="*/ 1738082 w 8074386"/>
              <a:gd name="connsiteY1133" fmla="*/ 2780515 h 4559737"/>
              <a:gd name="connsiteX1134" fmla="*/ 5100827 w 8074386"/>
              <a:gd name="connsiteY1134" fmla="*/ 2774782 h 4559737"/>
              <a:gd name="connsiteX1135" fmla="*/ 5071184 w 8074386"/>
              <a:gd name="connsiteY1135" fmla="*/ 2776020 h 4559737"/>
              <a:gd name="connsiteX1136" fmla="*/ 4604755 w 8074386"/>
              <a:gd name="connsiteY1136" fmla="*/ 2776752 h 4559737"/>
              <a:gd name="connsiteX1137" fmla="*/ 4602470 w 8074386"/>
              <a:gd name="connsiteY1137" fmla="*/ 2777406 h 4559737"/>
              <a:gd name="connsiteX1138" fmla="*/ 4619252 w 8074386"/>
              <a:gd name="connsiteY1138" fmla="*/ 2781811 h 4559737"/>
              <a:gd name="connsiteX1139" fmla="*/ 4747696 w 8074386"/>
              <a:gd name="connsiteY1139" fmla="*/ 2793049 h 4559737"/>
              <a:gd name="connsiteX1140" fmla="*/ 4805496 w 8074386"/>
              <a:gd name="connsiteY1140" fmla="*/ 2793050 h 4559737"/>
              <a:gd name="connsiteX1141" fmla="*/ 4805495 w 8074386"/>
              <a:gd name="connsiteY1141" fmla="*/ 2799471 h 4559737"/>
              <a:gd name="connsiteX1142" fmla="*/ 4779806 w 8074386"/>
              <a:gd name="connsiteY1142" fmla="*/ 2855666 h 4559737"/>
              <a:gd name="connsiteX1143" fmla="*/ 4762212 w 8074386"/>
              <a:gd name="connsiteY1143" fmla="*/ 2861897 h 4559737"/>
              <a:gd name="connsiteX1144" fmla="*/ 4764654 w 8074386"/>
              <a:gd name="connsiteY1144" fmla="*/ 2862768 h 4559737"/>
              <a:gd name="connsiteX1145" fmla="*/ 4783954 w 8074386"/>
              <a:gd name="connsiteY1145" fmla="*/ 2875205 h 4559737"/>
              <a:gd name="connsiteX1146" fmla="*/ 4814813 w 8074386"/>
              <a:gd name="connsiteY1146" fmla="*/ 2874171 h 4559737"/>
              <a:gd name="connsiteX1147" fmla="*/ 4811917 w 8074386"/>
              <a:gd name="connsiteY1147" fmla="*/ 2870117 h 4559737"/>
              <a:gd name="connsiteX1148" fmla="*/ 4863295 w 8074386"/>
              <a:gd name="connsiteY1148" fmla="*/ 2812316 h 4559737"/>
              <a:gd name="connsiteX1149" fmla="*/ 4888983 w 8074386"/>
              <a:gd name="connsiteY1149" fmla="*/ 2812315 h 4559737"/>
              <a:gd name="connsiteX1150" fmla="*/ 4895406 w 8074386"/>
              <a:gd name="connsiteY1150" fmla="*/ 2863693 h 4559737"/>
              <a:gd name="connsiteX1151" fmla="*/ 4891451 w 8074386"/>
              <a:gd name="connsiteY1151" fmla="*/ 2871603 h 4559737"/>
              <a:gd name="connsiteX1152" fmla="*/ 4931069 w 8074386"/>
              <a:gd name="connsiteY1152" fmla="*/ 2870276 h 4559737"/>
              <a:gd name="connsiteX1153" fmla="*/ 4933306 w 8074386"/>
              <a:gd name="connsiteY1153" fmla="*/ 2862286 h 4559737"/>
              <a:gd name="connsiteX1154" fmla="*/ 4933244 w 8074386"/>
              <a:gd name="connsiteY1154" fmla="*/ 2861564 h 4559737"/>
              <a:gd name="connsiteX1155" fmla="*/ 4933615 w 8074386"/>
              <a:gd name="connsiteY1155" fmla="*/ 2861183 h 4559737"/>
              <a:gd name="connsiteX1156" fmla="*/ 4938756 w 8074386"/>
              <a:gd name="connsiteY1156" fmla="*/ 2842821 h 4559737"/>
              <a:gd name="connsiteX1157" fmla="*/ 4972471 w 8074386"/>
              <a:gd name="connsiteY1157" fmla="*/ 2825161 h 4559737"/>
              <a:gd name="connsiteX1158" fmla="*/ 5030272 w 8074386"/>
              <a:gd name="connsiteY1158" fmla="*/ 2844426 h 4559737"/>
              <a:gd name="connsiteX1159" fmla="*/ 5055960 w 8074386"/>
              <a:gd name="connsiteY1159" fmla="*/ 2818739 h 4559737"/>
              <a:gd name="connsiteX1160" fmla="*/ 5055961 w 8074386"/>
              <a:gd name="connsiteY1160" fmla="*/ 2844427 h 4559737"/>
              <a:gd name="connsiteX1161" fmla="*/ 5107337 w 8074386"/>
              <a:gd name="connsiteY1161" fmla="*/ 2812315 h 4559737"/>
              <a:gd name="connsiteX1162" fmla="*/ 5165137 w 8074386"/>
              <a:gd name="connsiteY1162" fmla="*/ 2805894 h 4559737"/>
              <a:gd name="connsiteX1163" fmla="*/ 5171560 w 8074386"/>
              <a:gd name="connsiteY1163" fmla="*/ 2857271 h 4559737"/>
              <a:gd name="connsiteX1164" fmla="*/ 5248626 w 8074386"/>
              <a:gd name="connsiteY1164" fmla="*/ 2825162 h 4559737"/>
              <a:gd name="connsiteX1165" fmla="*/ 5248627 w 8074386"/>
              <a:gd name="connsiteY1165" fmla="*/ 2799471 h 4559737"/>
              <a:gd name="connsiteX1166" fmla="*/ 5229360 w 8074386"/>
              <a:gd name="connsiteY1166" fmla="*/ 2799471 h 4559737"/>
              <a:gd name="connsiteX1167" fmla="*/ 5149962 w 8074386"/>
              <a:gd name="connsiteY1167" fmla="*/ 2788328 h 4559737"/>
              <a:gd name="connsiteX1168" fmla="*/ 5144348 w 8074386"/>
              <a:gd name="connsiteY1168" fmla="*/ 2791056 h 4559737"/>
              <a:gd name="connsiteX1169" fmla="*/ 5143008 w 8074386"/>
              <a:gd name="connsiteY1169" fmla="*/ 2787352 h 4559737"/>
              <a:gd name="connsiteX1170" fmla="*/ 5137843 w 8074386"/>
              <a:gd name="connsiteY1170" fmla="*/ 2786627 h 4559737"/>
              <a:gd name="connsiteX1171" fmla="*/ 5100827 w 8074386"/>
              <a:gd name="connsiteY1171" fmla="*/ 2774782 h 4559737"/>
              <a:gd name="connsiteX1172" fmla="*/ 7265191 w 8074386"/>
              <a:gd name="connsiteY1172" fmla="*/ 2767360 h 4559737"/>
              <a:gd name="connsiteX1173" fmla="*/ 7233079 w 8074386"/>
              <a:gd name="connsiteY1173" fmla="*/ 2773783 h 4559737"/>
              <a:gd name="connsiteX1174" fmla="*/ 7239503 w 8074386"/>
              <a:gd name="connsiteY1174" fmla="*/ 2825161 h 4559737"/>
              <a:gd name="connsiteX1175" fmla="*/ 7271613 w 8074386"/>
              <a:gd name="connsiteY1175" fmla="*/ 2818738 h 4559737"/>
              <a:gd name="connsiteX1176" fmla="*/ 7265191 w 8074386"/>
              <a:gd name="connsiteY1176" fmla="*/ 2767360 h 4559737"/>
              <a:gd name="connsiteX1177" fmla="*/ 2201034 w 8074386"/>
              <a:gd name="connsiteY1177" fmla="*/ 2767318 h 4559737"/>
              <a:gd name="connsiteX1178" fmla="*/ 2194633 w 8074386"/>
              <a:gd name="connsiteY1178" fmla="*/ 2767864 h 4559737"/>
              <a:gd name="connsiteX1179" fmla="*/ 2202402 w 8074386"/>
              <a:gd name="connsiteY1179" fmla="*/ 2783374 h 4559737"/>
              <a:gd name="connsiteX1180" fmla="*/ 2253422 w 8074386"/>
              <a:gd name="connsiteY1180" fmla="*/ 2777002 h 4559737"/>
              <a:gd name="connsiteX1181" fmla="*/ 2201034 w 8074386"/>
              <a:gd name="connsiteY1181" fmla="*/ 2767318 h 4559737"/>
              <a:gd name="connsiteX1182" fmla="*/ 757054 w 8074386"/>
              <a:gd name="connsiteY1182" fmla="*/ 2765112 h 4559737"/>
              <a:gd name="connsiteX1183" fmla="*/ 764822 w 8074386"/>
              <a:gd name="connsiteY1183" fmla="*/ 2780623 h 4559737"/>
              <a:gd name="connsiteX1184" fmla="*/ 689061 w 8074386"/>
              <a:gd name="connsiteY1184" fmla="*/ 2799213 h 4559737"/>
              <a:gd name="connsiteX1185" fmla="*/ 655699 w 8074386"/>
              <a:gd name="connsiteY1185" fmla="*/ 2785886 h 4559737"/>
              <a:gd name="connsiteX1186" fmla="*/ 706034 w 8074386"/>
              <a:gd name="connsiteY1186" fmla="*/ 2771484 h 4559737"/>
              <a:gd name="connsiteX1187" fmla="*/ 757054 w 8074386"/>
              <a:gd name="connsiteY1187" fmla="*/ 2765112 h 4559737"/>
              <a:gd name="connsiteX1188" fmla="*/ 2103850 w 8074386"/>
              <a:gd name="connsiteY1188" fmla="*/ 2761454 h 4559737"/>
              <a:gd name="connsiteX1189" fmla="*/ 2052831 w 8074386"/>
              <a:gd name="connsiteY1189" fmla="*/ 2767826 h 4559737"/>
              <a:gd name="connsiteX1190" fmla="*/ 2053514 w 8074386"/>
              <a:gd name="connsiteY1190" fmla="*/ 2775854 h 4559737"/>
              <a:gd name="connsiteX1191" fmla="*/ 2110935 w 8074386"/>
              <a:gd name="connsiteY1191" fmla="*/ 2768936 h 4559737"/>
              <a:gd name="connsiteX1192" fmla="*/ 2103850 w 8074386"/>
              <a:gd name="connsiteY1192" fmla="*/ 2761454 h 4559737"/>
              <a:gd name="connsiteX1193" fmla="*/ 1929538 w 8074386"/>
              <a:gd name="connsiteY1193" fmla="*/ 2758123 h 4559737"/>
              <a:gd name="connsiteX1194" fmla="*/ 1944389 w 8074386"/>
              <a:gd name="connsiteY1194" fmla="*/ 2781117 h 4559737"/>
              <a:gd name="connsiteX1195" fmla="*/ 2020835 w 8074386"/>
              <a:gd name="connsiteY1195" fmla="*/ 2770555 h 4559737"/>
              <a:gd name="connsiteX1196" fmla="*/ 1929538 w 8074386"/>
              <a:gd name="connsiteY1196" fmla="*/ 2758123 h 4559737"/>
              <a:gd name="connsiteX1197" fmla="*/ 4983402 w 8074386"/>
              <a:gd name="connsiteY1197" fmla="*/ 2753774 h 4559737"/>
              <a:gd name="connsiteX1198" fmla="*/ 4972439 w 8074386"/>
              <a:gd name="connsiteY1198" fmla="*/ 2765495 h 4559737"/>
              <a:gd name="connsiteX1199" fmla="*/ 4987527 w 8074386"/>
              <a:gd name="connsiteY1199" fmla="*/ 2763677 h 4559737"/>
              <a:gd name="connsiteX1200" fmla="*/ 4983402 w 8074386"/>
              <a:gd name="connsiteY1200" fmla="*/ 2753774 h 4559737"/>
              <a:gd name="connsiteX1201" fmla="*/ 5017426 w 8074386"/>
              <a:gd name="connsiteY1201" fmla="*/ 2748094 h 4559737"/>
              <a:gd name="connsiteX1202" fmla="*/ 5017427 w 8074386"/>
              <a:gd name="connsiteY1202" fmla="*/ 2754515 h 4559737"/>
              <a:gd name="connsiteX1203" fmla="*/ 5014816 w 8074386"/>
              <a:gd name="connsiteY1203" fmla="*/ 2760390 h 4559737"/>
              <a:gd name="connsiteX1204" fmla="*/ 5029859 w 8074386"/>
              <a:gd name="connsiteY1204" fmla="*/ 2758578 h 4559737"/>
              <a:gd name="connsiteX1205" fmla="*/ 5025979 w 8074386"/>
              <a:gd name="connsiteY1205" fmla="*/ 2750831 h 4559737"/>
              <a:gd name="connsiteX1206" fmla="*/ 5017426 w 8074386"/>
              <a:gd name="connsiteY1206" fmla="*/ 2748094 h 4559737"/>
              <a:gd name="connsiteX1207" fmla="*/ 7483545 w 8074386"/>
              <a:gd name="connsiteY1207" fmla="*/ 2748094 h 4559737"/>
              <a:gd name="connsiteX1208" fmla="*/ 7374369 w 8074386"/>
              <a:gd name="connsiteY1208" fmla="*/ 2786627 h 4559737"/>
              <a:gd name="connsiteX1209" fmla="*/ 7380790 w 8074386"/>
              <a:gd name="connsiteY1209" fmla="*/ 2812315 h 4559737"/>
              <a:gd name="connsiteX1210" fmla="*/ 7489967 w 8074386"/>
              <a:gd name="connsiteY1210" fmla="*/ 2825161 h 4559737"/>
              <a:gd name="connsiteX1211" fmla="*/ 7483545 w 8074386"/>
              <a:gd name="connsiteY1211" fmla="*/ 2748094 h 4559737"/>
              <a:gd name="connsiteX1212" fmla="*/ 4648555 w 8074386"/>
              <a:gd name="connsiteY1212" fmla="*/ 2746617 h 4559737"/>
              <a:gd name="connsiteX1213" fmla="*/ 4655638 w 8074386"/>
              <a:gd name="connsiteY1213" fmla="*/ 2754100 h 4559737"/>
              <a:gd name="connsiteX1214" fmla="*/ 4598218 w 8074386"/>
              <a:gd name="connsiteY1214" fmla="*/ 2761017 h 4559737"/>
              <a:gd name="connsiteX1215" fmla="*/ 4597534 w 8074386"/>
              <a:gd name="connsiteY1215" fmla="*/ 2752989 h 4559737"/>
              <a:gd name="connsiteX1216" fmla="*/ 4648555 w 8074386"/>
              <a:gd name="connsiteY1216" fmla="*/ 2746617 h 4559737"/>
              <a:gd name="connsiteX1217" fmla="*/ 1837385 w 8074386"/>
              <a:gd name="connsiteY1217" fmla="*/ 2735658 h 4559737"/>
              <a:gd name="connsiteX1218" fmla="*/ 1805390 w 8074386"/>
              <a:gd name="connsiteY1218" fmla="*/ 2738386 h 4559737"/>
              <a:gd name="connsiteX1219" fmla="*/ 1721861 w 8074386"/>
              <a:gd name="connsiteY1219" fmla="*/ 2741466 h 4559737"/>
              <a:gd name="connsiteX1220" fmla="*/ 1696951 w 8074386"/>
              <a:gd name="connsiteY1220" fmla="*/ 2751677 h 4559737"/>
              <a:gd name="connsiteX1221" fmla="*/ 1587825 w 8074386"/>
              <a:gd name="connsiteY1221" fmla="*/ 2756938 h 4559737"/>
              <a:gd name="connsiteX1222" fmla="*/ 1504982 w 8074386"/>
              <a:gd name="connsiteY1222" fmla="*/ 2768047 h 4559737"/>
              <a:gd name="connsiteX1223" fmla="*/ 1512067 w 8074386"/>
              <a:gd name="connsiteY1223" fmla="*/ 2775529 h 4559737"/>
              <a:gd name="connsiteX1224" fmla="*/ 1595081 w 8074386"/>
              <a:gd name="connsiteY1224" fmla="*/ 2766428 h 4559737"/>
              <a:gd name="connsiteX1225" fmla="*/ 1845154 w 8074386"/>
              <a:gd name="connsiteY1225" fmla="*/ 2751168 h 4559737"/>
              <a:gd name="connsiteX1226" fmla="*/ 1837385 w 8074386"/>
              <a:gd name="connsiteY1226" fmla="*/ 2735658 h 4559737"/>
              <a:gd name="connsiteX1227" fmla="*/ 1314963 w 8074386"/>
              <a:gd name="connsiteY1227" fmla="*/ 2731688 h 4559737"/>
              <a:gd name="connsiteX1228" fmla="*/ 1380321 w 8074386"/>
              <a:gd name="connsiteY1228" fmla="*/ 2742288 h 4559737"/>
              <a:gd name="connsiteX1229" fmla="*/ 1271709 w 8074386"/>
              <a:gd name="connsiteY1229" fmla="*/ 2753571 h 4559737"/>
              <a:gd name="connsiteX1230" fmla="*/ 1263942 w 8074386"/>
              <a:gd name="connsiteY1230" fmla="*/ 2738061 h 4559737"/>
              <a:gd name="connsiteX1231" fmla="*/ 1314963 w 8074386"/>
              <a:gd name="connsiteY1231" fmla="*/ 2731688 h 4559737"/>
              <a:gd name="connsiteX1232" fmla="*/ 6924815 w 8074386"/>
              <a:gd name="connsiteY1232" fmla="*/ 2728827 h 4559737"/>
              <a:gd name="connsiteX1233" fmla="*/ 6565174 w 8074386"/>
              <a:gd name="connsiteY1233" fmla="*/ 2741671 h 4559737"/>
              <a:gd name="connsiteX1234" fmla="*/ 6539483 w 8074386"/>
              <a:gd name="connsiteY1234" fmla="*/ 2741672 h 4559737"/>
              <a:gd name="connsiteX1235" fmla="*/ 6545907 w 8074386"/>
              <a:gd name="connsiteY1235" fmla="*/ 2767360 h 4559737"/>
              <a:gd name="connsiteX1236" fmla="*/ 6905549 w 8074386"/>
              <a:gd name="connsiteY1236" fmla="*/ 2780206 h 4559737"/>
              <a:gd name="connsiteX1237" fmla="*/ 6924815 w 8074386"/>
              <a:gd name="connsiteY1237" fmla="*/ 2728827 h 4559737"/>
              <a:gd name="connsiteX1238" fmla="*/ 1972106 w 8074386"/>
              <a:gd name="connsiteY1238" fmla="*/ 2728212 h 4559737"/>
              <a:gd name="connsiteX1239" fmla="*/ 1863667 w 8074386"/>
              <a:gd name="connsiteY1239" fmla="*/ 2741503 h 4559737"/>
              <a:gd name="connsiteX1240" fmla="*/ 1870750 w 8074386"/>
              <a:gd name="connsiteY1240" fmla="*/ 2748986 h 4559737"/>
              <a:gd name="connsiteX1241" fmla="*/ 1896345 w 8074386"/>
              <a:gd name="connsiteY1241" fmla="*/ 2746802 h 4559737"/>
              <a:gd name="connsiteX1242" fmla="*/ 1979873 w 8074386"/>
              <a:gd name="connsiteY1242" fmla="*/ 2743723 h 4559737"/>
              <a:gd name="connsiteX1243" fmla="*/ 1972106 w 8074386"/>
              <a:gd name="connsiteY1243" fmla="*/ 2728212 h 4559737"/>
              <a:gd name="connsiteX1244" fmla="*/ 2062204 w 8074386"/>
              <a:gd name="connsiteY1244" fmla="*/ 2726594 h 4559737"/>
              <a:gd name="connsiteX1245" fmla="*/ 2030209 w 8074386"/>
              <a:gd name="connsiteY1245" fmla="*/ 2729323 h 4559737"/>
              <a:gd name="connsiteX1246" fmla="*/ 2037293 w 8074386"/>
              <a:gd name="connsiteY1246" fmla="*/ 2736806 h 4559737"/>
              <a:gd name="connsiteX1247" fmla="*/ 2120994 w 8074386"/>
              <a:gd name="connsiteY1247" fmla="*/ 2735733 h 4559737"/>
              <a:gd name="connsiteX1248" fmla="*/ 2120309 w 8074386"/>
              <a:gd name="connsiteY1248" fmla="*/ 2727705 h 4559737"/>
              <a:gd name="connsiteX1249" fmla="*/ 2062204 w 8074386"/>
              <a:gd name="connsiteY1249" fmla="*/ 2726594 h 4559737"/>
              <a:gd name="connsiteX1250" fmla="*/ 4555519 w 8074386"/>
              <a:gd name="connsiteY1250" fmla="*/ 2724404 h 4559737"/>
              <a:gd name="connsiteX1251" fmla="*/ 4506066 w 8074386"/>
              <a:gd name="connsiteY1251" fmla="*/ 2738551 h 4559737"/>
              <a:gd name="connsiteX1252" fmla="*/ 4474243 w 8074386"/>
              <a:gd name="connsiteY1252" fmla="*/ 2743286 h 4559737"/>
              <a:gd name="connsiteX1253" fmla="*/ 4420998 w 8074386"/>
              <a:gd name="connsiteY1253" fmla="*/ 2743334 h 4559737"/>
              <a:gd name="connsiteX1254" fmla="*/ 4418715 w 8074386"/>
              <a:gd name="connsiteY1254" fmla="*/ 2754102 h 4559737"/>
              <a:gd name="connsiteX1255" fmla="*/ 4490808 w 8074386"/>
              <a:gd name="connsiteY1255" fmla="*/ 2748094 h 4559737"/>
              <a:gd name="connsiteX1256" fmla="*/ 4592386 w 8074386"/>
              <a:gd name="connsiteY1256" fmla="*/ 2774759 h 4559737"/>
              <a:gd name="connsiteX1257" fmla="*/ 4837718 w 8074386"/>
              <a:gd name="connsiteY1257" fmla="*/ 2772940 h 4559737"/>
              <a:gd name="connsiteX1258" fmla="*/ 4913651 w 8074386"/>
              <a:gd name="connsiteY1258" fmla="*/ 2756356 h 4559737"/>
              <a:gd name="connsiteX1259" fmla="*/ 4908250 w 8074386"/>
              <a:gd name="connsiteY1259" fmla="*/ 2750653 h 4559737"/>
              <a:gd name="connsiteX1260" fmla="*/ 4908250 w 8074386"/>
              <a:gd name="connsiteY1260" fmla="*/ 2754516 h 4559737"/>
              <a:gd name="connsiteX1261" fmla="*/ 4892562 w 8074386"/>
              <a:gd name="connsiteY1261" fmla="*/ 2750624 h 4559737"/>
              <a:gd name="connsiteX1262" fmla="*/ 4855547 w 8074386"/>
              <a:gd name="connsiteY1262" fmla="*/ 2755247 h 4559737"/>
              <a:gd name="connsiteX1263" fmla="*/ 4830636 w 8074386"/>
              <a:gd name="connsiteY1263" fmla="*/ 2765458 h 4559737"/>
              <a:gd name="connsiteX1264" fmla="*/ 4759048 w 8074386"/>
              <a:gd name="connsiteY1264" fmla="*/ 2757411 h 4559737"/>
              <a:gd name="connsiteX1265" fmla="*/ 4739852 w 8074386"/>
              <a:gd name="connsiteY1265" fmla="*/ 2759048 h 4559737"/>
              <a:gd name="connsiteX1266" fmla="*/ 4764078 w 8074386"/>
              <a:gd name="connsiteY1266" fmla="*/ 2740809 h 4559737"/>
              <a:gd name="connsiteX1267" fmla="*/ 4756994 w 8074386"/>
              <a:gd name="connsiteY1267" fmla="*/ 2733326 h 4559737"/>
              <a:gd name="connsiteX1268" fmla="*/ 4737798 w 8074386"/>
              <a:gd name="connsiteY1268" fmla="*/ 2734964 h 4559737"/>
              <a:gd name="connsiteX1269" fmla="*/ 4689505 w 8074386"/>
              <a:gd name="connsiteY1269" fmla="*/ 2735544 h 4559737"/>
              <a:gd name="connsiteX1270" fmla="*/ 4674453 w 8074386"/>
              <a:gd name="connsiteY1270" fmla="*/ 2727372 h 4559737"/>
              <a:gd name="connsiteX1271" fmla="*/ 4674181 w 8074386"/>
              <a:gd name="connsiteY1271" fmla="*/ 2727945 h 4559737"/>
              <a:gd name="connsiteX1272" fmla="*/ 4675051 w 8074386"/>
              <a:gd name="connsiteY1272" fmla="*/ 2735292 h 4559737"/>
              <a:gd name="connsiteX1273" fmla="*/ 4616188 w 8074386"/>
              <a:gd name="connsiteY1273" fmla="*/ 2749707 h 4559737"/>
              <a:gd name="connsiteX1274" fmla="*/ 4604987 w 8074386"/>
              <a:gd name="connsiteY1274" fmla="*/ 2744906 h 4559737"/>
              <a:gd name="connsiteX1275" fmla="*/ 4565538 w 8074386"/>
              <a:gd name="connsiteY1275" fmla="*/ 2755718 h 4559737"/>
              <a:gd name="connsiteX1276" fmla="*/ 4556576 w 8074386"/>
              <a:gd name="connsiteY1276" fmla="*/ 2724752 h 4559737"/>
              <a:gd name="connsiteX1277" fmla="*/ 4555519 w 8074386"/>
              <a:gd name="connsiteY1277" fmla="*/ 2724404 h 4559737"/>
              <a:gd name="connsiteX1278" fmla="*/ 6263330 w 8074386"/>
              <a:gd name="connsiteY1278" fmla="*/ 2715983 h 4559737"/>
              <a:gd name="connsiteX1279" fmla="*/ 6096354 w 8074386"/>
              <a:gd name="connsiteY1279" fmla="*/ 2735251 h 4559737"/>
              <a:gd name="connsiteX1280" fmla="*/ 6128465 w 8074386"/>
              <a:gd name="connsiteY1280" fmla="*/ 2786627 h 4559737"/>
              <a:gd name="connsiteX1281" fmla="*/ 6179842 w 8074386"/>
              <a:gd name="connsiteY1281" fmla="*/ 2754516 h 4559737"/>
              <a:gd name="connsiteX1282" fmla="*/ 6237642 w 8074386"/>
              <a:gd name="connsiteY1282" fmla="*/ 2773783 h 4559737"/>
              <a:gd name="connsiteX1283" fmla="*/ 6263330 w 8074386"/>
              <a:gd name="connsiteY1283" fmla="*/ 2715983 h 4559737"/>
              <a:gd name="connsiteX1284" fmla="*/ 1190302 w 8074386"/>
              <a:gd name="connsiteY1284" fmla="*/ 2705930 h 4559737"/>
              <a:gd name="connsiteX1285" fmla="*/ 1126482 w 8074386"/>
              <a:gd name="connsiteY1285" fmla="*/ 2713393 h 4559737"/>
              <a:gd name="connsiteX1286" fmla="*/ 1049354 w 8074386"/>
              <a:gd name="connsiteY1286" fmla="*/ 2715927 h 4559737"/>
              <a:gd name="connsiteX1287" fmla="*/ 1031525 w 8074386"/>
              <a:gd name="connsiteY1287" fmla="*/ 2733621 h 4559737"/>
              <a:gd name="connsiteX1288" fmla="*/ 1190987 w 8074386"/>
              <a:gd name="connsiteY1288" fmla="*/ 2713958 h 4559737"/>
              <a:gd name="connsiteX1289" fmla="*/ 1190302 w 8074386"/>
              <a:gd name="connsiteY1289" fmla="*/ 2705930 h 4559737"/>
              <a:gd name="connsiteX1290" fmla="*/ 4430722 w 8074386"/>
              <a:gd name="connsiteY1290" fmla="*/ 2704621 h 4559737"/>
              <a:gd name="connsiteX1291" fmla="*/ 4429163 w 8074386"/>
              <a:gd name="connsiteY1291" fmla="*/ 2704806 h 4559737"/>
              <a:gd name="connsiteX1292" fmla="*/ 4428726 w 8074386"/>
              <a:gd name="connsiteY1292" fmla="*/ 2706866 h 4559737"/>
              <a:gd name="connsiteX1293" fmla="*/ 4432425 w 8074386"/>
              <a:gd name="connsiteY1293" fmla="*/ 2706420 h 4559737"/>
              <a:gd name="connsiteX1294" fmla="*/ 4430722 w 8074386"/>
              <a:gd name="connsiteY1294" fmla="*/ 2704621 h 4559737"/>
              <a:gd name="connsiteX1295" fmla="*/ 2130185 w 8074386"/>
              <a:gd name="connsiteY1295" fmla="*/ 2692356 h 4559737"/>
              <a:gd name="connsiteX1296" fmla="*/ 2130198 w 8074386"/>
              <a:gd name="connsiteY1296" fmla="*/ 2692494 h 4559737"/>
              <a:gd name="connsiteX1297" fmla="*/ 2130899 w 8074386"/>
              <a:gd name="connsiteY1297" fmla="*/ 2692434 h 4559737"/>
              <a:gd name="connsiteX1298" fmla="*/ 2130185 w 8074386"/>
              <a:gd name="connsiteY1298" fmla="*/ 2692356 h 4559737"/>
              <a:gd name="connsiteX1299" fmla="*/ 5909315 w 8074386"/>
              <a:gd name="connsiteY1299" fmla="*/ 2691007 h 4559737"/>
              <a:gd name="connsiteX1300" fmla="*/ 5874758 w 8074386"/>
              <a:gd name="connsiteY1300" fmla="*/ 2709697 h 4559737"/>
              <a:gd name="connsiteX1301" fmla="*/ 5820201 w 8074386"/>
              <a:gd name="connsiteY1301" fmla="*/ 2738387 h 4559737"/>
              <a:gd name="connsiteX1302" fmla="*/ 5820201 w 8074386"/>
              <a:gd name="connsiteY1302" fmla="*/ 2741671 h 4559737"/>
              <a:gd name="connsiteX1303" fmla="*/ 5961489 w 8074386"/>
              <a:gd name="connsiteY1303" fmla="*/ 2748094 h 4559737"/>
              <a:gd name="connsiteX1304" fmla="*/ 6012866 w 8074386"/>
              <a:gd name="connsiteY1304" fmla="*/ 2741672 h 4559737"/>
              <a:gd name="connsiteX1305" fmla="*/ 6012867 w 8074386"/>
              <a:gd name="connsiteY1305" fmla="*/ 2715983 h 4559737"/>
              <a:gd name="connsiteX1306" fmla="*/ 5987176 w 8074386"/>
              <a:gd name="connsiteY1306" fmla="*/ 2715984 h 4559737"/>
              <a:gd name="connsiteX1307" fmla="*/ 5922955 w 8074386"/>
              <a:gd name="connsiteY1307" fmla="*/ 2706350 h 4559737"/>
              <a:gd name="connsiteX1308" fmla="*/ 5909315 w 8074386"/>
              <a:gd name="connsiteY1308" fmla="*/ 2691007 h 4559737"/>
              <a:gd name="connsiteX1309" fmla="*/ 5510814 w 8074386"/>
              <a:gd name="connsiteY1309" fmla="*/ 2687746 h 4559737"/>
              <a:gd name="connsiteX1310" fmla="*/ 5490515 w 8074386"/>
              <a:gd name="connsiteY1310" fmla="*/ 2692771 h 4559737"/>
              <a:gd name="connsiteX1311" fmla="*/ 5511936 w 8074386"/>
              <a:gd name="connsiteY1311" fmla="*/ 2696716 h 4559737"/>
              <a:gd name="connsiteX1312" fmla="*/ 5510814 w 8074386"/>
              <a:gd name="connsiteY1312" fmla="*/ 2687746 h 4559737"/>
              <a:gd name="connsiteX1313" fmla="*/ 2053903 w 8074386"/>
              <a:gd name="connsiteY1313" fmla="*/ 2685650 h 4559737"/>
              <a:gd name="connsiteX1314" fmla="*/ 1988393 w 8074386"/>
              <a:gd name="connsiteY1314" fmla="*/ 2692456 h 4559737"/>
              <a:gd name="connsiteX1315" fmla="*/ 1847444 w 8074386"/>
              <a:gd name="connsiteY1315" fmla="*/ 2702454 h 4559737"/>
              <a:gd name="connsiteX1316" fmla="*/ 1919031 w 8074386"/>
              <a:gd name="connsiteY1316" fmla="*/ 2710501 h 4559737"/>
              <a:gd name="connsiteX1317" fmla="*/ 1938228 w 8074386"/>
              <a:gd name="connsiteY1317" fmla="*/ 2708864 h 4559737"/>
              <a:gd name="connsiteX1318" fmla="*/ 2097688 w 8074386"/>
              <a:gd name="connsiteY1318" fmla="*/ 2689201 h 4559737"/>
              <a:gd name="connsiteX1319" fmla="*/ 2097675 w 8074386"/>
              <a:gd name="connsiteY1319" fmla="*/ 2689053 h 4559737"/>
              <a:gd name="connsiteX1320" fmla="*/ 2053903 w 8074386"/>
              <a:gd name="connsiteY1320" fmla="*/ 2685650 h 4559737"/>
              <a:gd name="connsiteX1321" fmla="*/ 6340396 w 8074386"/>
              <a:gd name="connsiteY1321" fmla="*/ 2683872 h 4559737"/>
              <a:gd name="connsiteX1322" fmla="*/ 6282598 w 8074386"/>
              <a:gd name="connsiteY1322" fmla="*/ 2690295 h 4559737"/>
              <a:gd name="connsiteX1323" fmla="*/ 6321131 w 8074386"/>
              <a:gd name="connsiteY1323" fmla="*/ 2741671 h 4559737"/>
              <a:gd name="connsiteX1324" fmla="*/ 6295441 w 8074386"/>
              <a:gd name="connsiteY1324" fmla="*/ 2760939 h 4559737"/>
              <a:gd name="connsiteX1325" fmla="*/ 6295441 w 8074386"/>
              <a:gd name="connsiteY1325" fmla="*/ 2767360 h 4559737"/>
              <a:gd name="connsiteX1326" fmla="*/ 6353241 w 8074386"/>
              <a:gd name="connsiteY1326" fmla="*/ 2767360 h 4559737"/>
              <a:gd name="connsiteX1327" fmla="*/ 6488107 w 8074386"/>
              <a:gd name="connsiteY1327" fmla="*/ 2773783 h 4559737"/>
              <a:gd name="connsiteX1328" fmla="*/ 6340396 w 8074386"/>
              <a:gd name="connsiteY1328" fmla="*/ 2683872 h 4559737"/>
              <a:gd name="connsiteX1329" fmla="*/ 1665363 w 8074386"/>
              <a:gd name="connsiteY1329" fmla="*/ 2683613 h 4559737"/>
              <a:gd name="connsiteX1330" fmla="*/ 1614344 w 8074386"/>
              <a:gd name="connsiteY1330" fmla="*/ 2689986 h 4559737"/>
              <a:gd name="connsiteX1331" fmla="*/ 1615029 w 8074386"/>
              <a:gd name="connsiteY1331" fmla="*/ 2698013 h 4559737"/>
              <a:gd name="connsiteX1332" fmla="*/ 1672448 w 8074386"/>
              <a:gd name="connsiteY1332" fmla="*/ 2691095 h 4559737"/>
              <a:gd name="connsiteX1333" fmla="*/ 1665363 w 8074386"/>
              <a:gd name="connsiteY1333" fmla="*/ 2683613 h 4559737"/>
              <a:gd name="connsiteX1334" fmla="*/ 5539653 w 8074386"/>
              <a:gd name="connsiteY1334" fmla="*/ 2680833 h 4559737"/>
              <a:gd name="connsiteX1335" fmla="*/ 5544046 w 8074386"/>
              <a:gd name="connsiteY1335" fmla="*/ 2715983 h 4559737"/>
              <a:gd name="connsiteX1336" fmla="*/ 5595424 w 8074386"/>
              <a:gd name="connsiteY1336" fmla="*/ 2709561 h 4559737"/>
              <a:gd name="connsiteX1337" fmla="*/ 5592070 w 8074386"/>
              <a:gd name="connsiteY1337" fmla="*/ 2682737 h 4559737"/>
              <a:gd name="connsiteX1338" fmla="*/ 5539653 w 8074386"/>
              <a:gd name="connsiteY1338" fmla="*/ 2680833 h 4559737"/>
              <a:gd name="connsiteX1339" fmla="*/ 5664701 w 8074386"/>
              <a:gd name="connsiteY1339" fmla="*/ 2679079 h 4559737"/>
              <a:gd name="connsiteX1340" fmla="*/ 5655074 w 8074386"/>
              <a:gd name="connsiteY1340" fmla="*/ 2683025 h 4559737"/>
              <a:gd name="connsiteX1341" fmla="*/ 5655245 w 8074386"/>
              <a:gd name="connsiteY1341" fmla="*/ 2685031 h 4559737"/>
              <a:gd name="connsiteX1342" fmla="*/ 5621393 w 8074386"/>
              <a:gd name="connsiteY1342" fmla="*/ 2683802 h 4559737"/>
              <a:gd name="connsiteX1343" fmla="*/ 5621112 w 8074386"/>
              <a:gd name="connsiteY1343" fmla="*/ 2683872 h 4559737"/>
              <a:gd name="connsiteX1344" fmla="*/ 5621112 w 8074386"/>
              <a:gd name="connsiteY1344" fmla="*/ 2709560 h 4559737"/>
              <a:gd name="connsiteX1345" fmla="*/ 5696868 w 8074386"/>
              <a:gd name="connsiteY1345" fmla="*/ 2716448 h 4559737"/>
              <a:gd name="connsiteX1346" fmla="*/ 5773822 w 8074386"/>
              <a:gd name="connsiteY1346" fmla="*/ 2688998 h 4559737"/>
              <a:gd name="connsiteX1347" fmla="*/ 5664701 w 8074386"/>
              <a:gd name="connsiteY1347" fmla="*/ 2679079 h 4559737"/>
              <a:gd name="connsiteX1348" fmla="*/ 1548471 w 8074386"/>
              <a:gd name="connsiteY1348" fmla="*/ 2673365 h 4559737"/>
              <a:gd name="connsiteX1349" fmla="*/ 1465457 w 8074386"/>
              <a:gd name="connsiteY1349" fmla="*/ 2682466 h 4559737"/>
              <a:gd name="connsiteX1350" fmla="*/ 1472540 w 8074386"/>
              <a:gd name="connsiteY1350" fmla="*/ 2689948 h 4559737"/>
              <a:gd name="connsiteX1351" fmla="*/ 1549156 w 8074386"/>
              <a:gd name="connsiteY1351" fmla="*/ 2681393 h 4559737"/>
              <a:gd name="connsiteX1352" fmla="*/ 1548471 w 8074386"/>
              <a:gd name="connsiteY1352" fmla="*/ 2673365 h 4559737"/>
              <a:gd name="connsiteX1353" fmla="*/ 1200360 w 8074386"/>
              <a:gd name="connsiteY1353" fmla="*/ 2672726 h 4559737"/>
              <a:gd name="connsiteX1354" fmla="*/ 1247721 w 8074386"/>
              <a:gd name="connsiteY1354" fmla="*/ 2699011 h 4559737"/>
              <a:gd name="connsiteX1355" fmla="*/ 1213093 w 8074386"/>
              <a:gd name="connsiteY1355" fmla="*/ 2746440 h 4559737"/>
              <a:gd name="connsiteX1356" fmla="*/ 1213606 w 8074386"/>
              <a:gd name="connsiteY1356" fmla="*/ 2752461 h 4559737"/>
              <a:gd name="connsiteX1357" fmla="*/ 1188181 w 8074386"/>
              <a:gd name="connsiteY1357" fmla="*/ 2756651 h 4559737"/>
              <a:gd name="connsiteX1358" fmla="*/ 1173329 w 8074386"/>
              <a:gd name="connsiteY1358" fmla="*/ 2733658 h 4559737"/>
              <a:gd name="connsiteX1359" fmla="*/ 981874 w 8074386"/>
              <a:gd name="connsiteY1359" fmla="*/ 2756049 h 4559737"/>
              <a:gd name="connsiteX1360" fmla="*/ 982387 w 8074386"/>
              <a:gd name="connsiteY1360" fmla="*/ 2762070 h 4559737"/>
              <a:gd name="connsiteX1361" fmla="*/ 913709 w 8074386"/>
              <a:gd name="connsiteY1361" fmla="*/ 2788142 h 4559737"/>
              <a:gd name="connsiteX1362" fmla="*/ 914395 w 8074386"/>
              <a:gd name="connsiteY1362" fmla="*/ 2796171 h 4559737"/>
              <a:gd name="connsiteX1363" fmla="*/ 1329815 w 8074386"/>
              <a:gd name="connsiteY1363" fmla="*/ 2754681 h 4559737"/>
              <a:gd name="connsiteX1364" fmla="*/ 1338266 w 8074386"/>
              <a:gd name="connsiteY1364" fmla="*/ 2778219 h 4559737"/>
              <a:gd name="connsiteX1365" fmla="*/ 1312842 w 8074386"/>
              <a:gd name="connsiteY1365" fmla="*/ 2782409 h 4559737"/>
              <a:gd name="connsiteX1366" fmla="*/ 1113617 w 8074386"/>
              <a:gd name="connsiteY1366" fmla="*/ 2789290 h 4559737"/>
              <a:gd name="connsiteX1367" fmla="*/ 1037688 w 8074386"/>
              <a:gd name="connsiteY1367" fmla="*/ 2805873 h 4559737"/>
              <a:gd name="connsiteX1368" fmla="*/ 1030603 w 8074386"/>
              <a:gd name="connsiteY1368" fmla="*/ 2798391 h 4559737"/>
              <a:gd name="connsiteX1369" fmla="*/ 980268 w 8074386"/>
              <a:gd name="connsiteY1369" fmla="*/ 2812791 h 4559737"/>
              <a:gd name="connsiteX1370" fmla="*/ 837778 w 8074386"/>
              <a:gd name="connsiteY1370" fmla="*/ 2804726 h 4559737"/>
              <a:gd name="connsiteX1371" fmla="*/ 705283 w 8074386"/>
              <a:gd name="connsiteY1371" fmla="*/ 2838262 h 4559737"/>
              <a:gd name="connsiteX1372" fmla="*/ 697515 w 8074386"/>
              <a:gd name="connsiteY1372" fmla="*/ 2822752 h 4559737"/>
              <a:gd name="connsiteX1373" fmla="*/ 873435 w 8074386"/>
              <a:gd name="connsiteY1373" fmla="*/ 2769339 h 4559737"/>
              <a:gd name="connsiteX1374" fmla="*/ 822242 w 8074386"/>
              <a:gd name="connsiteY1374" fmla="*/ 2773704 h 4559737"/>
              <a:gd name="connsiteX1375" fmla="*/ 814646 w 8074386"/>
              <a:gd name="connsiteY1375" fmla="*/ 2760201 h 4559737"/>
              <a:gd name="connsiteX1376" fmla="*/ 1005928 w 8074386"/>
              <a:gd name="connsiteY1376" fmla="*/ 2735803 h 4559737"/>
              <a:gd name="connsiteX1377" fmla="*/ 998845 w 8074386"/>
              <a:gd name="connsiteY1377" fmla="*/ 2728321 h 4559737"/>
              <a:gd name="connsiteX1378" fmla="*/ 915831 w 8074386"/>
              <a:gd name="connsiteY1378" fmla="*/ 2737421 h 4559737"/>
              <a:gd name="connsiteX1379" fmla="*/ 781282 w 8074386"/>
              <a:gd name="connsiteY1379" fmla="*/ 2746874 h 4559737"/>
              <a:gd name="connsiteX1380" fmla="*/ 781966 w 8074386"/>
              <a:gd name="connsiteY1380" fmla="*/ 2754902 h 4559737"/>
              <a:gd name="connsiteX1381" fmla="*/ 698267 w 8074386"/>
              <a:gd name="connsiteY1381" fmla="*/ 2755974 h 4559737"/>
              <a:gd name="connsiteX1382" fmla="*/ 716094 w 8074386"/>
              <a:gd name="connsiteY1382" fmla="*/ 2738281 h 4559737"/>
              <a:gd name="connsiteX1383" fmla="*/ 774197 w 8074386"/>
              <a:gd name="connsiteY1383" fmla="*/ 2739391 h 4559737"/>
              <a:gd name="connsiteX1384" fmla="*/ 799280 w 8074386"/>
              <a:gd name="connsiteY1384" fmla="*/ 2731187 h 4559737"/>
              <a:gd name="connsiteX1385" fmla="*/ 799109 w 8074386"/>
              <a:gd name="connsiteY1385" fmla="*/ 2729180 h 4559737"/>
              <a:gd name="connsiteX1386" fmla="*/ 991078 w 8074386"/>
              <a:gd name="connsiteY1386" fmla="*/ 2712810 h 4559737"/>
              <a:gd name="connsiteX1387" fmla="*/ 1099689 w 8074386"/>
              <a:gd name="connsiteY1387" fmla="*/ 2701527 h 4559737"/>
              <a:gd name="connsiteX1388" fmla="*/ 1174766 w 8074386"/>
              <a:gd name="connsiteY1388" fmla="*/ 2674908 h 4559737"/>
              <a:gd name="connsiteX1389" fmla="*/ 1200360 w 8074386"/>
              <a:gd name="connsiteY1389" fmla="*/ 2672726 h 4559737"/>
              <a:gd name="connsiteX1390" fmla="*/ 1772956 w 8074386"/>
              <a:gd name="connsiteY1390" fmla="*/ 2669908 h 4559737"/>
              <a:gd name="connsiteX1391" fmla="*/ 1773805 w 8074386"/>
              <a:gd name="connsiteY1391" fmla="*/ 2670322 h 4559737"/>
              <a:gd name="connsiteX1392" fmla="*/ 1722783 w 8074386"/>
              <a:gd name="connsiteY1392" fmla="*/ 2676696 h 4559737"/>
              <a:gd name="connsiteX1393" fmla="*/ 1730552 w 8074386"/>
              <a:gd name="connsiteY1393" fmla="*/ 2692206 h 4559737"/>
              <a:gd name="connsiteX1394" fmla="*/ 1743350 w 8074386"/>
              <a:gd name="connsiteY1394" fmla="*/ 2691114 h 4559737"/>
              <a:gd name="connsiteX1395" fmla="*/ 1846760 w 8074386"/>
              <a:gd name="connsiteY1395" fmla="*/ 2694426 h 4559737"/>
              <a:gd name="connsiteX1396" fmla="*/ 1846589 w 8074386"/>
              <a:gd name="connsiteY1396" fmla="*/ 2692419 h 4559737"/>
              <a:gd name="connsiteX1397" fmla="*/ 1863245 w 8074386"/>
              <a:gd name="connsiteY1397" fmla="*/ 2679879 h 4559737"/>
              <a:gd name="connsiteX1398" fmla="*/ 1889635 w 8074386"/>
              <a:gd name="connsiteY1398" fmla="*/ 2675082 h 4559737"/>
              <a:gd name="connsiteX1399" fmla="*/ 1851393 w 8074386"/>
              <a:gd name="connsiteY1399" fmla="*/ 2672961 h 4559737"/>
              <a:gd name="connsiteX1400" fmla="*/ 1830051 w 8074386"/>
              <a:gd name="connsiteY1400" fmla="*/ 2672130 h 4559737"/>
              <a:gd name="connsiteX1401" fmla="*/ 1780889 w 8074386"/>
              <a:gd name="connsiteY1401" fmla="*/ 2677805 h 4559737"/>
              <a:gd name="connsiteX1402" fmla="*/ 1788245 w 8074386"/>
              <a:gd name="connsiteY1402" fmla="*/ 2670504 h 4559737"/>
              <a:gd name="connsiteX1403" fmla="*/ 1772956 w 8074386"/>
              <a:gd name="connsiteY1403" fmla="*/ 2669908 h 4559737"/>
              <a:gd name="connsiteX1404" fmla="*/ 3749350 w 8074386"/>
              <a:gd name="connsiteY1404" fmla="*/ 2669392 h 4559737"/>
              <a:gd name="connsiteX1405" fmla="*/ 3709767 w 8074386"/>
              <a:gd name="connsiteY1405" fmla="*/ 2671491 h 4559737"/>
              <a:gd name="connsiteX1406" fmla="*/ 3710752 w 8074386"/>
              <a:gd name="connsiteY1406" fmla="*/ 2679368 h 4559737"/>
              <a:gd name="connsiteX1407" fmla="*/ 3751976 w 8074386"/>
              <a:gd name="connsiteY1407" fmla="*/ 2676815 h 4559737"/>
              <a:gd name="connsiteX1408" fmla="*/ 3749350 w 8074386"/>
              <a:gd name="connsiteY1408" fmla="*/ 2669392 h 4559737"/>
              <a:gd name="connsiteX1409" fmla="*/ 1614215 w 8074386"/>
              <a:gd name="connsiteY1409" fmla="*/ 2664755 h 4559737"/>
              <a:gd name="connsiteX1410" fmla="*/ 1573897 w 8074386"/>
              <a:gd name="connsiteY1410" fmla="*/ 2669175 h 4559737"/>
              <a:gd name="connsiteX1411" fmla="*/ 1580979 w 8074386"/>
              <a:gd name="connsiteY1411" fmla="*/ 2676658 h 4559737"/>
              <a:gd name="connsiteX1412" fmla="*/ 1657597 w 8074386"/>
              <a:gd name="connsiteY1412" fmla="*/ 2668102 h 4559737"/>
              <a:gd name="connsiteX1413" fmla="*/ 1657407 w 8074386"/>
              <a:gd name="connsiteY1413" fmla="*/ 2665882 h 4559737"/>
              <a:gd name="connsiteX1414" fmla="*/ 1614215 w 8074386"/>
              <a:gd name="connsiteY1414" fmla="*/ 2664755 h 4559737"/>
              <a:gd name="connsiteX1415" fmla="*/ 5589001 w 8074386"/>
              <a:gd name="connsiteY1415" fmla="*/ 2658183 h 4559737"/>
              <a:gd name="connsiteX1416" fmla="*/ 5582965 w 8074386"/>
              <a:gd name="connsiteY1416" fmla="*/ 2658937 h 4559737"/>
              <a:gd name="connsiteX1417" fmla="*/ 5589207 w 8074386"/>
              <a:gd name="connsiteY1417" fmla="*/ 2659830 h 4559737"/>
              <a:gd name="connsiteX1418" fmla="*/ 5589001 w 8074386"/>
              <a:gd name="connsiteY1418" fmla="*/ 2658183 h 4559737"/>
              <a:gd name="connsiteX1419" fmla="*/ 6475262 w 8074386"/>
              <a:gd name="connsiteY1419" fmla="*/ 2645339 h 4559737"/>
              <a:gd name="connsiteX1420" fmla="*/ 6449574 w 8074386"/>
              <a:gd name="connsiteY1420" fmla="*/ 2645340 h 4559737"/>
              <a:gd name="connsiteX1421" fmla="*/ 6449574 w 8074386"/>
              <a:gd name="connsiteY1421" fmla="*/ 2696717 h 4559737"/>
              <a:gd name="connsiteX1422" fmla="*/ 6481686 w 8074386"/>
              <a:gd name="connsiteY1422" fmla="*/ 2696717 h 4559737"/>
              <a:gd name="connsiteX1423" fmla="*/ 6475262 w 8074386"/>
              <a:gd name="connsiteY1423" fmla="*/ 2645339 h 4559737"/>
              <a:gd name="connsiteX1424" fmla="*/ 5920945 w 8074386"/>
              <a:gd name="connsiteY1424" fmla="*/ 2625582 h 4559737"/>
              <a:gd name="connsiteX1425" fmla="*/ 5916532 w 8074386"/>
              <a:gd name="connsiteY1425" fmla="*/ 2626072 h 4559737"/>
              <a:gd name="connsiteX1426" fmla="*/ 5916951 w 8074386"/>
              <a:gd name="connsiteY1426" fmla="*/ 2627743 h 4559737"/>
              <a:gd name="connsiteX1427" fmla="*/ 5920945 w 8074386"/>
              <a:gd name="connsiteY1427" fmla="*/ 2625582 h 4559737"/>
              <a:gd name="connsiteX1428" fmla="*/ 5657584 w 8074386"/>
              <a:gd name="connsiteY1428" fmla="*/ 2570642 h 4559737"/>
              <a:gd name="connsiteX1429" fmla="*/ 5632863 w 8074386"/>
              <a:gd name="connsiteY1429" fmla="*/ 2573730 h 4559737"/>
              <a:gd name="connsiteX1430" fmla="*/ 5633547 w 8074386"/>
              <a:gd name="connsiteY1430" fmla="*/ 2581758 h 4559737"/>
              <a:gd name="connsiteX1431" fmla="*/ 5647839 w 8074386"/>
              <a:gd name="connsiteY1431" fmla="*/ 2584651 h 4559737"/>
              <a:gd name="connsiteX1432" fmla="*/ 5657584 w 8074386"/>
              <a:gd name="connsiteY1432" fmla="*/ 2570642 h 4559737"/>
              <a:gd name="connsiteX1433" fmla="*/ 4299492 w 8074386"/>
              <a:gd name="connsiteY1433" fmla="*/ 2519036 h 4559737"/>
              <a:gd name="connsiteX1434" fmla="*/ 4291312 w 8074386"/>
              <a:gd name="connsiteY1434" fmla="*/ 2520006 h 4559737"/>
              <a:gd name="connsiteX1435" fmla="*/ 4299634 w 8074386"/>
              <a:gd name="connsiteY1435" fmla="*/ 2519640 h 4559737"/>
              <a:gd name="connsiteX1436" fmla="*/ 4299492 w 8074386"/>
              <a:gd name="connsiteY1436" fmla="*/ 2519036 h 4559737"/>
              <a:gd name="connsiteX1437" fmla="*/ 6462418 w 8074386"/>
              <a:gd name="connsiteY1437" fmla="*/ 2516896 h 4559737"/>
              <a:gd name="connsiteX1438" fmla="*/ 6462418 w 8074386"/>
              <a:gd name="connsiteY1438" fmla="*/ 2568273 h 4559737"/>
              <a:gd name="connsiteX1439" fmla="*/ 6404620 w 8074386"/>
              <a:gd name="connsiteY1439" fmla="*/ 2523318 h 4559737"/>
              <a:gd name="connsiteX1440" fmla="*/ 6462418 w 8074386"/>
              <a:gd name="connsiteY1440" fmla="*/ 2516896 h 4559737"/>
              <a:gd name="connsiteX1441" fmla="*/ 5961263 w 8074386"/>
              <a:gd name="connsiteY1441" fmla="*/ 2515093 h 4559737"/>
              <a:gd name="connsiteX1442" fmla="*/ 5961489 w 8074386"/>
              <a:gd name="connsiteY1442" fmla="*/ 2516897 h 4559737"/>
              <a:gd name="connsiteX1443" fmla="*/ 5932763 w 8074386"/>
              <a:gd name="connsiteY1443" fmla="*/ 2520087 h 4559737"/>
              <a:gd name="connsiteX1444" fmla="*/ 5937046 w 8074386"/>
              <a:gd name="connsiteY1444" fmla="*/ 2516518 h 4559737"/>
              <a:gd name="connsiteX1445" fmla="*/ 5961263 w 8074386"/>
              <a:gd name="connsiteY1445" fmla="*/ 2515093 h 4559737"/>
              <a:gd name="connsiteX1446" fmla="*/ 8035853 w 8074386"/>
              <a:gd name="connsiteY1446" fmla="*/ 2510474 h 4559737"/>
              <a:gd name="connsiteX1447" fmla="*/ 8074386 w 8074386"/>
              <a:gd name="connsiteY1447" fmla="*/ 2581117 h 4559737"/>
              <a:gd name="connsiteX1448" fmla="*/ 8023009 w 8074386"/>
              <a:gd name="connsiteY1448" fmla="*/ 2613229 h 4559737"/>
              <a:gd name="connsiteX1449" fmla="*/ 8016587 w 8074386"/>
              <a:gd name="connsiteY1449" fmla="*/ 2561852 h 4559737"/>
              <a:gd name="connsiteX1450" fmla="*/ 7554189 w 8074386"/>
              <a:gd name="connsiteY1450" fmla="*/ 2664605 h 4559737"/>
              <a:gd name="connsiteX1451" fmla="*/ 7522079 w 8074386"/>
              <a:gd name="connsiteY1451" fmla="*/ 2613229 h 4559737"/>
              <a:gd name="connsiteX1452" fmla="*/ 7522079 w 8074386"/>
              <a:gd name="connsiteY1452" fmla="*/ 2587540 h 4559737"/>
              <a:gd name="connsiteX1453" fmla="*/ 7849609 w 8074386"/>
              <a:gd name="connsiteY1453" fmla="*/ 2555429 h 4559737"/>
              <a:gd name="connsiteX1454" fmla="*/ 8035853 w 8074386"/>
              <a:gd name="connsiteY1454" fmla="*/ 2510474 h 4559737"/>
              <a:gd name="connsiteX1455" fmla="*/ 2489619 w 8074386"/>
              <a:gd name="connsiteY1455" fmla="*/ 2509299 h 4559737"/>
              <a:gd name="connsiteX1456" fmla="*/ 2420815 w 8074386"/>
              <a:gd name="connsiteY1456" fmla="*/ 2510506 h 4559737"/>
              <a:gd name="connsiteX1457" fmla="*/ 2423893 w 8074386"/>
              <a:gd name="connsiteY1457" fmla="*/ 2523637 h 4559737"/>
              <a:gd name="connsiteX1458" fmla="*/ 2469425 w 8074386"/>
              <a:gd name="connsiteY1458" fmla="*/ 2537768 h 4559737"/>
              <a:gd name="connsiteX1459" fmla="*/ 2506352 w 8074386"/>
              <a:gd name="connsiteY1459" fmla="*/ 2542585 h 4559737"/>
              <a:gd name="connsiteX1460" fmla="*/ 2499931 w 8074386"/>
              <a:gd name="connsiteY1460" fmla="*/ 2516897 h 4559737"/>
              <a:gd name="connsiteX1461" fmla="*/ 2489619 w 8074386"/>
              <a:gd name="connsiteY1461" fmla="*/ 2509299 h 4559737"/>
              <a:gd name="connsiteX1462" fmla="*/ 5030751 w 8074386"/>
              <a:gd name="connsiteY1462" fmla="*/ 2499516 h 4559737"/>
              <a:gd name="connsiteX1463" fmla="*/ 4973489 w 8074386"/>
              <a:gd name="connsiteY1463" fmla="*/ 2514130 h 4559737"/>
              <a:gd name="connsiteX1464" fmla="*/ 5027679 w 8074386"/>
              <a:gd name="connsiteY1464" fmla="*/ 2514012 h 4559737"/>
              <a:gd name="connsiteX1465" fmla="*/ 5030751 w 8074386"/>
              <a:gd name="connsiteY1465" fmla="*/ 2499516 h 4559737"/>
              <a:gd name="connsiteX1466" fmla="*/ 2331925 w 8074386"/>
              <a:gd name="connsiteY1466" fmla="*/ 2498680 h 4559737"/>
              <a:gd name="connsiteX1467" fmla="*/ 2299610 w 8074386"/>
              <a:gd name="connsiteY1467" fmla="*/ 2509954 h 4559737"/>
              <a:gd name="connsiteX1468" fmla="*/ 2259238 w 8074386"/>
              <a:gd name="connsiteY1468" fmla="*/ 2566874 h 4559737"/>
              <a:gd name="connsiteX1469" fmla="*/ 2260976 w 8074386"/>
              <a:gd name="connsiteY1469" fmla="*/ 2581566 h 4559737"/>
              <a:gd name="connsiteX1470" fmla="*/ 2286655 w 8074386"/>
              <a:gd name="connsiteY1470" fmla="*/ 2571078 h 4559737"/>
              <a:gd name="connsiteX1471" fmla="*/ 2331925 w 8074386"/>
              <a:gd name="connsiteY1471" fmla="*/ 2498680 h 4559737"/>
              <a:gd name="connsiteX1472" fmla="*/ 6738572 w 8074386"/>
              <a:gd name="connsiteY1472" fmla="*/ 2491206 h 4559737"/>
              <a:gd name="connsiteX1473" fmla="*/ 6822061 w 8074386"/>
              <a:gd name="connsiteY1473" fmla="*/ 2555429 h 4559737"/>
              <a:gd name="connsiteX1474" fmla="*/ 6770683 w 8074386"/>
              <a:gd name="connsiteY1474" fmla="*/ 2587540 h 4559737"/>
              <a:gd name="connsiteX1475" fmla="*/ 6661506 w 8074386"/>
              <a:gd name="connsiteY1475" fmla="*/ 2600384 h 4559737"/>
              <a:gd name="connsiteX1476" fmla="*/ 6655085 w 8074386"/>
              <a:gd name="connsiteY1476" fmla="*/ 2549006 h 4559737"/>
              <a:gd name="connsiteX1477" fmla="*/ 6712884 w 8074386"/>
              <a:gd name="connsiteY1477" fmla="*/ 2542585 h 4559737"/>
              <a:gd name="connsiteX1478" fmla="*/ 6680773 w 8074386"/>
              <a:gd name="connsiteY1478" fmla="*/ 2497629 h 4559737"/>
              <a:gd name="connsiteX1479" fmla="*/ 6732149 w 8074386"/>
              <a:gd name="connsiteY1479" fmla="*/ 2491207 h 4559737"/>
              <a:gd name="connsiteX1480" fmla="*/ 6738572 w 8074386"/>
              <a:gd name="connsiteY1480" fmla="*/ 2491206 h 4559737"/>
              <a:gd name="connsiteX1481" fmla="*/ 4174810 w 8074386"/>
              <a:gd name="connsiteY1481" fmla="*/ 2489103 h 4559737"/>
              <a:gd name="connsiteX1482" fmla="*/ 4175679 w 8074386"/>
              <a:gd name="connsiteY1482" fmla="*/ 2496448 h 4559737"/>
              <a:gd name="connsiteX1483" fmla="*/ 4168368 w 8074386"/>
              <a:gd name="connsiteY1483" fmla="*/ 2519551 h 4559737"/>
              <a:gd name="connsiteX1484" fmla="*/ 4179423 w 8074386"/>
              <a:gd name="connsiteY1484" fmla="*/ 2521116 h 4559737"/>
              <a:gd name="connsiteX1485" fmla="*/ 4188966 w 8074386"/>
              <a:gd name="connsiteY1485" fmla="*/ 2523317 h 4559737"/>
              <a:gd name="connsiteX1486" fmla="*/ 4188857 w 8074386"/>
              <a:gd name="connsiteY1486" fmla="*/ 2522452 h 4559737"/>
              <a:gd name="connsiteX1487" fmla="*/ 4199741 w 8074386"/>
              <a:gd name="connsiteY1487" fmla="*/ 2523992 h 4559737"/>
              <a:gd name="connsiteX1488" fmla="*/ 4205557 w 8074386"/>
              <a:gd name="connsiteY1488" fmla="*/ 2523762 h 4559737"/>
              <a:gd name="connsiteX1489" fmla="*/ 4283837 w 8074386"/>
              <a:gd name="connsiteY1489" fmla="*/ 2520333 h 4559737"/>
              <a:gd name="connsiteX1490" fmla="*/ 4238456 w 8074386"/>
              <a:gd name="connsiteY1490" fmla="*/ 2515088 h 4559737"/>
              <a:gd name="connsiteX1491" fmla="*/ 4174810 w 8074386"/>
              <a:gd name="connsiteY1491" fmla="*/ 2489103 h 4559737"/>
              <a:gd name="connsiteX1492" fmla="*/ 5667197 w 8074386"/>
              <a:gd name="connsiteY1492" fmla="*/ 2473242 h 4559737"/>
              <a:gd name="connsiteX1493" fmla="*/ 5628781 w 8074386"/>
              <a:gd name="connsiteY1493" fmla="*/ 2497252 h 4559737"/>
              <a:gd name="connsiteX1494" fmla="*/ 5626008 w 8074386"/>
              <a:gd name="connsiteY1494" fmla="*/ 2497945 h 4559737"/>
              <a:gd name="connsiteX1495" fmla="*/ 5621112 w 8074386"/>
              <a:gd name="connsiteY1495" fmla="*/ 2478362 h 4559737"/>
              <a:gd name="connsiteX1496" fmla="*/ 5667197 w 8074386"/>
              <a:gd name="connsiteY1496" fmla="*/ 2473242 h 4559737"/>
              <a:gd name="connsiteX1497" fmla="*/ 5686660 w 8074386"/>
              <a:gd name="connsiteY1497" fmla="*/ 2472292 h 4559737"/>
              <a:gd name="connsiteX1498" fmla="*/ 5791343 w 8074386"/>
              <a:gd name="connsiteY1498" fmla="*/ 2477050 h 4559737"/>
              <a:gd name="connsiteX1499" fmla="*/ 5789336 w 8074386"/>
              <a:gd name="connsiteY1499" fmla="*/ 2484408 h 4559737"/>
              <a:gd name="connsiteX1500" fmla="*/ 5809457 w 8074386"/>
              <a:gd name="connsiteY1500" fmla="*/ 2527524 h 4559737"/>
              <a:gd name="connsiteX1501" fmla="*/ 5727226 w 8074386"/>
              <a:gd name="connsiteY1501" fmla="*/ 2516915 h 4559737"/>
              <a:gd name="connsiteX1502" fmla="*/ 5686660 w 8074386"/>
              <a:gd name="connsiteY1502" fmla="*/ 2472292 h 4559737"/>
              <a:gd name="connsiteX1503" fmla="*/ 7143169 w 8074386"/>
              <a:gd name="connsiteY1503" fmla="*/ 2471941 h 4559737"/>
              <a:gd name="connsiteX1504" fmla="*/ 7175280 w 8074386"/>
              <a:gd name="connsiteY1504" fmla="*/ 2471941 h 4559737"/>
              <a:gd name="connsiteX1505" fmla="*/ 7181703 w 8074386"/>
              <a:gd name="connsiteY1505" fmla="*/ 2516897 h 4559737"/>
              <a:gd name="connsiteX1506" fmla="*/ 7149591 w 8074386"/>
              <a:gd name="connsiteY1506" fmla="*/ 2523318 h 4559737"/>
              <a:gd name="connsiteX1507" fmla="*/ 7143169 w 8074386"/>
              <a:gd name="connsiteY1507" fmla="*/ 2471941 h 4559737"/>
              <a:gd name="connsiteX1508" fmla="*/ 5455383 w 8074386"/>
              <a:gd name="connsiteY1508" fmla="*/ 2465141 h 4559737"/>
              <a:gd name="connsiteX1509" fmla="*/ 5461804 w 8074386"/>
              <a:gd name="connsiteY1509" fmla="*/ 2490829 h 4559737"/>
              <a:gd name="connsiteX1510" fmla="*/ 5459720 w 8074386"/>
              <a:gd name="connsiteY1510" fmla="*/ 2490989 h 4559737"/>
              <a:gd name="connsiteX1511" fmla="*/ 5417209 w 8074386"/>
              <a:gd name="connsiteY1511" fmla="*/ 2479968 h 4559737"/>
              <a:gd name="connsiteX1512" fmla="*/ 5412389 w 8074386"/>
              <a:gd name="connsiteY1512" fmla="*/ 2468724 h 4559737"/>
              <a:gd name="connsiteX1513" fmla="*/ 5455383 w 8074386"/>
              <a:gd name="connsiteY1513" fmla="*/ 2465141 h 4559737"/>
              <a:gd name="connsiteX1514" fmla="*/ 5511936 w 8074386"/>
              <a:gd name="connsiteY1514" fmla="*/ 2456681 h 4559737"/>
              <a:gd name="connsiteX1515" fmla="*/ 5511936 w 8074386"/>
              <a:gd name="connsiteY1515" fmla="*/ 2482527 h 4559737"/>
              <a:gd name="connsiteX1516" fmla="*/ 5487493 w 8074386"/>
              <a:gd name="connsiteY1516" fmla="*/ 2484408 h 4559737"/>
              <a:gd name="connsiteX1517" fmla="*/ 5487493 w 8074386"/>
              <a:gd name="connsiteY1517" fmla="*/ 2458718 h 4559737"/>
              <a:gd name="connsiteX1518" fmla="*/ 5511936 w 8074386"/>
              <a:gd name="connsiteY1518" fmla="*/ 2456681 h 4559737"/>
              <a:gd name="connsiteX1519" fmla="*/ 3873217 w 8074386"/>
              <a:gd name="connsiteY1519" fmla="*/ 2442864 h 4559737"/>
              <a:gd name="connsiteX1520" fmla="*/ 3813484 w 8074386"/>
              <a:gd name="connsiteY1520" fmla="*/ 2449936 h 4559737"/>
              <a:gd name="connsiteX1521" fmla="*/ 3817538 w 8074386"/>
              <a:gd name="connsiteY1521" fmla="*/ 2461397 h 4559737"/>
              <a:gd name="connsiteX1522" fmla="*/ 3840202 w 8074386"/>
              <a:gd name="connsiteY1522" fmla="*/ 2465140 h 4559737"/>
              <a:gd name="connsiteX1523" fmla="*/ 3860389 w 8074386"/>
              <a:gd name="connsiteY1523" fmla="*/ 2474180 h 4559737"/>
              <a:gd name="connsiteX1524" fmla="*/ 3876695 w 8074386"/>
              <a:gd name="connsiteY1524" fmla="*/ 2472250 h 4559737"/>
              <a:gd name="connsiteX1525" fmla="*/ 3873217 w 8074386"/>
              <a:gd name="connsiteY1525" fmla="*/ 2442864 h 4559737"/>
              <a:gd name="connsiteX1526" fmla="*/ 3463258 w 8074386"/>
              <a:gd name="connsiteY1526" fmla="*/ 2439830 h 4559737"/>
              <a:gd name="connsiteX1527" fmla="*/ 3463258 w 8074386"/>
              <a:gd name="connsiteY1527" fmla="*/ 2465518 h 4559737"/>
              <a:gd name="connsiteX1528" fmla="*/ 3411879 w 8074386"/>
              <a:gd name="connsiteY1528" fmla="*/ 2471941 h 4559737"/>
              <a:gd name="connsiteX1529" fmla="*/ 3405459 w 8074386"/>
              <a:gd name="connsiteY1529" fmla="*/ 2446251 h 4559737"/>
              <a:gd name="connsiteX1530" fmla="*/ 3463258 w 8074386"/>
              <a:gd name="connsiteY1530" fmla="*/ 2439830 h 4559737"/>
              <a:gd name="connsiteX1531" fmla="*/ 5951842 w 8074386"/>
              <a:gd name="connsiteY1531" fmla="*/ 2439732 h 4559737"/>
              <a:gd name="connsiteX1532" fmla="*/ 5956767 w 8074386"/>
              <a:gd name="connsiteY1532" fmla="*/ 2479131 h 4559737"/>
              <a:gd name="connsiteX1533" fmla="*/ 5911358 w 8074386"/>
              <a:gd name="connsiteY1533" fmla="*/ 2471562 h 4559737"/>
              <a:gd name="connsiteX1534" fmla="*/ 5882606 w 8074386"/>
              <a:gd name="connsiteY1534" fmla="*/ 2474437 h 4559737"/>
              <a:gd name="connsiteX1535" fmla="*/ 5860966 w 8074386"/>
              <a:gd name="connsiteY1535" fmla="*/ 2450636 h 4559737"/>
              <a:gd name="connsiteX1536" fmla="*/ 5951842 w 8074386"/>
              <a:gd name="connsiteY1536" fmla="*/ 2439732 h 4559737"/>
              <a:gd name="connsiteX1537" fmla="*/ 3459744 w 8074386"/>
              <a:gd name="connsiteY1537" fmla="*/ 2432218 h 4559737"/>
              <a:gd name="connsiteX1538" fmla="*/ 3374251 w 8074386"/>
              <a:gd name="connsiteY1538" fmla="*/ 2434889 h 4559737"/>
              <a:gd name="connsiteX1539" fmla="*/ 3341938 w 8074386"/>
              <a:gd name="connsiteY1539" fmla="*/ 2446163 h 4559737"/>
              <a:gd name="connsiteX1540" fmla="*/ 3352052 w 8074386"/>
              <a:gd name="connsiteY1540" fmla="*/ 2474760 h 4559737"/>
              <a:gd name="connsiteX1541" fmla="*/ 3451885 w 8074386"/>
              <a:gd name="connsiteY1541" fmla="*/ 2475979 h 4559737"/>
              <a:gd name="connsiteX1542" fmla="*/ 3477475 w 8074386"/>
              <a:gd name="connsiteY1542" fmla="*/ 2476044 h 4559737"/>
              <a:gd name="connsiteX1543" fmla="*/ 3495369 w 8074386"/>
              <a:gd name="connsiteY1543" fmla="*/ 2465518 h 4559737"/>
              <a:gd name="connsiteX1544" fmla="*/ 3496030 w 8074386"/>
              <a:gd name="connsiteY1544" fmla="*/ 2476091 h 4559737"/>
              <a:gd name="connsiteX1545" fmla="*/ 3528883 w 8074386"/>
              <a:gd name="connsiteY1545" fmla="*/ 2476176 h 4559737"/>
              <a:gd name="connsiteX1546" fmla="*/ 3614373 w 8074386"/>
              <a:gd name="connsiteY1546" fmla="*/ 2473505 h 4559737"/>
              <a:gd name="connsiteX1547" fmla="*/ 3640051 w 8074386"/>
              <a:gd name="connsiteY1547" fmla="*/ 2463017 h 4559737"/>
              <a:gd name="connsiteX1548" fmla="*/ 3636574 w 8074386"/>
              <a:gd name="connsiteY1548" fmla="*/ 2433634 h 4559737"/>
              <a:gd name="connsiteX1549" fmla="*/ 3628397 w 8074386"/>
              <a:gd name="connsiteY1549" fmla="*/ 2433534 h 4559737"/>
              <a:gd name="connsiteX1550" fmla="*/ 3629319 w 8074386"/>
              <a:gd name="connsiteY1550" fmla="*/ 2437225 h 4559737"/>
              <a:gd name="connsiteX1551" fmla="*/ 3613720 w 8074386"/>
              <a:gd name="connsiteY1551" fmla="*/ 2433355 h 4559737"/>
              <a:gd name="connsiteX1552" fmla="*/ 3536742 w 8074386"/>
              <a:gd name="connsiteY1552" fmla="*/ 2432415 h 4559737"/>
              <a:gd name="connsiteX1553" fmla="*/ 3459744 w 8074386"/>
              <a:gd name="connsiteY1553" fmla="*/ 2432218 h 4559737"/>
              <a:gd name="connsiteX1554" fmla="*/ 4092238 w 8074386"/>
              <a:gd name="connsiteY1554" fmla="*/ 2416939 h 4559737"/>
              <a:gd name="connsiteX1555" fmla="*/ 4072326 w 8074386"/>
              <a:gd name="connsiteY1555" fmla="*/ 2419295 h 4559737"/>
              <a:gd name="connsiteX1556" fmla="*/ 3909011 w 8074386"/>
              <a:gd name="connsiteY1556" fmla="*/ 2460975 h 4559737"/>
              <a:gd name="connsiteX1557" fmla="*/ 3912489 w 8074386"/>
              <a:gd name="connsiteY1557" fmla="*/ 2490358 h 4559737"/>
              <a:gd name="connsiteX1558" fmla="*/ 4024447 w 8074386"/>
              <a:gd name="connsiteY1558" fmla="*/ 2469657 h 4559737"/>
              <a:gd name="connsiteX1559" fmla="*/ 4171331 w 8074386"/>
              <a:gd name="connsiteY1559" fmla="*/ 2459719 h 4559737"/>
              <a:gd name="connsiteX1560" fmla="*/ 4092238 w 8074386"/>
              <a:gd name="connsiteY1560" fmla="*/ 2416939 h 4559737"/>
              <a:gd name="connsiteX1561" fmla="*/ 4767792 w 8074386"/>
              <a:gd name="connsiteY1561" fmla="*/ 2381667 h 4559737"/>
              <a:gd name="connsiteX1562" fmla="*/ 4781386 w 8074386"/>
              <a:gd name="connsiteY1562" fmla="*/ 2439648 h 4559737"/>
              <a:gd name="connsiteX1563" fmla="*/ 4764541 w 8074386"/>
              <a:gd name="connsiteY1563" fmla="*/ 2444044 h 4559737"/>
              <a:gd name="connsiteX1564" fmla="*/ 4768209 w 8074386"/>
              <a:gd name="connsiteY1564" fmla="*/ 2458718 h 4559737"/>
              <a:gd name="connsiteX1565" fmla="*/ 4710411 w 8074386"/>
              <a:gd name="connsiteY1565" fmla="*/ 2465141 h 4559737"/>
              <a:gd name="connsiteX1566" fmla="*/ 4710410 w 8074386"/>
              <a:gd name="connsiteY1566" fmla="*/ 2448320 h 4559737"/>
              <a:gd name="connsiteX1567" fmla="*/ 4680527 w 8074386"/>
              <a:gd name="connsiteY1567" fmla="*/ 2440414 h 4559737"/>
              <a:gd name="connsiteX1568" fmla="*/ 4655834 w 8074386"/>
              <a:gd name="connsiteY1568" fmla="*/ 2402368 h 4559737"/>
              <a:gd name="connsiteX1569" fmla="*/ 4767792 w 8074386"/>
              <a:gd name="connsiteY1569" fmla="*/ 2381667 h 4559737"/>
              <a:gd name="connsiteX1570" fmla="*/ 3744185 w 8074386"/>
              <a:gd name="connsiteY1570" fmla="*/ 2376202 h 4559737"/>
              <a:gd name="connsiteX1571" fmla="*/ 3685322 w 8074386"/>
              <a:gd name="connsiteY1571" fmla="*/ 2390619 h 4559737"/>
              <a:gd name="connsiteX1572" fmla="*/ 3688801 w 8074386"/>
              <a:gd name="connsiteY1572" fmla="*/ 2420002 h 4559737"/>
              <a:gd name="connsiteX1573" fmla="*/ 3747663 w 8074386"/>
              <a:gd name="connsiteY1573" fmla="*/ 2405585 h 4559737"/>
              <a:gd name="connsiteX1574" fmla="*/ 3744185 w 8074386"/>
              <a:gd name="connsiteY1574" fmla="*/ 2376202 h 4559737"/>
              <a:gd name="connsiteX1575" fmla="*/ 4862913 w 8074386"/>
              <a:gd name="connsiteY1575" fmla="*/ 2372556 h 4559737"/>
              <a:gd name="connsiteX1576" fmla="*/ 4863295 w 8074386"/>
              <a:gd name="connsiteY1576" fmla="*/ 2375607 h 4559737"/>
              <a:gd name="connsiteX1577" fmla="*/ 4838854 w 8074386"/>
              <a:gd name="connsiteY1577" fmla="*/ 2377935 h 4559737"/>
              <a:gd name="connsiteX1578" fmla="*/ 4838853 w 8074386"/>
              <a:gd name="connsiteY1578" fmla="*/ 2375230 h 4559737"/>
              <a:gd name="connsiteX1579" fmla="*/ 4862913 w 8074386"/>
              <a:gd name="connsiteY1579" fmla="*/ 2372556 h 4559737"/>
              <a:gd name="connsiteX1580" fmla="*/ 3177264 w 8074386"/>
              <a:gd name="connsiteY1580" fmla="*/ 2362665 h 4559737"/>
              <a:gd name="connsiteX1581" fmla="*/ 3148571 w 8074386"/>
              <a:gd name="connsiteY1581" fmla="*/ 2369186 h 4559737"/>
              <a:gd name="connsiteX1582" fmla="*/ 3154993 w 8074386"/>
              <a:gd name="connsiteY1582" fmla="*/ 2394874 h 4559737"/>
              <a:gd name="connsiteX1583" fmla="*/ 3161373 w 8074386"/>
              <a:gd name="connsiteY1583" fmla="*/ 2394077 h 4559737"/>
              <a:gd name="connsiteX1584" fmla="*/ 3160680 w 8074386"/>
              <a:gd name="connsiteY1584" fmla="*/ 2393130 h 4559737"/>
              <a:gd name="connsiteX1585" fmla="*/ 3177983 w 8074386"/>
              <a:gd name="connsiteY1585" fmla="*/ 2368736 h 4559737"/>
              <a:gd name="connsiteX1586" fmla="*/ 3177264 w 8074386"/>
              <a:gd name="connsiteY1586" fmla="*/ 2362665 h 4559737"/>
              <a:gd name="connsiteX1587" fmla="*/ 3462503 w 8074386"/>
              <a:gd name="connsiteY1587" fmla="*/ 2327608 h 4559737"/>
              <a:gd name="connsiteX1588" fmla="*/ 3409407 w 8074386"/>
              <a:gd name="connsiteY1588" fmla="*/ 2333893 h 4559737"/>
              <a:gd name="connsiteX1589" fmla="*/ 3411935 w 8074386"/>
              <a:gd name="connsiteY1589" fmla="*/ 2355248 h 4559737"/>
              <a:gd name="connsiteX1590" fmla="*/ 3427226 w 8074386"/>
              <a:gd name="connsiteY1590" fmla="*/ 2360455 h 4559737"/>
              <a:gd name="connsiteX1591" fmla="*/ 3428335 w 8074386"/>
              <a:gd name="connsiteY1591" fmla="*/ 2361447 h 4559737"/>
              <a:gd name="connsiteX1592" fmla="*/ 3472618 w 8074386"/>
              <a:gd name="connsiteY1592" fmla="*/ 2356205 h 4559737"/>
              <a:gd name="connsiteX1593" fmla="*/ 3462503 w 8074386"/>
              <a:gd name="connsiteY1593" fmla="*/ 2327608 h 4559737"/>
              <a:gd name="connsiteX1594" fmla="*/ 5373499 w 8074386"/>
              <a:gd name="connsiteY1594" fmla="*/ 2324865 h 4559737"/>
              <a:gd name="connsiteX1595" fmla="*/ 5413639 w 8074386"/>
              <a:gd name="connsiteY1595" fmla="*/ 2379704 h 4559737"/>
              <a:gd name="connsiteX1596" fmla="*/ 5364892 w 8074386"/>
              <a:gd name="connsiteY1596" fmla="*/ 2422719 h 4559737"/>
              <a:gd name="connsiteX1597" fmla="*/ 5312664 w 8074386"/>
              <a:gd name="connsiteY1597" fmla="*/ 2436351 h 4559737"/>
              <a:gd name="connsiteX1598" fmla="*/ 5299072 w 8074386"/>
              <a:gd name="connsiteY1598" fmla="*/ 2378368 h 4559737"/>
              <a:gd name="connsiteX1599" fmla="*/ 5373499 w 8074386"/>
              <a:gd name="connsiteY1599" fmla="*/ 2324865 h 4559737"/>
              <a:gd name="connsiteX1600" fmla="*/ 7545815 w 8074386"/>
              <a:gd name="connsiteY1600" fmla="*/ 2319522 h 4559737"/>
              <a:gd name="connsiteX1601" fmla="*/ 7546648 w 8074386"/>
              <a:gd name="connsiteY1601" fmla="*/ 2326660 h 4559737"/>
              <a:gd name="connsiteX1602" fmla="*/ 7529307 w 8074386"/>
              <a:gd name="connsiteY1602" fmla="*/ 2321735 h 4559737"/>
              <a:gd name="connsiteX1603" fmla="*/ 7545815 w 8074386"/>
              <a:gd name="connsiteY1603" fmla="*/ 2319522 h 4559737"/>
              <a:gd name="connsiteX1604" fmla="*/ 4081034 w 8074386"/>
              <a:gd name="connsiteY1604" fmla="*/ 2298163 h 4559737"/>
              <a:gd name="connsiteX1605" fmla="*/ 4020386 w 8074386"/>
              <a:gd name="connsiteY1605" fmla="*/ 2303218 h 4559737"/>
              <a:gd name="connsiteX1606" fmla="*/ 4029576 w 8074386"/>
              <a:gd name="connsiteY1606" fmla="*/ 2342419 h 4559737"/>
              <a:gd name="connsiteX1607" fmla="*/ 4140665 w 8074386"/>
              <a:gd name="connsiteY1607" fmla="*/ 2314373 h 4559737"/>
              <a:gd name="connsiteX1608" fmla="*/ 4136318 w 8074386"/>
              <a:gd name="connsiteY1608" fmla="*/ 2302078 h 4559737"/>
              <a:gd name="connsiteX1609" fmla="*/ 4100301 w 8074386"/>
              <a:gd name="connsiteY1609" fmla="*/ 2298163 h 4559737"/>
              <a:gd name="connsiteX1610" fmla="*/ 4081034 w 8074386"/>
              <a:gd name="connsiteY1610" fmla="*/ 2298163 h 4559737"/>
              <a:gd name="connsiteX1611" fmla="*/ 3868230 w 8074386"/>
              <a:gd name="connsiteY1611" fmla="*/ 2287031 h 4559737"/>
              <a:gd name="connsiteX1612" fmla="*/ 3871708 w 8074386"/>
              <a:gd name="connsiteY1612" fmla="*/ 2316414 h 4559737"/>
              <a:gd name="connsiteX1613" fmla="*/ 3934049 w 8074386"/>
              <a:gd name="connsiteY1613" fmla="*/ 2331381 h 4559737"/>
              <a:gd name="connsiteX1614" fmla="*/ 3967235 w 8074386"/>
              <a:gd name="connsiteY1614" fmla="*/ 2327453 h 4559737"/>
              <a:gd name="connsiteX1615" fmla="*/ 3957121 w 8074386"/>
              <a:gd name="connsiteY1615" fmla="*/ 2298854 h 4559737"/>
              <a:gd name="connsiteX1616" fmla="*/ 3868230 w 8074386"/>
              <a:gd name="connsiteY1616" fmla="*/ 2287031 h 4559737"/>
              <a:gd name="connsiteX1617" fmla="*/ 2225325 w 8074386"/>
              <a:gd name="connsiteY1617" fmla="*/ 2280384 h 4559737"/>
              <a:gd name="connsiteX1618" fmla="*/ 2193010 w 8074386"/>
              <a:gd name="connsiteY1618" fmla="*/ 2291659 h 4559737"/>
              <a:gd name="connsiteX1619" fmla="*/ 2206603 w 8074386"/>
              <a:gd name="connsiteY1619" fmla="*/ 2349639 h 4559737"/>
              <a:gd name="connsiteX1620" fmla="*/ 2232281 w 8074386"/>
              <a:gd name="connsiteY1620" fmla="*/ 2339152 h 4559737"/>
              <a:gd name="connsiteX1621" fmla="*/ 2225325 w 8074386"/>
              <a:gd name="connsiteY1621" fmla="*/ 2280384 h 4559737"/>
              <a:gd name="connsiteX1622" fmla="*/ 6625009 w 8074386"/>
              <a:gd name="connsiteY1622" fmla="*/ 2275813 h 4559737"/>
              <a:gd name="connsiteX1623" fmla="*/ 6625008 w 8074386"/>
              <a:gd name="connsiteY1623" fmla="*/ 2290526 h 4559737"/>
              <a:gd name="connsiteX1624" fmla="*/ 6576976 w 8074386"/>
              <a:gd name="connsiteY1624" fmla="*/ 2342027 h 4559737"/>
              <a:gd name="connsiteX1625" fmla="*/ 6542666 w 8074386"/>
              <a:gd name="connsiteY1625" fmla="*/ 2349383 h 4559737"/>
              <a:gd name="connsiteX1626" fmla="*/ 6549867 w 8074386"/>
              <a:gd name="connsiteY1626" fmla="*/ 2327182 h 4559737"/>
              <a:gd name="connsiteX1627" fmla="*/ 6598891 w 8074386"/>
              <a:gd name="connsiteY1627" fmla="*/ 2312165 h 4559737"/>
              <a:gd name="connsiteX1628" fmla="*/ 6598892 w 8074386"/>
              <a:gd name="connsiteY1628" fmla="*/ 2282812 h 4559737"/>
              <a:gd name="connsiteX1629" fmla="*/ 6625009 w 8074386"/>
              <a:gd name="connsiteY1629" fmla="*/ 2275813 h 4559737"/>
              <a:gd name="connsiteX1630" fmla="*/ 6387833 w 8074386"/>
              <a:gd name="connsiteY1630" fmla="*/ 2274455 h 4559737"/>
              <a:gd name="connsiteX1631" fmla="*/ 6426920 w 8074386"/>
              <a:gd name="connsiteY1631" fmla="*/ 2300209 h 4559737"/>
              <a:gd name="connsiteX1632" fmla="*/ 6439722 w 8074386"/>
              <a:gd name="connsiteY1632" fmla="*/ 2325971 h 4559737"/>
              <a:gd name="connsiteX1633" fmla="*/ 6302505 w 8074386"/>
              <a:gd name="connsiteY1633" fmla="*/ 2312597 h 4559737"/>
              <a:gd name="connsiteX1634" fmla="*/ 6302504 w 8074386"/>
              <a:gd name="connsiteY1634" fmla="*/ 2283169 h 4559737"/>
              <a:gd name="connsiteX1635" fmla="*/ 6387833 w 8074386"/>
              <a:gd name="connsiteY1635" fmla="*/ 2274455 h 4559737"/>
              <a:gd name="connsiteX1636" fmla="*/ 3186589 w 8074386"/>
              <a:gd name="connsiteY1636" fmla="*/ 2270882 h 4559737"/>
              <a:gd name="connsiteX1637" fmla="*/ 3160041 w 8074386"/>
              <a:gd name="connsiteY1637" fmla="*/ 2274024 h 4559737"/>
              <a:gd name="connsiteX1638" fmla="*/ 3164554 w 8074386"/>
              <a:gd name="connsiteY1638" fmla="*/ 2293275 h 4559737"/>
              <a:gd name="connsiteX1639" fmla="*/ 3192976 w 8074386"/>
              <a:gd name="connsiteY1639" fmla="*/ 2298125 h 4559737"/>
              <a:gd name="connsiteX1640" fmla="*/ 3186589 w 8074386"/>
              <a:gd name="connsiteY1640" fmla="*/ 2270882 h 4559737"/>
              <a:gd name="connsiteX1641" fmla="*/ 4503963 w 8074386"/>
              <a:gd name="connsiteY1641" fmla="*/ 2256471 h 4559737"/>
              <a:gd name="connsiteX1642" fmla="*/ 4418551 w 8074386"/>
              <a:gd name="connsiteY1642" fmla="*/ 2274031 h 4559737"/>
              <a:gd name="connsiteX1643" fmla="*/ 4300092 w 8074386"/>
              <a:gd name="connsiteY1643" fmla="*/ 2282466 h 4559737"/>
              <a:gd name="connsiteX1644" fmla="*/ 4216233 w 8074386"/>
              <a:gd name="connsiteY1644" fmla="*/ 2282563 h 4559737"/>
              <a:gd name="connsiteX1645" fmla="*/ 4249319 w 8074386"/>
              <a:gd name="connsiteY1645" fmla="*/ 2289351 h 4559737"/>
              <a:gd name="connsiteX1646" fmla="*/ 4254435 w 8074386"/>
              <a:gd name="connsiteY1646" fmla="*/ 2330275 h 4559737"/>
              <a:gd name="connsiteX1647" fmla="*/ 4174158 w 8074386"/>
              <a:gd name="connsiteY1647" fmla="*/ 2306190 h 4559737"/>
              <a:gd name="connsiteX1648" fmla="*/ 4162321 w 8074386"/>
              <a:gd name="connsiteY1648" fmla="*/ 2304905 h 4559737"/>
              <a:gd name="connsiteX1649" fmla="*/ 4170693 w 8074386"/>
              <a:gd name="connsiteY1649" fmla="*/ 2340613 h 4559737"/>
              <a:gd name="connsiteX1650" fmla="*/ 4203878 w 8074386"/>
              <a:gd name="connsiteY1650" fmla="*/ 2336685 h 4559737"/>
              <a:gd name="connsiteX1651" fmla="*/ 4291898 w 8074386"/>
              <a:gd name="connsiteY1651" fmla="*/ 2341163 h 4559737"/>
              <a:gd name="connsiteX1652" fmla="*/ 4298316 w 8074386"/>
              <a:gd name="connsiteY1652" fmla="*/ 2332114 h 4559737"/>
              <a:gd name="connsiteX1653" fmla="*/ 4286544 w 8074386"/>
              <a:gd name="connsiteY1653" fmla="*/ 2330275 h 4559737"/>
              <a:gd name="connsiteX1654" fmla="*/ 4280123 w 8074386"/>
              <a:gd name="connsiteY1654" fmla="*/ 2330274 h 4559737"/>
              <a:gd name="connsiteX1655" fmla="*/ 4280123 w 8074386"/>
              <a:gd name="connsiteY1655" fmla="*/ 2304586 h 4559737"/>
              <a:gd name="connsiteX1656" fmla="*/ 4299717 w 8074386"/>
              <a:gd name="connsiteY1656" fmla="*/ 2299688 h 4559737"/>
              <a:gd name="connsiteX1657" fmla="*/ 4345056 w 8074386"/>
              <a:gd name="connsiteY1657" fmla="*/ 2308988 h 4559737"/>
              <a:gd name="connsiteX1658" fmla="*/ 4429536 w 8074386"/>
              <a:gd name="connsiteY1658" fmla="*/ 2309973 h 4559737"/>
              <a:gd name="connsiteX1659" fmla="*/ 4514078 w 8074386"/>
              <a:gd name="connsiteY1659" fmla="*/ 2285068 h 4559737"/>
              <a:gd name="connsiteX1660" fmla="*/ 4503963 w 8074386"/>
              <a:gd name="connsiteY1660" fmla="*/ 2256471 h 4559737"/>
              <a:gd name="connsiteX1661" fmla="*/ 2651832 w 8074386"/>
              <a:gd name="connsiteY1661" fmla="*/ 2244797 h 4559737"/>
              <a:gd name="connsiteX1662" fmla="*/ 2599604 w 8074386"/>
              <a:gd name="connsiteY1662" fmla="*/ 2258427 h 4559737"/>
              <a:gd name="connsiteX1663" fmla="*/ 2625742 w 8074386"/>
              <a:gd name="connsiteY1663" fmla="*/ 2294440 h 4559737"/>
              <a:gd name="connsiteX1664" fmla="*/ 2653281 w 8074386"/>
              <a:gd name="connsiteY1664" fmla="*/ 2300225 h 4559737"/>
              <a:gd name="connsiteX1665" fmla="*/ 2657516 w 8074386"/>
              <a:gd name="connsiteY1665" fmla="*/ 2269038 h 4559737"/>
              <a:gd name="connsiteX1666" fmla="*/ 2651832 w 8074386"/>
              <a:gd name="connsiteY1666" fmla="*/ 2244797 h 4559737"/>
              <a:gd name="connsiteX1667" fmla="*/ 2500602 w 8074386"/>
              <a:gd name="connsiteY1667" fmla="*/ 2218004 h 4559737"/>
              <a:gd name="connsiteX1668" fmla="*/ 2448374 w 8074386"/>
              <a:gd name="connsiteY1668" fmla="*/ 2231635 h 4559737"/>
              <a:gd name="connsiteX1669" fmla="*/ 2451853 w 8074386"/>
              <a:gd name="connsiteY1669" fmla="*/ 2261019 h 4559737"/>
              <a:gd name="connsiteX1670" fmla="*/ 2510717 w 8074386"/>
              <a:gd name="connsiteY1670" fmla="*/ 2246601 h 4559737"/>
              <a:gd name="connsiteX1671" fmla="*/ 2500602 w 8074386"/>
              <a:gd name="connsiteY1671" fmla="*/ 2218004 h 4559737"/>
              <a:gd name="connsiteX1672" fmla="*/ 2228164 w 8074386"/>
              <a:gd name="connsiteY1672" fmla="*/ 2190663 h 4559737"/>
              <a:gd name="connsiteX1673" fmla="*/ 2208255 w 8074386"/>
              <a:gd name="connsiteY1673" fmla="*/ 2193020 h 4559737"/>
              <a:gd name="connsiteX1674" fmla="*/ 1965844 w 8074386"/>
              <a:gd name="connsiteY1674" fmla="*/ 2191918 h 4559737"/>
              <a:gd name="connsiteX1675" fmla="*/ 1940165 w 8074386"/>
              <a:gd name="connsiteY1675" fmla="*/ 2202406 h 4559737"/>
              <a:gd name="connsiteX1676" fmla="*/ 1943643 w 8074386"/>
              <a:gd name="connsiteY1676" fmla="*/ 2231790 h 4559737"/>
              <a:gd name="connsiteX1677" fmla="*/ 1970191 w 8074386"/>
              <a:gd name="connsiteY1677" fmla="*/ 2228647 h 4559737"/>
              <a:gd name="connsiteX1678" fmla="*/ 2211733 w 8074386"/>
              <a:gd name="connsiteY1678" fmla="*/ 2222403 h 4559737"/>
              <a:gd name="connsiteX1679" fmla="*/ 2238280 w 8074386"/>
              <a:gd name="connsiteY1679" fmla="*/ 2219261 h 4559737"/>
              <a:gd name="connsiteX1680" fmla="*/ 2228164 w 8074386"/>
              <a:gd name="connsiteY1680" fmla="*/ 2190663 h 4559737"/>
              <a:gd name="connsiteX1681" fmla="*/ 3254059 w 8074386"/>
              <a:gd name="connsiteY1681" fmla="*/ 2158611 h 4559737"/>
              <a:gd name="connsiteX1682" fmla="*/ 3195196 w 8074386"/>
              <a:gd name="connsiteY1682" fmla="*/ 2173028 h 4559737"/>
              <a:gd name="connsiteX1683" fmla="*/ 3205312 w 8074386"/>
              <a:gd name="connsiteY1683" fmla="*/ 2201626 h 4559737"/>
              <a:gd name="connsiteX1684" fmla="*/ 3257537 w 8074386"/>
              <a:gd name="connsiteY1684" fmla="*/ 2187996 h 4559737"/>
              <a:gd name="connsiteX1685" fmla="*/ 3254059 w 8074386"/>
              <a:gd name="connsiteY1685" fmla="*/ 2158611 h 4559737"/>
              <a:gd name="connsiteX1686" fmla="*/ 4041023 w 8074386"/>
              <a:gd name="connsiteY1686" fmla="*/ 2154843 h 4559737"/>
              <a:gd name="connsiteX1687" fmla="*/ 3963117 w 8074386"/>
              <a:gd name="connsiteY1687" fmla="*/ 2178963 h 4559737"/>
              <a:gd name="connsiteX1688" fmla="*/ 4064732 w 8074386"/>
              <a:gd name="connsiteY1688" fmla="*/ 2241424 h 4559737"/>
              <a:gd name="connsiteX1689" fmla="*/ 4041023 w 8074386"/>
              <a:gd name="connsiteY1689" fmla="*/ 2154843 h 4559737"/>
              <a:gd name="connsiteX1690" fmla="*/ 3926454 w 8074386"/>
              <a:gd name="connsiteY1690" fmla="*/ 2153508 h 4559737"/>
              <a:gd name="connsiteX1691" fmla="*/ 3867591 w 8074386"/>
              <a:gd name="connsiteY1691" fmla="*/ 2167925 h 4559737"/>
              <a:gd name="connsiteX1692" fmla="*/ 3877707 w 8074386"/>
              <a:gd name="connsiteY1692" fmla="*/ 2196523 h 4559737"/>
              <a:gd name="connsiteX1693" fmla="*/ 3929933 w 8074386"/>
              <a:gd name="connsiteY1693" fmla="*/ 2182891 h 4559737"/>
              <a:gd name="connsiteX1694" fmla="*/ 3926454 w 8074386"/>
              <a:gd name="connsiteY1694" fmla="*/ 2153508 h 4559737"/>
              <a:gd name="connsiteX1695" fmla="*/ 5664359 w 8074386"/>
              <a:gd name="connsiteY1695" fmla="*/ 2150741 h 4559737"/>
              <a:gd name="connsiteX1696" fmla="*/ 5829042 w 8074386"/>
              <a:gd name="connsiteY1696" fmla="*/ 2187527 h 4559737"/>
              <a:gd name="connsiteX1697" fmla="*/ 5849628 w 8074386"/>
              <a:gd name="connsiteY1697" fmla="*/ 2187526 h 4559737"/>
              <a:gd name="connsiteX1698" fmla="*/ 5931970 w 8074386"/>
              <a:gd name="connsiteY1698" fmla="*/ 2180169 h 4559737"/>
              <a:gd name="connsiteX1699" fmla="*/ 5938831 w 8074386"/>
              <a:gd name="connsiteY1699" fmla="*/ 2239027 h 4559737"/>
              <a:gd name="connsiteX1700" fmla="*/ 5911384 w 8074386"/>
              <a:gd name="connsiteY1700" fmla="*/ 2239027 h 4559737"/>
              <a:gd name="connsiteX1701" fmla="*/ 5765571 w 8074386"/>
              <a:gd name="connsiteY1701" fmla="*/ 2216955 h 4559737"/>
              <a:gd name="connsiteX1702" fmla="*/ 5752152 w 8074386"/>
              <a:gd name="connsiteY1702" fmla="*/ 2215730 h 4559737"/>
              <a:gd name="connsiteX1703" fmla="*/ 5669825 w 8074386"/>
              <a:gd name="connsiteY1703" fmla="*/ 2197623 h 4559737"/>
              <a:gd name="connsiteX1704" fmla="*/ 5664359 w 8074386"/>
              <a:gd name="connsiteY1704" fmla="*/ 2150741 h 4559737"/>
              <a:gd name="connsiteX1705" fmla="*/ 4336529 w 8074386"/>
              <a:gd name="connsiteY1705" fmla="*/ 2149658 h 4559737"/>
              <a:gd name="connsiteX1706" fmla="*/ 4251118 w 8074386"/>
              <a:gd name="connsiteY1706" fmla="*/ 2167219 h 4559737"/>
              <a:gd name="connsiteX1707" fmla="*/ 4261233 w 8074386"/>
              <a:gd name="connsiteY1707" fmla="*/ 2195816 h 4559737"/>
              <a:gd name="connsiteX1708" fmla="*/ 4340008 w 8074386"/>
              <a:gd name="connsiteY1708" fmla="*/ 2179044 h 4559737"/>
              <a:gd name="connsiteX1709" fmla="*/ 4336529 w 8074386"/>
              <a:gd name="connsiteY1709" fmla="*/ 2149658 h 4559737"/>
              <a:gd name="connsiteX1710" fmla="*/ 5253987 w 8074386"/>
              <a:gd name="connsiteY1710" fmla="*/ 2135595 h 4559737"/>
              <a:gd name="connsiteX1711" fmla="*/ 5255429 w 8074386"/>
              <a:gd name="connsiteY1711" fmla="*/ 2136027 h 4559737"/>
              <a:gd name="connsiteX1712" fmla="*/ 5250353 w 8074386"/>
              <a:gd name="connsiteY1712" fmla="*/ 2136027 h 4559737"/>
              <a:gd name="connsiteX1713" fmla="*/ 5253987 w 8074386"/>
              <a:gd name="connsiteY1713" fmla="*/ 2135595 h 4559737"/>
              <a:gd name="connsiteX1714" fmla="*/ 1703202 w 8074386"/>
              <a:gd name="connsiteY1714" fmla="*/ 2133622 h 4559737"/>
              <a:gd name="connsiteX1715" fmla="*/ 1689928 w 8074386"/>
              <a:gd name="connsiteY1715" fmla="*/ 2135193 h 4559737"/>
              <a:gd name="connsiteX1716" fmla="*/ 1703522 w 8074386"/>
              <a:gd name="connsiteY1716" fmla="*/ 2193174 h 4559737"/>
              <a:gd name="connsiteX1717" fmla="*/ 1755747 w 8074386"/>
              <a:gd name="connsiteY1717" fmla="*/ 2179544 h 4559737"/>
              <a:gd name="connsiteX1718" fmla="*/ 1703202 w 8074386"/>
              <a:gd name="connsiteY1718" fmla="*/ 2133622 h 4559737"/>
              <a:gd name="connsiteX1719" fmla="*/ 3119262 w 8074386"/>
              <a:gd name="connsiteY1719" fmla="*/ 2100080 h 4559737"/>
              <a:gd name="connsiteX1720" fmla="*/ 3067035 w 8074386"/>
              <a:gd name="connsiteY1720" fmla="*/ 2113710 h 4559737"/>
              <a:gd name="connsiteX1721" fmla="*/ 3080629 w 8074386"/>
              <a:gd name="connsiteY1721" fmla="*/ 2171693 h 4559737"/>
              <a:gd name="connsiteX1722" fmla="*/ 3132854 w 8074386"/>
              <a:gd name="connsiteY1722" fmla="*/ 2158061 h 4559737"/>
              <a:gd name="connsiteX1723" fmla="*/ 3119262 w 8074386"/>
              <a:gd name="connsiteY1723" fmla="*/ 2100080 h 4559737"/>
              <a:gd name="connsiteX1724" fmla="*/ 3765107 w 8074386"/>
              <a:gd name="connsiteY1724" fmla="*/ 2098117 h 4559737"/>
              <a:gd name="connsiteX1725" fmla="*/ 3712882 w 8074386"/>
              <a:gd name="connsiteY1725" fmla="*/ 2111750 h 4559737"/>
              <a:gd name="connsiteX1726" fmla="*/ 3772064 w 8074386"/>
              <a:gd name="connsiteY1726" fmla="*/ 2156886 h 4559737"/>
              <a:gd name="connsiteX1727" fmla="*/ 3778702 w 8074386"/>
              <a:gd name="connsiteY1727" fmla="*/ 2156100 h 4559737"/>
              <a:gd name="connsiteX1728" fmla="*/ 3765107 w 8074386"/>
              <a:gd name="connsiteY1728" fmla="*/ 2098117 h 4559737"/>
              <a:gd name="connsiteX1729" fmla="*/ 5039939 w 8074386"/>
              <a:gd name="connsiteY1729" fmla="*/ 2096143 h 4559737"/>
              <a:gd name="connsiteX1730" fmla="*/ 5039939 w 8074386"/>
              <a:gd name="connsiteY1730" fmla="*/ 2099241 h 4559737"/>
              <a:gd name="connsiteX1731" fmla="*/ 5014233 w 8074386"/>
              <a:gd name="connsiteY1731" fmla="*/ 2102304 h 4559737"/>
              <a:gd name="connsiteX1732" fmla="*/ 5013825 w 8074386"/>
              <a:gd name="connsiteY1732" fmla="*/ 2098809 h 4559737"/>
              <a:gd name="connsiteX1733" fmla="*/ 5039939 w 8074386"/>
              <a:gd name="connsiteY1733" fmla="*/ 2096143 h 4559737"/>
              <a:gd name="connsiteX1734" fmla="*/ 3293562 w 8074386"/>
              <a:gd name="connsiteY1734" fmla="*/ 2094345 h 4559737"/>
              <a:gd name="connsiteX1735" fmla="*/ 3267014 w 8074386"/>
              <a:gd name="connsiteY1735" fmla="*/ 2097488 h 4559737"/>
              <a:gd name="connsiteX1736" fmla="*/ 3280606 w 8074386"/>
              <a:gd name="connsiteY1736" fmla="*/ 2155468 h 4559737"/>
              <a:gd name="connsiteX1737" fmla="*/ 3306286 w 8074386"/>
              <a:gd name="connsiteY1737" fmla="*/ 2144981 h 4559737"/>
              <a:gd name="connsiteX1738" fmla="*/ 3293562 w 8074386"/>
              <a:gd name="connsiteY1738" fmla="*/ 2094345 h 4559737"/>
              <a:gd name="connsiteX1739" fmla="*/ 6962565 w 8074386"/>
              <a:gd name="connsiteY1739" fmla="*/ 2091451 h 4559737"/>
              <a:gd name="connsiteX1740" fmla="*/ 6907672 w 8074386"/>
              <a:gd name="connsiteY1740" fmla="*/ 2157665 h 4559737"/>
              <a:gd name="connsiteX1741" fmla="*/ 6969428 w 8074386"/>
              <a:gd name="connsiteY1741" fmla="*/ 2150308 h 4559737"/>
              <a:gd name="connsiteX1742" fmla="*/ 6962565 w 8074386"/>
              <a:gd name="connsiteY1742" fmla="*/ 2091451 h 4559737"/>
              <a:gd name="connsiteX1743" fmla="*/ 7257622 w 8074386"/>
              <a:gd name="connsiteY1743" fmla="*/ 2084095 h 4559737"/>
              <a:gd name="connsiteX1744" fmla="*/ 7230174 w 8074386"/>
              <a:gd name="connsiteY1744" fmla="*/ 2091451 h 4559737"/>
              <a:gd name="connsiteX1745" fmla="*/ 7237035 w 8074386"/>
              <a:gd name="connsiteY1745" fmla="*/ 2150309 h 4559737"/>
              <a:gd name="connsiteX1746" fmla="*/ 7264483 w 8074386"/>
              <a:gd name="connsiteY1746" fmla="*/ 2142950 h 4559737"/>
              <a:gd name="connsiteX1747" fmla="*/ 7257622 w 8074386"/>
              <a:gd name="connsiteY1747" fmla="*/ 2084095 h 4559737"/>
              <a:gd name="connsiteX1748" fmla="*/ 2942351 w 8074386"/>
              <a:gd name="connsiteY1748" fmla="*/ 2083776 h 4559737"/>
              <a:gd name="connsiteX1749" fmla="*/ 2883489 w 8074386"/>
              <a:gd name="connsiteY1749" fmla="*/ 2098194 h 4559737"/>
              <a:gd name="connsiteX1750" fmla="*/ 2897081 w 8074386"/>
              <a:gd name="connsiteY1750" fmla="*/ 2156175 h 4559737"/>
              <a:gd name="connsiteX1751" fmla="*/ 2955946 w 8074386"/>
              <a:gd name="connsiteY1751" fmla="*/ 2141757 h 4559737"/>
              <a:gd name="connsiteX1752" fmla="*/ 2942351 w 8074386"/>
              <a:gd name="connsiteY1752" fmla="*/ 2083776 h 4559737"/>
              <a:gd name="connsiteX1753" fmla="*/ 5479092 w 8074386"/>
              <a:gd name="connsiteY1753" fmla="*/ 2077169 h 4559737"/>
              <a:gd name="connsiteX1754" fmla="*/ 5630052 w 8074386"/>
              <a:gd name="connsiteY1754" fmla="*/ 2150741 h 4559737"/>
              <a:gd name="connsiteX1755" fmla="*/ 5636912 w 8074386"/>
              <a:gd name="connsiteY1755" fmla="*/ 2150741 h 4559737"/>
              <a:gd name="connsiteX1756" fmla="*/ 5636913 w 8074386"/>
              <a:gd name="connsiteY1756" fmla="*/ 2180169 h 4559737"/>
              <a:gd name="connsiteX1757" fmla="*/ 5615977 w 8074386"/>
              <a:gd name="connsiteY1757" fmla="*/ 2185781 h 4559737"/>
              <a:gd name="connsiteX1758" fmla="*/ 5521596 w 8074386"/>
              <a:gd name="connsiteY1758" fmla="*/ 2165023 h 4559737"/>
              <a:gd name="connsiteX1759" fmla="*/ 5514733 w 8074386"/>
              <a:gd name="connsiteY1759" fmla="*/ 2135595 h 4559737"/>
              <a:gd name="connsiteX1760" fmla="*/ 5496428 w 8074386"/>
              <a:gd name="connsiteY1760" fmla="*/ 2147861 h 4559737"/>
              <a:gd name="connsiteX1761" fmla="*/ 5507021 w 8074386"/>
              <a:gd name="connsiteY1761" fmla="*/ 2145187 h 4559737"/>
              <a:gd name="connsiteX1762" fmla="*/ 5520613 w 8074386"/>
              <a:gd name="connsiteY1762" fmla="*/ 2203168 h 4559737"/>
              <a:gd name="connsiteX1763" fmla="*/ 5409523 w 8074386"/>
              <a:gd name="connsiteY1763" fmla="*/ 2231216 h 4559737"/>
              <a:gd name="connsiteX1764" fmla="*/ 5395930 w 8074386"/>
              <a:gd name="connsiteY1764" fmla="*/ 2173235 h 4559737"/>
              <a:gd name="connsiteX1765" fmla="*/ 5476985 w 8074386"/>
              <a:gd name="connsiteY1765" fmla="*/ 2152770 h 4559737"/>
              <a:gd name="connsiteX1766" fmla="*/ 5451645 w 8074386"/>
              <a:gd name="connsiteY1766" fmla="*/ 2113956 h 4559737"/>
              <a:gd name="connsiteX1767" fmla="*/ 5405511 w 8074386"/>
              <a:gd name="connsiteY1767" fmla="*/ 2144872 h 4559737"/>
              <a:gd name="connsiteX1768" fmla="*/ 5396751 w 8074386"/>
              <a:gd name="connsiteY1768" fmla="*/ 2140437 h 4559737"/>
              <a:gd name="connsiteX1769" fmla="*/ 5396751 w 8074386"/>
              <a:gd name="connsiteY1769" fmla="*/ 2091886 h 4559737"/>
              <a:gd name="connsiteX1770" fmla="*/ 5424199 w 8074386"/>
              <a:gd name="connsiteY1770" fmla="*/ 2084527 h 4559737"/>
              <a:gd name="connsiteX1771" fmla="*/ 5485955 w 8074386"/>
              <a:gd name="connsiteY1771" fmla="*/ 2106600 h 4559737"/>
              <a:gd name="connsiteX1772" fmla="*/ 5479092 w 8074386"/>
              <a:gd name="connsiteY1772" fmla="*/ 2077169 h 4559737"/>
              <a:gd name="connsiteX1773" fmla="*/ 4722895 w 8074386"/>
              <a:gd name="connsiteY1773" fmla="*/ 2059232 h 4559737"/>
              <a:gd name="connsiteX1774" fmla="*/ 4669799 w 8074386"/>
              <a:gd name="connsiteY1774" fmla="*/ 2065517 h 4559737"/>
              <a:gd name="connsiteX1775" fmla="*/ 4673277 w 8074386"/>
              <a:gd name="connsiteY1775" fmla="*/ 2094900 h 4559737"/>
              <a:gd name="connsiteX1776" fmla="*/ 4733010 w 8074386"/>
              <a:gd name="connsiteY1776" fmla="*/ 2087829 h 4559737"/>
              <a:gd name="connsiteX1777" fmla="*/ 4722895 w 8074386"/>
              <a:gd name="connsiteY1777" fmla="*/ 2059232 h 4559737"/>
              <a:gd name="connsiteX1778" fmla="*/ 2318705 w 8074386"/>
              <a:gd name="connsiteY1778" fmla="*/ 2045867 h 4559737"/>
              <a:gd name="connsiteX1779" fmla="*/ 2234163 w 8074386"/>
              <a:gd name="connsiteY1779" fmla="*/ 2070771 h 4559737"/>
              <a:gd name="connsiteX1780" fmla="*/ 2237641 w 8074386"/>
              <a:gd name="connsiteY1780" fmla="*/ 2100155 h 4559737"/>
              <a:gd name="connsiteX1781" fmla="*/ 2421188 w 8074386"/>
              <a:gd name="connsiteY1781" fmla="*/ 2115672 h 4559737"/>
              <a:gd name="connsiteX1782" fmla="*/ 2318705 w 8074386"/>
              <a:gd name="connsiteY1782" fmla="*/ 2045867 h 4559737"/>
              <a:gd name="connsiteX1783" fmla="*/ 4423911 w 8074386"/>
              <a:gd name="connsiteY1783" fmla="*/ 2035033 h 4559737"/>
              <a:gd name="connsiteX1784" fmla="*/ 4345135 w 8074386"/>
              <a:gd name="connsiteY1784" fmla="*/ 2051806 h 4559737"/>
              <a:gd name="connsiteX1785" fmla="*/ 4348614 w 8074386"/>
              <a:gd name="connsiteY1785" fmla="*/ 2081189 h 4559737"/>
              <a:gd name="connsiteX1786" fmla="*/ 4434026 w 8074386"/>
              <a:gd name="connsiteY1786" fmla="*/ 2063631 h 4559737"/>
              <a:gd name="connsiteX1787" fmla="*/ 4423911 w 8074386"/>
              <a:gd name="connsiteY1787" fmla="*/ 2035033 h 4559737"/>
              <a:gd name="connsiteX1788" fmla="*/ 223294 w 8074386"/>
              <a:gd name="connsiteY1788" fmla="*/ 2025744 h 4559737"/>
              <a:gd name="connsiteX1789" fmla="*/ 145389 w 8074386"/>
              <a:gd name="connsiteY1789" fmla="*/ 2049863 h 4559737"/>
              <a:gd name="connsiteX1790" fmla="*/ 148866 w 8074386"/>
              <a:gd name="connsiteY1790" fmla="*/ 2079248 h 4559737"/>
              <a:gd name="connsiteX1791" fmla="*/ 168778 w 8074386"/>
              <a:gd name="connsiteY1791" fmla="*/ 2076891 h 4559737"/>
              <a:gd name="connsiteX1792" fmla="*/ 236886 w 8074386"/>
              <a:gd name="connsiteY1792" fmla="*/ 2083726 h 4559737"/>
              <a:gd name="connsiteX1793" fmla="*/ 223294 w 8074386"/>
              <a:gd name="connsiteY1793" fmla="*/ 2025744 h 4559737"/>
              <a:gd name="connsiteX1794" fmla="*/ 2046269 w 8074386"/>
              <a:gd name="connsiteY1794" fmla="*/ 2018524 h 4559737"/>
              <a:gd name="connsiteX1795" fmla="*/ 2059862 w 8074386"/>
              <a:gd name="connsiteY1795" fmla="*/ 2076506 h 4559737"/>
              <a:gd name="connsiteX1796" fmla="*/ 2112959 w 8074386"/>
              <a:gd name="connsiteY1796" fmla="*/ 2070222 h 4559737"/>
              <a:gd name="connsiteX1797" fmla="*/ 2046269 w 8074386"/>
              <a:gd name="connsiteY1797" fmla="*/ 2018524 h 4559737"/>
              <a:gd name="connsiteX1798" fmla="*/ 5488841 w 8074386"/>
              <a:gd name="connsiteY1798" fmla="*/ 2017878 h 4559737"/>
              <a:gd name="connsiteX1799" fmla="*/ 5531053 w 8074386"/>
              <a:gd name="connsiteY1799" fmla="*/ 2022585 h 4559737"/>
              <a:gd name="connsiteX1800" fmla="*/ 5533987 w 8074386"/>
              <a:gd name="connsiteY1800" fmla="*/ 2047742 h 4559737"/>
              <a:gd name="connsiteX1801" fmla="*/ 5479092 w 8074386"/>
              <a:gd name="connsiteY1801" fmla="*/ 2055099 h 4559737"/>
              <a:gd name="connsiteX1802" fmla="*/ 5479093 w 8074386"/>
              <a:gd name="connsiteY1802" fmla="*/ 2047742 h 4559737"/>
              <a:gd name="connsiteX1803" fmla="*/ 5488841 w 8074386"/>
              <a:gd name="connsiteY1803" fmla="*/ 2017878 h 4559737"/>
              <a:gd name="connsiteX1804" fmla="*/ 2456343 w 8074386"/>
              <a:gd name="connsiteY1804" fmla="*/ 2014675 h 4559737"/>
              <a:gd name="connsiteX1805" fmla="*/ 2397479 w 8074386"/>
              <a:gd name="connsiteY1805" fmla="*/ 2029092 h 4559737"/>
              <a:gd name="connsiteX1806" fmla="*/ 2407595 w 8074386"/>
              <a:gd name="connsiteY1806" fmla="*/ 2057690 h 4559737"/>
              <a:gd name="connsiteX1807" fmla="*/ 2459821 w 8074386"/>
              <a:gd name="connsiteY1807" fmla="*/ 2044060 h 4559737"/>
              <a:gd name="connsiteX1808" fmla="*/ 2456343 w 8074386"/>
              <a:gd name="connsiteY1808" fmla="*/ 2014675 h 4559737"/>
              <a:gd name="connsiteX1809" fmla="*/ 5177174 w 8074386"/>
              <a:gd name="connsiteY1809" fmla="*/ 1996242 h 4559737"/>
              <a:gd name="connsiteX1810" fmla="*/ 5177174 w 8074386"/>
              <a:gd name="connsiteY1810" fmla="*/ 2025670 h 4559737"/>
              <a:gd name="connsiteX1811" fmla="*/ 5122281 w 8074386"/>
              <a:gd name="connsiteY1811" fmla="*/ 2033027 h 4559737"/>
              <a:gd name="connsiteX1812" fmla="*/ 5115418 w 8074386"/>
              <a:gd name="connsiteY1812" fmla="*/ 2003600 h 4559737"/>
              <a:gd name="connsiteX1813" fmla="*/ 5177174 w 8074386"/>
              <a:gd name="connsiteY1813" fmla="*/ 1996242 h 4559737"/>
              <a:gd name="connsiteX1814" fmla="*/ 3974564 w 8074386"/>
              <a:gd name="connsiteY1814" fmla="*/ 1991387 h 4559737"/>
              <a:gd name="connsiteX1815" fmla="*/ 3936527 w 8074386"/>
              <a:gd name="connsiteY1815" fmla="*/ 1999487 h 4559737"/>
              <a:gd name="connsiteX1816" fmla="*/ 3947866 w 8074386"/>
              <a:gd name="connsiteY1816" fmla="*/ 2012858 h 4559737"/>
              <a:gd name="connsiteX1817" fmla="*/ 3897118 w 8074386"/>
              <a:gd name="connsiteY1817" fmla="*/ 2019388 h 4559737"/>
              <a:gd name="connsiteX1818" fmla="*/ 3899268 w 8074386"/>
              <a:gd name="connsiteY1818" fmla="*/ 2037545 h 4559737"/>
              <a:gd name="connsiteX1819" fmla="*/ 3984680 w 8074386"/>
              <a:gd name="connsiteY1819" fmla="*/ 2019984 h 4559737"/>
              <a:gd name="connsiteX1820" fmla="*/ 3974564 w 8074386"/>
              <a:gd name="connsiteY1820" fmla="*/ 1991387 h 4559737"/>
              <a:gd name="connsiteX1821" fmla="*/ 4358091 w 8074386"/>
              <a:gd name="connsiteY1821" fmla="*/ 1990683 h 4559737"/>
              <a:gd name="connsiteX1822" fmla="*/ 4346903 w 8074386"/>
              <a:gd name="connsiteY1822" fmla="*/ 1993602 h 4559737"/>
              <a:gd name="connsiteX1823" fmla="*/ 4346903 w 8074386"/>
              <a:gd name="connsiteY1823" fmla="*/ 2003600 h 4559737"/>
              <a:gd name="connsiteX1824" fmla="*/ 4320786 w 8074386"/>
              <a:gd name="connsiteY1824" fmla="*/ 2005933 h 4559737"/>
              <a:gd name="connsiteX1825" fmla="*/ 4320786 w 8074386"/>
              <a:gd name="connsiteY1825" fmla="*/ 2000418 h 4559737"/>
              <a:gd name="connsiteX1826" fmla="*/ 4305866 w 8074386"/>
              <a:gd name="connsiteY1826" fmla="*/ 2004312 h 4559737"/>
              <a:gd name="connsiteX1827" fmla="*/ 4309344 w 8074386"/>
              <a:gd name="connsiteY1827" fmla="*/ 2033696 h 4559737"/>
              <a:gd name="connsiteX1828" fmla="*/ 4361569 w 8074386"/>
              <a:gd name="connsiteY1828" fmla="*/ 2020066 h 4559737"/>
              <a:gd name="connsiteX1829" fmla="*/ 4358091 w 8074386"/>
              <a:gd name="connsiteY1829" fmla="*/ 1990683 h 4559737"/>
              <a:gd name="connsiteX1830" fmla="*/ 6564584 w 8074386"/>
              <a:gd name="connsiteY1830" fmla="*/ 1988452 h 4559737"/>
              <a:gd name="connsiteX1831" fmla="*/ 6571445 w 8074386"/>
              <a:gd name="connsiteY1831" fmla="*/ 2017881 h 4559737"/>
              <a:gd name="connsiteX1832" fmla="*/ 6509689 w 8074386"/>
              <a:gd name="connsiteY1832" fmla="*/ 2025238 h 4559737"/>
              <a:gd name="connsiteX1833" fmla="*/ 6509689 w 8074386"/>
              <a:gd name="connsiteY1833" fmla="*/ 1995810 h 4559737"/>
              <a:gd name="connsiteX1834" fmla="*/ 6564584 w 8074386"/>
              <a:gd name="connsiteY1834" fmla="*/ 1988452 h 4559737"/>
              <a:gd name="connsiteX1835" fmla="*/ 3737921 w 8074386"/>
              <a:gd name="connsiteY1835" fmla="*/ 1982154 h 4559737"/>
              <a:gd name="connsiteX1836" fmla="*/ 3685695 w 8074386"/>
              <a:gd name="connsiteY1836" fmla="*/ 1995786 h 4559737"/>
              <a:gd name="connsiteX1837" fmla="*/ 3689174 w 8074386"/>
              <a:gd name="connsiteY1837" fmla="*/ 2025169 h 4559737"/>
              <a:gd name="connsiteX1838" fmla="*/ 3748037 w 8074386"/>
              <a:gd name="connsiteY1838" fmla="*/ 2010753 h 4559737"/>
              <a:gd name="connsiteX1839" fmla="*/ 3737921 w 8074386"/>
              <a:gd name="connsiteY1839" fmla="*/ 1982154 h 4559737"/>
              <a:gd name="connsiteX1840" fmla="*/ 4172064 w 8074386"/>
              <a:gd name="connsiteY1840" fmla="*/ 1975459 h 4559737"/>
              <a:gd name="connsiteX1841" fmla="*/ 4147995 w 8074386"/>
              <a:gd name="connsiteY1841" fmla="*/ 1978307 h 4559737"/>
              <a:gd name="connsiteX1842" fmla="*/ 4161589 w 8074386"/>
              <a:gd name="connsiteY1842" fmla="*/ 2036288 h 4559737"/>
              <a:gd name="connsiteX1843" fmla="*/ 4188136 w 8074386"/>
              <a:gd name="connsiteY1843" fmla="*/ 2033146 h 4559737"/>
              <a:gd name="connsiteX1844" fmla="*/ 4182283 w 8074386"/>
              <a:gd name="connsiteY1844" fmla="*/ 1983698 h 4559737"/>
              <a:gd name="connsiteX1845" fmla="*/ 4154898 w 8074386"/>
              <a:gd name="connsiteY1845" fmla="*/ 1986961 h 4559737"/>
              <a:gd name="connsiteX1846" fmla="*/ 4172064 w 8074386"/>
              <a:gd name="connsiteY1846" fmla="*/ 1975459 h 4559737"/>
              <a:gd name="connsiteX1847" fmla="*/ 4024173 w 8074386"/>
              <a:gd name="connsiteY1847" fmla="*/ 1973651 h 4559737"/>
              <a:gd name="connsiteX1848" fmla="*/ 4016262 w 8074386"/>
              <a:gd name="connsiteY1848" fmla="*/ 1988313 h 4559737"/>
              <a:gd name="connsiteX1849" fmla="*/ 4001750 w 8074386"/>
              <a:gd name="connsiteY1849" fmla="*/ 2107351 h 4559737"/>
              <a:gd name="connsiteX1850" fmla="*/ 4060614 w 8074386"/>
              <a:gd name="connsiteY1850" fmla="*/ 2092934 h 4559737"/>
              <a:gd name="connsiteX1851" fmla="*/ 4132433 w 8074386"/>
              <a:gd name="connsiteY1851" fmla="*/ 2017394 h 4559737"/>
              <a:gd name="connsiteX1852" fmla="*/ 4109502 w 8074386"/>
              <a:gd name="connsiteY1852" fmla="*/ 1986851 h 4559737"/>
              <a:gd name="connsiteX1853" fmla="*/ 4022255 w 8074386"/>
              <a:gd name="connsiteY1853" fmla="*/ 1982598 h 4559737"/>
              <a:gd name="connsiteX1854" fmla="*/ 4024398 w 8074386"/>
              <a:gd name="connsiteY1854" fmla="*/ 1974170 h 4559737"/>
              <a:gd name="connsiteX1855" fmla="*/ 4024173 w 8074386"/>
              <a:gd name="connsiteY1855" fmla="*/ 1973651 h 4559737"/>
              <a:gd name="connsiteX1856" fmla="*/ 6039281 w 8074386"/>
              <a:gd name="connsiteY1856" fmla="*/ 1950288 h 4559737"/>
              <a:gd name="connsiteX1857" fmla="*/ 6288350 w 8074386"/>
              <a:gd name="connsiteY1857" fmla="*/ 2016540 h 4559737"/>
              <a:gd name="connsiteX1858" fmla="*/ 6200436 w 8074386"/>
              <a:gd name="connsiteY1858" fmla="*/ 2012797 h 4559737"/>
              <a:gd name="connsiteX1859" fmla="*/ 6049477 w 8074386"/>
              <a:gd name="connsiteY1859" fmla="*/ 1968652 h 4559737"/>
              <a:gd name="connsiteX1860" fmla="*/ 6039281 w 8074386"/>
              <a:gd name="connsiteY1860" fmla="*/ 1950288 h 4559737"/>
              <a:gd name="connsiteX1861" fmla="*/ 1472238 w 8074386"/>
              <a:gd name="connsiteY1861" fmla="*/ 1944944 h 4559737"/>
              <a:gd name="connsiteX1862" fmla="*/ 1413375 w 8074386"/>
              <a:gd name="connsiteY1862" fmla="*/ 1959361 h 4559737"/>
              <a:gd name="connsiteX1863" fmla="*/ 1423489 w 8074386"/>
              <a:gd name="connsiteY1863" fmla="*/ 1987959 h 4559737"/>
              <a:gd name="connsiteX1864" fmla="*/ 1475716 w 8074386"/>
              <a:gd name="connsiteY1864" fmla="*/ 1974329 h 4559737"/>
              <a:gd name="connsiteX1865" fmla="*/ 1472238 w 8074386"/>
              <a:gd name="connsiteY1865" fmla="*/ 1944944 h 4559737"/>
              <a:gd name="connsiteX1866" fmla="*/ 1498785 w 8074386"/>
              <a:gd name="connsiteY1866" fmla="*/ 1941802 h 4559737"/>
              <a:gd name="connsiteX1867" fmla="*/ 1512380 w 8074386"/>
              <a:gd name="connsiteY1867" fmla="*/ 1999784 h 4559737"/>
              <a:gd name="connsiteX1868" fmla="*/ 1596921 w 8074386"/>
              <a:gd name="connsiteY1868" fmla="*/ 1974880 h 4559737"/>
              <a:gd name="connsiteX1869" fmla="*/ 1586806 w 8074386"/>
              <a:gd name="connsiteY1869" fmla="*/ 1946280 h 4559737"/>
              <a:gd name="connsiteX1870" fmla="*/ 1573532 w 8074386"/>
              <a:gd name="connsiteY1870" fmla="*/ 1947852 h 4559737"/>
              <a:gd name="connsiteX1871" fmla="*/ 1498785 w 8074386"/>
              <a:gd name="connsiteY1871" fmla="*/ 1941802 h 4559737"/>
              <a:gd name="connsiteX1872" fmla="*/ 4082176 w 8074386"/>
              <a:gd name="connsiteY1872" fmla="*/ 1933956 h 4559737"/>
              <a:gd name="connsiteX1873" fmla="*/ 4078909 w 8074386"/>
              <a:gd name="connsiteY1873" fmla="*/ 1935291 h 4559737"/>
              <a:gd name="connsiteX1874" fmla="*/ 4082937 w 8074386"/>
              <a:gd name="connsiteY1874" fmla="*/ 1935849 h 4559737"/>
              <a:gd name="connsiteX1875" fmla="*/ 4082176 w 8074386"/>
              <a:gd name="connsiteY1875" fmla="*/ 1933956 h 4559737"/>
              <a:gd name="connsiteX1876" fmla="*/ 4371045 w 8074386"/>
              <a:gd name="connsiteY1876" fmla="*/ 1929558 h 4559737"/>
              <a:gd name="connsiteX1877" fmla="*/ 4317948 w 8074386"/>
              <a:gd name="connsiteY1877" fmla="*/ 1935843 h 4559737"/>
              <a:gd name="connsiteX1878" fmla="*/ 4321426 w 8074386"/>
              <a:gd name="connsiteY1878" fmla="*/ 1965226 h 4559737"/>
              <a:gd name="connsiteX1879" fmla="*/ 4381160 w 8074386"/>
              <a:gd name="connsiteY1879" fmla="*/ 1958155 h 4559737"/>
              <a:gd name="connsiteX1880" fmla="*/ 4371045 w 8074386"/>
              <a:gd name="connsiteY1880" fmla="*/ 1929558 h 4559737"/>
              <a:gd name="connsiteX1881" fmla="*/ 1687757 w 8074386"/>
              <a:gd name="connsiteY1881" fmla="*/ 1927839 h 4559737"/>
              <a:gd name="connsiteX1882" fmla="*/ 1628511 w 8074386"/>
              <a:gd name="connsiteY1882" fmla="*/ 1943172 h 4559737"/>
              <a:gd name="connsiteX1883" fmla="*/ 1623470 w 8074386"/>
              <a:gd name="connsiteY1883" fmla="*/ 1971736 h 4559737"/>
              <a:gd name="connsiteX1884" fmla="*/ 1682653 w 8074386"/>
              <a:gd name="connsiteY1884" fmla="*/ 2016873 h 4559737"/>
              <a:gd name="connsiteX1885" fmla="*/ 1689289 w 8074386"/>
              <a:gd name="connsiteY1885" fmla="*/ 2016088 h 4559737"/>
              <a:gd name="connsiteX1886" fmla="*/ 1774701 w 8074386"/>
              <a:gd name="connsiteY1886" fmla="*/ 1998527 h 4559737"/>
              <a:gd name="connsiteX1887" fmla="*/ 1733552 w 8074386"/>
              <a:gd name="connsiteY1887" fmla="*/ 1949394 h 4559737"/>
              <a:gd name="connsiteX1888" fmla="*/ 1687757 w 8074386"/>
              <a:gd name="connsiteY1888" fmla="*/ 1927839 h 4559737"/>
              <a:gd name="connsiteX1889" fmla="*/ 3305246 w 8074386"/>
              <a:gd name="connsiteY1889" fmla="*/ 1927567 h 4559737"/>
              <a:gd name="connsiteX1890" fmla="*/ 3140823 w 8074386"/>
              <a:gd name="connsiteY1890" fmla="*/ 1941101 h 4559737"/>
              <a:gd name="connsiteX1891" fmla="*/ 3328717 w 8074386"/>
              <a:gd name="connsiteY1891" fmla="*/ 1993350 h 4559737"/>
              <a:gd name="connsiteX1892" fmla="*/ 3345251 w 8074386"/>
              <a:gd name="connsiteY1892" fmla="*/ 1932187 h 4559737"/>
              <a:gd name="connsiteX1893" fmla="*/ 3305246 w 8074386"/>
              <a:gd name="connsiteY1893" fmla="*/ 1936952 h 4559737"/>
              <a:gd name="connsiteX1894" fmla="*/ 3305246 w 8074386"/>
              <a:gd name="connsiteY1894" fmla="*/ 1927567 h 4559737"/>
              <a:gd name="connsiteX1895" fmla="*/ 3111667 w 8074386"/>
              <a:gd name="connsiteY1895" fmla="*/ 1922206 h 4559737"/>
              <a:gd name="connsiteX1896" fmla="*/ 3091755 w 8074386"/>
              <a:gd name="connsiteY1896" fmla="*/ 1924563 h 4559737"/>
              <a:gd name="connsiteX1897" fmla="*/ 3047929 w 8074386"/>
              <a:gd name="connsiteY1897" fmla="*/ 1922972 h 4559737"/>
              <a:gd name="connsiteX1898" fmla="*/ 3071947 w 8074386"/>
              <a:gd name="connsiteY1898" fmla="*/ 1959024 h 4559737"/>
              <a:gd name="connsiteX1899" fmla="*/ 3032024 w 8074386"/>
              <a:gd name="connsiteY1899" fmla="*/ 1964375 h 4559737"/>
              <a:gd name="connsiteX1900" fmla="*/ 3039848 w 8074386"/>
              <a:gd name="connsiteY1900" fmla="*/ 1997747 h 4559737"/>
              <a:gd name="connsiteX1901" fmla="*/ 3115145 w 8074386"/>
              <a:gd name="connsiteY1901" fmla="*/ 1951591 h 4559737"/>
              <a:gd name="connsiteX1902" fmla="*/ 3111667 w 8074386"/>
              <a:gd name="connsiteY1902" fmla="*/ 1922206 h 4559737"/>
              <a:gd name="connsiteX1903" fmla="*/ 3993287 w 8074386"/>
              <a:gd name="connsiteY1903" fmla="*/ 1922132 h 4559737"/>
              <a:gd name="connsiteX1904" fmla="*/ 3934423 w 8074386"/>
              <a:gd name="connsiteY1904" fmla="*/ 1936549 h 4559737"/>
              <a:gd name="connsiteX1905" fmla="*/ 3944538 w 8074386"/>
              <a:gd name="connsiteY1905" fmla="*/ 1965146 h 4559737"/>
              <a:gd name="connsiteX1906" fmla="*/ 3996765 w 8074386"/>
              <a:gd name="connsiteY1906" fmla="*/ 1951515 h 4559737"/>
              <a:gd name="connsiteX1907" fmla="*/ 3993287 w 8074386"/>
              <a:gd name="connsiteY1907" fmla="*/ 1922132 h 4559737"/>
              <a:gd name="connsiteX1908" fmla="*/ 3380625 w 8074386"/>
              <a:gd name="connsiteY1908" fmla="*/ 1920166 h 4559737"/>
              <a:gd name="connsiteX1909" fmla="*/ 3373988 w 8074386"/>
              <a:gd name="connsiteY1909" fmla="*/ 1920952 h 4559737"/>
              <a:gd name="connsiteX1910" fmla="*/ 3574604 w 8074386"/>
              <a:gd name="connsiteY1910" fmla="*/ 2023834 h 4559737"/>
              <a:gd name="connsiteX1911" fmla="*/ 3601154 w 8074386"/>
              <a:gd name="connsiteY1911" fmla="*/ 2020690 h 4559737"/>
              <a:gd name="connsiteX1912" fmla="*/ 3660018 w 8074386"/>
              <a:gd name="connsiteY1912" fmla="*/ 2006275 h 4559737"/>
              <a:gd name="connsiteX1913" fmla="*/ 3649902 w 8074386"/>
              <a:gd name="connsiteY1913" fmla="*/ 1977676 h 4559737"/>
              <a:gd name="connsiteX1914" fmla="*/ 3380625 w 8074386"/>
              <a:gd name="connsiteY1914" fmla="*/ 1920166 h 4559737"/>
              <a:gd name="connsiteX1915" fmla="*/ 4167588 w 8074386"/>
              <a:gd name="connsiteY1915" fmla="*/ 1916396 h 4559737"/>
              <a:gd name="connsiteX1916" fmla="*/ 4108724 w 8074386"/>
              <a:gd name="connsiteY1916" fmla="*/ 1930814 h 4559737"/>
              <a:gd name="connsiteX1917" fmla="*/ 4118839 w 8074386"/>
              <a:gd name="connsiteY1917" fmla="*/ 1959411 h 4559737"/>
              <a:gd name="connsiteX1918" fmla="*/ 4171066 w 8074386"/>
              <a:gd name="connsiteY1918" fmla="*/ 1945782 h 4559737"/>
              <a:gd name="connsiteX1919" fmla="*/ 4167588 w 8074386"/>
              <a:gd name="connsiteY1919" fmla="*/ 1916396 h 4559737"/>
              <a:gd name="connsiteX1920" fmla="*/ 4099759 w 8074386"/>
              <a:gd name="connsiteY1920" fmla="*/ 1878026 h 4559737"/>
              <a:gd name="connsiteX1921" fmla="*/ 4105246 w 8074386"/>
              <a:gd name="connsiteY1921" fmla="*/ 1901431 h 4559737"/>
              <a:gd name="connsiteX1922" fmla="*/ 4130924 w 8074386"/>
              <a:gd name="connsiteY1922" fmla="*/ 1890942 h 4559737"/>
              <a:gd name="connsiteX1923" fmla="*/ 4129094 w 8074386"/>
              <a:gd name="connsiteY1923" fmla="*/ 1883129 h 4559737"/>
              <a:gd name="connsiteX1924" fmla="*/ 4101210 w 8074386"/>
              <a:gd name="connsiteY1924" fmla="*/ 1878096 h 4559737"/>
              <a:gd name="connsiteX1925" fmla="*/ 4099759 w 8074386"/>
              <a:gd name="connsiteY1925" fmla="*/ 1878026 h 4559737"/>
              <a:gd name="connsiteX1926" fmla="*/ 4566677 w 8074386"/>
              <a:gd name="connsiteY1926" fmla="*/ 1876605 h 4559737"/>
              <a:gd name="connsiteX1927" fmla="*/ 4514451 w 8074386"/>
              <a:gd name="connsiteY1927" fmla="*/ 1890236 h 4559737"/>
              <a:gd name="connsiteX1928" fmla="*/ 4573633 w 8074386"/>
              <a:gd name="connsiteY1928" fmla="*/ 1935372 h 4559737"/>
              <a:gd name="connsiteX1929" fmla="*/ 4580271 w 8074386"/>
              <a:gd name="connsiteY1929" fmla="*/ 1934586 h 4559737"/>
              <a:gd name="connsiteX1930" fmla="*/ 4566677 w 8074386"/>
              <a:gd name="connsiteY1930" fmla="*/ 1876605 h 4559737"/>
              <a:gd name="connsiteX1931" fmla="*/ 4714431 w 8074386"/>
              <a:gd name="connsiteY1931" fmla="*/ 1874013 h 4559737"/>
              <a:gd name="connsiteX1932" fmla="*/ 4728023 w 8074386"/>
              <a:gd name="connsiteY1932" fmla="*/ 1931994 h 4559737"/>
              <a:gd name="connsiteX1933" fmla="*/ 4839114 w 8074386"/>
              <a:gd name="connsiteY1933" fmla="*/ 1903947 h 4559737"/>
              <a:gd name="connsiteX1934" fmla="*/ 4828998 w 8074386"/>
              <a:gd name="connsiteY1934" fmla="*/ 1875349 h 4559737"/>
              <a:gd name="connsiteX1935" fmla="*/ 4802451 w 8074386"/>
              <a:gd name="connsiteY1935" fmla="*/ 1878492 h 4559737"/>
              <a:gd name="connsiteX1936" fmla="*/ 4714431 w 8074386"/>
              <a:gd name="connsiteY1936" fmla="*/ 1874013 h 4559737"/>
              <a:gd name="connsiteX1937" fmla="*/ 5061306 w 8074386"/>
              <a:gd name="connsiteY1937" fmla="*/ 1866090 h 4559737"/>
              <a:gd name="connsiteX1938" fmla="*/ 5065642 w 8074386"/>
              <a:gd name="connsiteY1938" fmla="*/ 1884582 h 4559737"/>
              <a:gd name="connsiteX1939" fmla="*/ 5124504 w 8074386"/>
              <a:gd name="connsiteY1939" fmla="*/ 1870165 h 4559737"/>
              <a:gd name="connsiteX1940" fmla="*/ 5124487 w 8074386"/>
              <a:gd name="connsiteY1940" fmla="*/ 1870088 h 4559737"/>
              <a:gd name="connsiteX1941" fmla="*/ 5061306 w 8074386"/>
              <a:gd name="connsiteY1941" fmla="*/ 1866090 h 4559737"/>
              <a:gd name="connsiteX1942" fmla="*/ 4975319 w 8074386"/>
              <a:gd name="connsiteY1942" fmla="*/ 1860650 h 4559737"/>
              <a:gd name="connsiteX1943" fmla="*/ 4976752 w 8074386"/>
              <a:gd name="connsiteY1943" fmla="*/ 1872757 h 4559737"/>
              <a:gd name="connsiteX1944" fmla="*/ 5015742 w 8074386"/>
              <a:gd name="connsiteY1944" fmla="*/ 1863208 h 4559737"/>
              <a:gd name="connsiteX1945" fmla="*/ 4975319 w 8074386"/>
              <a:gd name="connsiteY1945" fmla="*/ 1860650 h 4559737"/>
              <a:gd name="connsiteX1946" fmla="*/ 4913511 w 8074386"/>
              <a:gd name="connsiteY1946" fmla="*/ 1839404 h 4559737"/>
              <a:gd name="connsiteX1947" fmla="*/ 4924525 w 8074386"/>
              <a:gd name="connsiteY1947" fmla="*/ 1886389 h 4559737"/>
              <a:gd name="connsiteX1948" fmla="*/ 4951074 w 8074386"/>
              <a:gd name="connsiteY1948" fmla="*/ 1883245 h 4559737"/>
              <a:gd name="connsiteX1949" fmla="*/ 4945331 w 8074386"/>
              <a:gd name="connsiteY1949" fmla="*/ 1858753 h 4559737"/>
              <a:gd name="connsiteX1950" fmla="*/ 4924623 w 8074386"/>
              <a:gd name="connsiteY1950" fmla="*/ 1857443 h 4559737"/>
              <a:gd name="connsiteX1951" fmla="*/ 4924622 w 8074386"/>
              <a:gd name="connsiteY1951" fmla="*/ 1841311 h 4559737"/>
              <a:gd name="connsiteX1952" fmla="*/ 4913511 w 8074386"/>
              <a:gd name="connsiteY1952" fmla="*/ 1839404 h 4559737"/>
              <a:gd name="connsiteX1953" fmla="*/ 2171750 w 8074386"/>
              <a:gd name="connsiteY1953" fmla="*/ 1824356 h 4559737"/>
              <a:gd name="connsiteX1954" fmla="*/ 2173057 w 8074386"/>
              <a:gd name="connsiteY1954" fmla="*/ 1826596 h 4559737"/>
              <a:gd name="connsiteX1955" fmla="*/ 2173056 w 8074386"/>
              <a:gd name="connsiteY1955" fmla="*/ 1856024 h 4559737"/>
              <a:gd name="connsiteX1956" fmla="*/ 1823107 w 8074386"/>
              <a:gd name="connsiteY1956" fmla="*/ 1892809 h 4559737"/>
              <a:gd name="connsiteX1957" fmla="*/ 1782286 w 8074386"/>
              <a:gd name="connsiteY1957" fmla="*/ 1903375 h 4559737"/>
              <a:gd name="connsiteX1958" fmla="*/ 1821930 w 8074386"/>
              <a:gd name="connsiteY1958" fmla="*/ 1914259 h 4559737"/>
              <a:gd name="connsiteX1959" fmla="*/ 1882312 w 8074386"/>
              <a:gd name="connsiteY1959" fmla="*/ 1941097 h 4559737"/>
              <a:gd name="connsiteX1960" fmla="*/ 1956740 w 8074386"/>
              <a:gd name="connsiteY1960" fmla="*/ 1887593 h 4559737"/>
              <a:gd name="connsiteX1961" fmla="*/ 2242771 w 8074386"/>
              <a:gd name="connsiteY1961" fmla="*/ 1972917 h 4559737"/>
              <a:gd name="connsiteX1962" fmla="*/ 2321544 w 8074386"/>
              <a:gd name="connsiteY1962" fmla="*/ 1956144 h 4559737"/>
              <a:gd name="connsiteX1963" fmla="*/ 2458849 w 8074386"/>
              <a:gd name="connsiteY1963" fmla="*/ 1978997 h 4559737"/>
              <a:gd name="connsiteX1964" fmla="*/ 2542096 w 8074386"/>
              <a:gd name="connsiteY1964" fmla="*/ 1977226 h 4559737"/>
              <a:gd name="connsiteX1965" fmla="*/ 2536729 w 8074386"/>
              <a:gd name="connsiteY1965" fmla="*/ 1936952 h 4559737"/>
              <a:gd name="connsiteX1966" fmla="*/ 2571039 w 8074386"/>
              <a:gd name="connsiteY1966" fmla="*/ 1929596 h 4559737"/>
              <a:gd name="connsiteX1967" fmla="*/ 2576506 w 8074386"/>
              <a:gd name="connsiteY1967" fmla="*/ 1976493 h 4559737"/>
              <a:gd name="connsiteX1968" fmla="*/ 2593111 w 8074386"/>
              <a:gd name="connsiteY1968" fmla="*/ 1976141 h 4559737"/>
              <a:gd name="connsiteX1969" fmla="*/ 2652844 w 8074386"/>
              <a:gd name="connsiteY1969" fmla="*/ 1969069 h 4559737"/>
              <a:gd name="connsiteX1970" fmla="*/ 2653714 w 8074386"/>
              <a:gd name="connsiteY1970" fmla="*/ 1976415 h 4559737"/>
              <a:gd name="connsiteX1971" fmla="*/ 2558826 w 8074386"/>
              <a:gd name="connsiteY1971" fmla="*/ 2084483 h 4559737"/>
              <a:gd name="connsiteX1972" fmla="*/ 2562304 w 8074386"/>
              <a:gd name="connsiteY1972" fmla="*/ 2113866 h 4559737"/>
              <a:gd name="connsiteX1973" fmla="*/ 2709187 w 8074386"/>
              <a:gd name="connsiteY1973" fmla="*/ 2103927 h 4559737"/>
              <a:gd name="connsiteX1974" fmla="*/ 2669916 w 8074386"/>
              <a:gd name="connsiteY1974" fmla="*/ 2056436 h 4559737"/>
              <a:gd name="connsiteX1975" fmla="*/ 2715185 w 8074386"/>
              <a:gd name="connsiteY1975" fmla="*/ 1984035 h 4559737"/>
              <a:gd name="connsiteX1976" fmla="*/ 2741733 w 8074386"/>
              <a:gd name="connsiteY1976" fmla="*/ 1980893 h 4559737"/>
              <a:gd name="connsiteX1977" fmla="*/ 2755326 w 8074386"/>
              <a:gd name="connsiteY1977" fmla="*/ 2038875 h 4559737"/>
              <a:gd name="connsiteX1978" fmla="*/ 2735733 w 8074386"/>
              <a:gd name="connsiteY1978" fmla="*/ 2100784 h 4559737"/>
              <a:gd name="connsiteX1979" fmla="*/ 2831260 w 8074386"/>
              <a:gd name="connsiteY1979" fmla="*/ 2111824 h 4559737"/>
              <a:gd name="connsiteX1980" fmla="*/ 2905688 w 8074386"/>
              <a:gd name="connsiteY1980" fmla="*/ 2058321 h 4559737"/>
              <a:gd name="connsiteX1981" fmla="*/ 2902210 w 8074386"/>
              <a:gd name="connsiteY1981" fmla="*/ 2028938 h 4559737"/>
              <a:gd name="connsiteX1982" fmla="*/ 2869894 w 8074386"/>
              <a:gd name="connsiteY1982" fmla="*/ 2040212 h 4559737"/>
              <a:gd name="connsiteX1983" fmla="*/ 2794599 w 8074386"/>
              <a:gd name="connsiteY1983" fmla="*/ 2086369 h 4559737"/>
              <a:gd name="connsiteX1984" fmla="*/ 2791121 w 8074386"/>
              <a:gd name="connsiteY1984" fmla="*/ 2056986 h 4559737"/>
              <a:gd name="connsiteX1985" fmla="*/ 2829753 w 8074386"/>
              <a:gd name="connsiteY1985" fmla="*/ 1985373 h 4559737"/>
              <a:gd name="connsiteX1986" fmla="*/ 2892095 w 8074386"/>
              <a:gd name="connsiteY1986" fmla="*/ 2000339 h 4559737"/>
              <a:gd name="connsiteX1987" fmla="*/ 2915165 w 8074386"/>
              <a:gd name="connsiteY1987" fmla="*/ 1967814 h 4559737"/>
              <a:gd name="connsiteX1988" fmla="*/ 2918643 w 8074386"/>
              <a:gd name="connsiteY1988" fmla="*/ 1997196 h 4559737"/>
              <a:gd name="connsiteX1989" fmla="*/ 2967391 w 8074386"/>
              <a:gd name="connsiteY1989" fmla="*/ 1954182 h 4559737"/>
              <a:gd name="connsiteX1990" fmla="*/ 2974402 w 8074386"/>
              <a:gd name="connsiteY1990" fmla="*/ 1952465 h 4559737"/>
              <a:gd name="connsiteX1991" fmla="*/ 2967306 w 8074386"/>
              <a:gd name="connsiteY1991" fmla="*/ 1947989 h 4559737"/>
              <a:gd name="connsiteX1992" fmla="*/ 2944576 w 8074386"/>
              <a:gd name="connsiteY1992" fmla="*/ 1924998 h 4559737"/>
              <a:gd name="connsiteX1993" fmla="*/ 2931009 w 8074386"/>
              <a:gd name="connsiteY1993" fmla="*/ 1906485 h 4559737"/>
              <a:gd name="connsiteX1994" fmla="*/ 2865777 w 8074386"/>
              <a:gd name="connsiteY1994" fmla="*/ 1891722 h 4559737"/>
              <a:gd name="connsiteX1995" fmla="*/ 2866647 w 8074386"/>
              <a:gd name="connsiteY1995" fmla="*/ 1899067 h 4559737"/>
              <a:gd name="connsiteX1996" fmla="*/ 2842707 w 8074386"/>
              <a:gd name="connsiteY1996" fmla="*/ 1924248 h 4559737"/>
              <a:gd name="connsiteX1997" fmla="*/ 2799088 w 8074386"/>
              <a:gd name="connsiteY1997" fmla="*/ 1840025 h 4559737"/>
              <a:gd name="connsiteX1998" fmla="*/ 2752949 w 8074386"/>
              <a:gd name="connsiteY1998" fmla="*/ 1905078 h 4559737"/>
              <a:gd name="connsiteX1999" fmla="*/ 2753818 w 8074386"/>
              <a:gd name="connsiteY1999" fmla="*/ 1912423 h 4559737"/>
              <a:gd name="connsiteX2000" fmla="*/ 2171750 w 8074386"/>
              <a:gd name="connsiteY2000" fmla="*/ 1824356 h 4559737"/>
              <a:gd name="connsiteX2001" fmla="*/ 7552678 w 8074386"/>
              <a:gd name="connsiteY2001" fmla="*/ 1789810 h 4559737"/>
              <a:gd name="connsiteX2002" fmla="*/ 7559539 w 8074386"/>
              <a:gd name="connsiteY2002" fmla="*/ 1848668 h 4559737"/>
              <a:gd name="connsiteX2003" fmla="*/ 7641880 w 8074386"/>
              <a:gd name="connsiteY2003" fmla="*/ 1833954 h 4559737"/>
              <a:gd name="connsiteX2004" fmla="*/ 7641880 w 8074386"/>
              <a:gd name="connsiteY2004" fmla="*/ 1804525 h 4559737"/>
              <a:gd name="connsiteX2005" fmla="*/ 7621294 w 8074386"/>
              <a:gd name="connsiteY2005" fmla="*/ 1804525 h 4559737"/>
              <a:gd name="connsiteX2006" fmla="*/ 7552678 w 8074386"/>
              <a:gd name="connsiteY2006" fmla="*/ 1789810 h 4559737"/>
              <a:gd name="connsiteX2007" fmla="*/ 5359640 w 8074386"/>
              <a:gd name="connsiteY2007" fmla="*/ 1752946 h 4559737"/>
              <a:gd name="connsiteX2008" fmla="*/ 5328220 w 8074386"/>
              <a:gd name="connsiteY2008" fmla="*/ 1761147 h 4559737"/>
              <a:gd name="connsiteX2009" fmla="*/ 5366104 w 8074386"/>
              <a:gd name="connsiteY2009" fmla="*/ 1771223 h 4559737"/>
              <a:gd name="connsiteX2010" fmla="*/ 5359640 w 8074386"/>
              <a:gd name="connsiteY2010" fmla="*/ 1752946 h 4559737"/>
              <a:gd name="connsiteX2011" fmla="*/ 2802759 w 8074386"/>
              <a:gd name="connsiteY2011" fmla="*/ 1751543 h 4559737"/>
              <a:gd name="connsiteX2012" fmla="*/ 2785811 w 8074386"/>
              <a:gd name="connsiteY2012" fmla="*/ 1757455 h 4559737"/>
              <a:gd name="connsiteX2013" fmla="*/ 2789998 w 8074386"/>
              <a:gd name="connsiteY2013" fmla="*/ 1811306 h 4559737"/>
              <a:gd name="connsiteX2014" fmla="*/ 2822159 w 8074386"/>
              <a:gd name="connsiteY2014" fmla="*/ 1807499 h 4559737"/>
              <a:gd name="connsiteX2015" fmla="*/ 2811177 w 8074386"/>
              <a:gd name="connsiteY2015" fmla="*/ 1760663 h 4559737"/>
              <a:gd name="connsiteX2016" fmla="*/ 2802759 w 8074386"/>
              <a:gd name="connsiteY2016" fmla="*/ 1751543 h 4559737"/>
              <a:gd name="connsiteX2017" fmla="*/ 6331284 w 8074386"/>
              <a:gd name="connsiteY2017" fmla="*/ 1745669 h 4559737"/>
              <a:gd name="connsiteX2018" fmla="*/ 6276389 w 8074386"/>
              <a:gd name="connsiteY2018" fmla="*/ 1753025 h 4559737"/>
              <a:gd name="connsiteX2019" fmla="*/ 6276390 w 8074386"/>
              <a:gd name="connsiteY2019" fmla="*/ 1782455 h 4559737"/>
              <a:gd name="connsiteX2020" fmla="*/ 6338145 w 8074386"/>
              <a:gd name="connsiteY2020" fmla="*/ 1775096 h 4559737"/>
              <a:gd name="connsiteX2021" fmla="*/ 6331284 w 8074386"/>
              <a:gd name="connsiteY2021" fmla="*/ 1745669 h 4559737"/>
              <a:gd name="connsiteX2022" fmla="*/ 3497048 w 8074386"/>
              <a:gd name="connsiteY2022" fmla="*/ 1737843 h 4559737"/>
              <a:gd name="connsiteX2023" fmla="*/ 3495294 w 8074386"/>
              <a:gd name="connsiteY2023" fmla="*/ 1738559 h 4559737"/>
              <a:gd name="connsiteX2024" fmla="*/ 3497375 w 8074386"/>
              <a:gd name="connsiteY2024" fmla="*/ 1738311 h 4559737"/>
              <a:gd name="connsiteX2025" fmla="*/ 3497048 w 8074386"/>
              <a:gd name="connsiteY2025" fmla="*/ 1737843 h 4559737"/>
              <a:gd name="connsiteX2026" fmla="*/ 4320787 w 8074386"/>
              <a:gd name="connsiteY2026" fmla="*/ 1730954 h 4559737"/>
              <a:gd name="connsiteX2027" fmla="*/ 4322487 w 8074386"/>
              <a:gd name="connsiteY2027" fmla="*/ 1745545 h 4559737"/>
              <a:gd name="connsiteX2028" fmla="*/ 4379634 w 8074386"/>
              <a:gd name="connsiteY2028" fmla="*/ 1741816 h 4559737"/>
              <a:gd name="connsiteX2029" fmla="*/ 4320787 w 8074386"/>
              <a:gd name="connsiteY2029" fmla="*/ 1730954 h 4559737"/>
              <a:gd name="connsiteX2030" fmla="*/ 3284660 w 8074386"/>
              <a:gd name="connsiteY2030" fmla="*/ 1730954 h 4559737"/>
              <a:gd name="connsiteX2031" fmla="*/ 3288833 w 8074386"/>
              <a:gd name="connsiteY2031" fmla="*/ 1766743 h 4559737"/>
              <a:gd name="connsiteX2032" fmla="*/ 3318969 w 8074386"/>
              <a:gd name="connsiteY2032" fmla="*/ 1768870 h 4559737"/>
              <a:gd name="connsiteX2033" fmla="*/ 3318969 w 8074386"/>
              <a:gd name="connsiteY2033" fmla="*/ 1730955 h 4559737"/>
              <a:gd name="connsiteX2034" fmla="*/ 3284660 w 8074386"/>
              <a:gd name="connsiteY2034" fmla="*/ 1730954 h 4559737"/>
              <a:gd name="connsiteX2035" fmla="*/ 2783751 w 8074386"/>
              <a:gd name="connsiteY2035" fmla="*/ 1730954 h 4559737"/>
              <a:gd name="connsiteX2036" fmla="*/ 2783837 w 8074386"/>
              <a:gd name="connsiteY2036" fmla="*/ 1732045 h 4559737"/>
              <a:gd name="connsiteX2037" fmla="*/ 2784809 w 8074386"/>
              <a:gd name="connsiteY2037" fmla="*/ 1732100 h 4559737"/>
              <a:gd name="connsiteX2038" fmla="*/ 2783751 w 8074386"/>
              <a:gd name="connsiteY2038" fmla="*/ 1730954 h 4559737"/>
              <a:gd name="connsiteX2039" fmla="*/ 1217885 w 8074386"/>
              <a:gd name="connsiteY2039" fmla="*/ 1729242 h 4559737"/>
              <a:gd name="connsiteX2040" fmla="*/ 1221364 w 8074386"/>
              <a:gd name="connsiteY2040" fmla="*/ 1758625 h 4559737"/>
              <a:gd name="connsiteX2041" fmla="*/ 1169136 w 8074386"/>
              <a:gd name="connsiteY2041" fmla="*/ 1772256 h 4559737"/>
              <a:gd name="connsiteX2042" fmla="*/ 1159023 w 8074386"/>
              <a:gd name="connsiteY2042" fmla="*/ 1743657 h 4559737"/>
              <a:gd name="connsiteX2043" fmla="*/ 1217885 w 8074386"/>
              <a:gd name="connsiteY2043" fmla="*/ 1729242 h 4559737"/>
              <a:gd name="connsiteX2044" fmla="*/ 4204137 w 8074386"/>
              <a:gd name="connsiteY2044" fmla="*/ 1728194 h 4559737"/>
              <a:gd name="connsiteX2045" fmla="*/ 4192960 w 8074386"/>
              <a:gd name="connsiteY2045" fmla="*/ 1732760 h 4559737"/>
              <a:gd name="connsiteX2046" fmla="*/ 4188324 w 8074386"/>
              <a:gd name="connsiteY2046" fmla="*/ 1749907 h 4559737"/>
              <a:gd name="connsiteX2047" fmla="*/ 4204137 w 8074386"/>
              <a:gd name="connsiteY2047" fmla="*/ 1745669 h 4559737"/>
              <a:gd name="connsiteX2048" fmla="*/ 4204137 w 8074386"/>
              <a:gd name="connsiteY2048" fmla="*/ 1728194 h 4559737"/>
              <a:gd name="connsiteX2049" fmla="*/ 6242081 w 8074386"/>
              <a:gd name="connsiteY2049" fmla="*/ 1723597 h 4559737"/>
              <a:gd name="connsiteX2050" fmla="*/ 6152878 w 8074386"/>
              <a:gd name="connsiteY2050" fmla="*/ 1738311 h 4559737"/>
              <a:gd name="connsiteX2051" fmla="*/ 6159741 w 8074386"/>
              <a:gd name="connsiteY2051" fmla="*/ 1767740 h 4559737"/>
              <a:gd name="connsiteX2052" fmla="*/ 6173464 w 8074386"/>
              <a:gd name="connsiteY2052" fmla="*/ 1767741 h 4559737"/>
              <a:gd name="connsiteX2053" fmla="*/ 6248943 w 8074386"/>
              <a:gd name="connsiteY2053" fmla="*/ 1782454 h 4559737"/>
              <a:gd name="connsiteX2054" fmla="*/ 6242081 w 8074386"/>
              <a:gd name="connsiteY2054" fmla="*/ 1723597 h 4559737"/>
              <a:gd name="connsiteX2055" fmla="*/ 3444296 w 8074386"/>
              <a:gd name="connsiteY2055" fmla="*/ 1718958 h 4559737"/>
              <a:gd name="connsiteX2056" fmla="*/ 3417854 w 8074386"/>
              <a:gd name="connsiteY2056" fmla="*/ 1725859 h 4559737"/>
              <a:gd name="connsiteX2057" fmla="*/ 3435620 w 8074386"/>
              <a:gd name="connsiteY2057" fmla="*/ 1745668 h 4559737"/>
              <a:gd name="connsiteX2058" fmla="*/ 3450152 w 8074386"/>
              <a:gd name="connsiteY2058" fmla="*/ 1743937 h 4559737"/>
              <a:gd name="connsiteX2059" fmla="*/ 3444296 w 8074386"/>
              <a:gd name="connsiteY2059" fmla="*/ 1718958 h 4559737"/>
              <a:gd name="connsiteX2060" fmla="*/ 4286479 w 8074386"/>
              <a:gd name="connsiteY2060" fmla="*/ 1708883 h 4559737"/>
              <a:gd name="connsiteX2061" fmla="*/ 4231584 w 8074386"/>
              <a:gd name="connsiteY2061" fmla="*/ 1716241 h 4559737"/>
              <a:gd name="connsiteX2062" fmla="*/ 4235741 w 8074386"/>
              <a:gd name="connsiteY2062" fmla="*/ 1751903 h 4559737"/>
              <a:gd name="connsiteX2063" fmla="*/ 4248882 w 8074386"/>
              <a:gd name="connsiteY2063" fmla="*/ 1750347 h 4559737"/>
              <a:gd name="connsiteX2064" fmla="*/ 4290992 w 8074386"/>
              <a:gd name="connsiteY2064" fmla="*/ 1747600 h 4559737"/>
              <a:gd name="connsiteX2065" fmla="*/ 4286479 w 8074386"/>
              <a:gd name="connsiteY2065" fmla="*/ 1708883 h 4559737"/>
              <a:gd name="connsiteX2066" fmla="*/ 1891724 w 8074386"/>
              <a:gd name="connsiteY2066" fmla="*/ 1708883 h 4559737"/>
              <a:gd name="connsiteX2067" fmla="*/ 1836831 w 8074386"/>
              <a:gd name="connsiteY2067" fmla="*/ 1716241 h 4559737"/>
              <a:gd name="connsiteX2068" fmla="*/ 1817893 w 8074386"/>
              <a:gd name="connsiteY2068" fmla="*/ 1728930 h 4559737"/>
              <a:gd name="connsiteX2069" fmla="*/ 1894397 w 8074386"/>
              <a:gd name="connsiteY2069" fmla="*/ 1731807 h 4559737"/>
              <a:gd name="connsiteX2070" fmla="*/ 1891724 w 8074386"/>
              <a:gd name="connsiteY2070" fmla="*/ 1708883 h 4559737"/>
              <a:gd name="connsiteX2071" fmla="*/ 4125150 w 8074386"/>
              <a:gd name="connsiteY2071" fmla="*/ 1708541 h 4559737"/>
              <a:gd name="connsiteX2072" fmla="*/ 4025731 w 8074386"/>
              <a:gd name="connsiteY2072" fmla="*/ 1733382 h 4559737"/>
              <a:gd name="connsiteX2073" fmla="*/ 4025731 w 8074386"/>
              <a:gd name="connsiteY2073" fmla="*/ 1738311 h 4559737"/>
              <a:gd name="connsiteX2074" fmla="*/ 4136432 w 8074386"/>
              <a:gd name="connsiteY2074" fmla="*/ 1749101 h 4559737"/>
              <a:gd name="connsiteX2075" fmla="*/ 4146825 w 8074386"/>
              <a:gd name="connsiteY2075" fmla="*/ 1710654 h 4559737"/>
              <a:gd name="connsiteX2076" fmla="*/ 4125150 w 8074386"/>
              <a:gd name="connsiteY2076" fmla="*/ 1708541 h 4559737"/>
              <a:gd name="connsiteX2077" fmla="*/ 1518481 w 8074386"/>
              <a:gd name="connsiteY2077" fmla="*/ 1706256 h 4559737"/>
              <a:gd name="connsiteX2078" fmla="*/ 1669711 w 8074386"/>
              <a:gd name="connsiteY2078" fmla="*/ 1733049 h 4559737"/>
              <a:gd name="connsiteX2079" fmla="*/ 1681744 w 8074386"/>
              <a:gd name="connsiteY2079" fmla="*/ 1750218 h 4559737"/>
              <a:gd name="connsiteX2080" fmla="*/ 1433003 w 8074386"/>
              <a:gd name="connsiteY2080" fmla="*/ 1712583 h 4559737"/>
              <a:gd name="connsiteX2081" fmla="*/ 1518481 w 8074386"/>
              <a:gd name="connsiteY2081" fmla="*/ 1706256 h 4559737"/>
              <a:gd name="connsiteX2082" fmla="*/ 5621253 w 8074386"/>
              <a:gd name="connsiteY2082" fmla="*/ 1690742 h 4559737"/>
              <a:gd name="connsiteX2083" fmla="*/ 5615004 w 8074386"/>
              <a:gd name="connsiteY2083" fmla="*/ 1692921 h 4559737"/>
              <a:gd name="connsiteX2084" fmla="*/ 5628598 w 8074386"/>
              <a:gd name="connsiteY2084" fmla="*/ 1750904 h 4559737"/>
              <a:gd name="connsiteX2085" fmla="*/ 5676823 w 8074386"/>
              <a:gd name="connsiteY2085" fmla="*/ 1708351 h 4559737"/>
              <a:gd name="connsiteX2086" fmla="*/ 5621253 w 8074386"/>
              <a:gd name="connsiteY2086" fmla="*/ 1690742 h 4559737"/>
              <a:gd name="connsiteX2087" fmla="*/ 499581 w 8074386"/>
              <a:gd name="connsiteY2087" fmla="*/ 1687637 h 4559737"/>
              <a:gd name="connsiteX2088" fmla="*/ 473903 w 8074386"/>
              <a:gd name="connsiteY2088" fmla="*/ 1698126 h 4559737"/>
              <a:gd name="connsiteX2089" fmla="*/ 487495 w 8074386"/>
              <a:gd name="connsiteY2089" fmla="*/ 1756107 h 4559737"/>
              <a:gd name="connsiteX2090" fmla="*/ 513175 w 8074386"/>
              <a:gd name="connsiteY2090" fmla="*/ 1745620 h 4559737"/>
              <a:gd name="connsiteX2091" fmla="*/ 499581 w 8074386"/>
              <a:gd name="connsiteY2091" fmla="*/ 1687637 h 4559737"/>
              <a:gd name="connsiteX2092" fmla="*/ 6070536 w 8074386"/>
              <a:gd name="connsiteY2092" fmla="*/ 1686811 h 4559737"/>
              <a:gd name="connsiteX2093" fmla="*/ 6063676 w 8074386"/>
              <a:gd name="connsiteY2093" fmla="*/ 1686811 h 4559737"/>
              <a:gd name="connsiteX2094" fmla="*/ 5974472 w 8074386"/>
              <a:gd name="connsiteY2094" fmla="*/ 1694169 h 4559737"/>
              <a:gd name="connsiteX2095" fmla="*/ 6104845 w 8074386"/>
              <a:gd name="connsiteY2095" fmla="*/ 1804525 h 4559737"/>
              <a:gd name="connsiteX2096" fmla="*/ 6125431 w 8074386"/>
              <a:gd name="connsiteY2096" fmla="*/ 1738311 h 4559737"/>
              <a:gd name="connsiteX2097" fmla="*/ 6070536 w 8074386"/>
              <a:gd name="connsiteY2097" fmla="*/ 1686811 h 4559737"/>
              <a:gd name="connsiteX2098" fmla="*/ 3405851 w 8074386"/>
              <a:gd name="connsiteY2098" fmla="*/ 1649208 h 4559737"/>
              <a:gd name="connsiteX2099" fmla="*/ 3431941 w 8074386"/>
              <a:gd name="connsiteY2099" fmla="*/ 1660392 h 4559737"/>
              <a:gd name="connsiteX2100" fmla="*/ 3474263 w 8074386"/>
              <a:gd name="connsiteY2100" fmla="*/ 1650027 h 4559737"/>
              <a:gd name="connsiteX2101" fmla="*/ 3421897 w 8074386"/>
              <a:gd name="connsiteY2101" fmla="*/ 1650027 h 4559737"/>
              <a:gd name="connsiteX2102" fmla="*/ 3405851 w 8074386"/>
              <a:gd name="connsiteY2102" fmla="*/ 1649208 h 4559737"/>
              <a:gd name="connsiteX2103" fmla="*/ 5314372 w 8074386"/>
              <a:gd name="connsiteY2103" fmla="*/ 1644673 h 4559737"/>
              <a:gd name="connsiteX2104" fmla="*/ 5306775 w 8074386"/>
              <a:gd name="connsiteY2104" fmla="*/ 1647471 h 4559737"/>
              <a:gd name="connsiteX2105" fmla="*/ 5316888 w 8074386"/>
              <a:gd name="connsiteY2105" fmla="*/ 1676068 h 4559737"/>
              <a:gd name="connsiteX2106" fmla="*/ 5431458 w 8074386"/>
              <a:gd name="connsiteY2106" fmla="*/ 1677406 h 4559737"/>
              <a:gd name="connsiteX2107" fmla="*/ 5430101 w 8074386"/>
              <a:gd name="connsiteY2107" fmla="*/ 1670463 h 4559737"/>
              <a:gd name="connsiteX2108" fmla="*/ 5411807 w 8074386"/>
              <a:gd name="connsiteY2108" fmla="*/ 1672096 h 4559737"/>
              <a:gd name="connsiteX2109" fmla="*/ 5314372 w 8074386"/>
              <a:gd name="connsiteY2109" fmla="*/ 1644673 h 4559737"/>
              <a:gd name="connsiteX2110" fmla="*/ 1946619 w 8074386"/>
              <a:gd name="connsiteY2110" fmla="*/ 1642670 h 4559737"/>
              <a:gd name="connsiteX2111" fmla="*/ 1884864 w 8074386"/>
              <a:gd name="connsiteY2111" fmla="*/ 1650027 h 4559737"/>
              <a:gd name="connsiteX2112" fmla="*/ 1953479 w 8074386"/>
              <a:gd name="connsiteY2112" fmla="*/ 1730955 h 4559737"/>
              <a:gd name="connsiteX2113" fmla="*/ 1949139 w 8074386"/>
              <a:gd name="connsiteY2113" fmla="*/ 1733863 h 4559737"/>
              <a:gd name="connsiteX2114" fmla="*/ 1969012 w 8074386"/>
              <a:gd name="connsiteY2114" fmla="*/ 1734611 h 4559737"/>
              <a:gd name="connsiteX2115" fmla="*/ 1979172 w 8074386"/>
              <a:gd name="connsiteY2115" fmla="*/ 1735962 h 4559737"/>
              <a:gd name="connsiteX2116" fmla="*/ 1978942 w 8074386"/>
              <a:gd name="connsiteY2116" fmla="*/ 1734983 h 4559737"/>
              <a:gd name="connsiteX2117" fmla="*/ 2063180 w 8074386"/>
              <a:gd name="connsiteY2117" fmla="*/ 1738149 h 4559737"/>
              <a:gd name="connsiteX2118" fmla="*/ 2067410 w 8074386"/>
              <a:gd name="connsiteY2118" fmla="*/ 1738098 h 4559737"/>
              <a:gd name="connsiteX2119" fmla="*/ 1946619 w 8074386"/>
              <a:gd name="connsiteY2119" fmla="*/ 1642670 h 4559737"/>
              <a:gd name="connsiteX2120" fmla="*/ 2776891 w 8074386"/>
              <a:gd name="connsiteY2120" fmla="*/ 1642669 h 4559737"/>
              <a:gd name="connsiteX2121" fmla="*/ 2186779 w 8074386"/>
              <a:gd name="connsiteY2121" fmla="*/ 1708883 h 4559737"/>
              <a:gd name="connsiteX2122" fmla="*/ 2125024 w 8074386"/>
              <a:gd name="connsiteY2122" fmla="*/ 1686811 h 4559737"/>
              <a:gd name="connsiteX2123" fmla="*/ 2113016 w 8074386"/>
              <a:gd name="connsiteY2123" fmla="*/ 1730955 h 4559737"/>
              <a:gd name="connsiteX2124" fmla="*/ 2096377 w 8074386"/>
              <a:gd name="connsiteY2124" fmla="*/ 1737751 h 4559737"/>
              <a:gd name="connsiteX2125" fmla="*/ 2290019 w 8074386"/>
              <a:gd name="connsiteY2125" fmla="*/ 1735427 h 4559737"/>
              <a:gd name="connsiteX2126" fmla="*/ 2337738 w 8074386"/>
              <a:gd name="connsiteY2126" fmla="*/ 1716241 h 4559737"/>
              <a:gd name="connsiteX2127" fmla="*/ 2342067 w 8074386"/>
              <a:gd name="connsiteY2127" fmla="*/ 1734803 h 4559737"/>
              <a:gd name="connsiteX2128" fmla="*/ 2361157 w 8074386"/>
              <a:gd name="connsiteY2128" fmla="*/ 1734574 h 4559737"/>
              <a:gd name="connsiteX2129" fmla="*/ 2399495 w 8074386"/>
              <a:gd name="connsiteY2129" fmla="*/ 1708883 h 4559737"/>
              <a:gd name="connsiteX2130" fmla="*/ 2721996 w 8074386"/>
              <a:gd name="connsiteY2130" fmla="*/ 1679455 h 4559737"/>
              <a:gd name="connsiteX2131" fmla="*/ 2783752 w 8074386"/>
              <a:gd name="connsiteY2131" fmla="*/ 1701525 h 4559737"/>
              <a:gd name="connsiteX2132" fmla="*/ 2776891 w 8074386"/>
              <a:gd name="connsiteY2132" fmla="*/ 1642669 h 4559737"/>
              <a:gd name="connsiteX2133" fmla="*/ 817287 w 8074386"/>
              <a:gd name="connsiteY2133" fmla="*/ 1642581 h 4559737"/>
              <a:gd name="connsiteX2134" fmla="*/ 758423 w 8074386"/>
              <a:gd name="connsiteY2134" fmla="*/ 1656998 h 4559737"/>
              <a:gd name="connsiteX2135" fmla="*/ 772018 w 8074386"/>
              <a:gd name="connsiteY2135" fmla="*/ 1714980 h 4559737"/>
              <a:gd name="connsiteX2136" fmla="*/ 817287 w 8074386"/>
              <a:gd name="connsiteY2136" fmla="*/ 1642581 h 4559737"/>
              <a:gd name="connsiteX2137" fmla="*/ 5191337 w 8074386"/>
              <a:gd name="connsiteY2137" fmla="*/ 1638788 h 4559737"/>
              <a:gd name="connsiteX2138" fmla="*/ 5159020 w 8074386"/>
              <a:gd name="connsiteY2138" fmla="*/ 1650063 h 4559737"/>
              <a:gd name="connsiteX2139" fmla="*/ 5172615 w 8074386"/>
              <a:gd name="connsiteY2139" fmla="*/ 1708046 h 4559737"/>
              <a:gd name="connsiteX2140" fmla="*/ 5204930 w 8074386"/>
              <a:gd name="connsiteY2140" fmla="*/ 1696771 h 4559737"/>
              <a:gd name="connsiteX2141" fmla="*/ 5191337 w 8074386"/>
              <a:gd name="connsiteY2141" fmla="*/ 1638788 h 4559737"/>
              <a:gd name="connsiteX2142" fmla="*/ 2831784 w 8074386"/>
              <a:gd name="connsiteY2142" fmla="*/ 1635312 h 4559737"/>
              <a:gd name="connsiteX2143" fmla="*/ 2811199 w 8074386"/>
              <a:gd name="connsiteY2143" fmla="*/ 1694169 h 4559737"/>
              <a:gd name="connsiteX2144" fmla="*/ 3195458 w 8074386"/>
              <a:gd name="connsiteY2144" fmla="*/ 1679455 h 4559737"/>
              <a:gd name="connsiteX2145" fmla="*/ 3199167 w 8074386"/>
              <a:gd name="connsiteY2145" fmla="*/ 1679455 h 4559737"/>
              <a:gd name="connsiteX2146" fmla="*/ 3222437 w 8074386"/>
              <a:gd name="connsiteY2146" fmla="*/ 1677440 h 4559737"/>
              <a:gd name="connsiteX2147" fmla="*/ 3216044 w 8074386"/>
              <a:gd name="connsiteY2147" fmla="*/ 1650027 h 4559737"/>
              <a:gd name="connsiteX2148" fmla="*/ 2831784 w 8074386"/>
              <a:gd name="connsiteY2148" fmla="*/ 1635312 h 4559737"/>
              <a:gd name="connsiteX2149" fmla="*/ 5076632 w 8074386"/>
              <a:gd name="connsiteY2149" fmla="*/ 1607670 h 4559737"/>
              <a:gd name="connsiteX2150" fmla="*/ 4922378 w 8074386"/>
              <a:gd name="connsiteY2150" fmla="*/ 1640829 h 4559737"/>
              <a:gd name="connsiteX2151" fmla="*/ 4860038 w 8074386"/>
              <a:gd name="connsiteY2151" fmla="*/ 1625864 h 4559737"/>
              <a:gd name="connsiteX2152" fmla="*/ 4863457 w 8074386"/>
              <a:gd name="connsiteY2152" fmla="*/ 1640448 h 4559737"/>
              <a:gd name="connsiteX2153" fmla="*/ 4869366 w 8074386"/>
              <a:gd name="connsiteY2153" fmla="*/ 1644605 h 4559737"/>
              <a:gd name="connsiteX2154" fmla="*/ 4876590 w 8074386"/>
              <a:gd name="connsiteY2154" fmla="*/ 1642670 h 4559737"/>
              <a:gd name="connsiteX2155" fmla="*/ 4880344 w 8074386"/>
              <a:gd name="connsiteY2155" fmla="*/ 1652329 h 4559737"/>
              <a:gd name="connsiteX2156" fmla="*/ 4881369 w 8074386"/>
              <a:gd name="connsiteY2156" fmla="*/ 1653051 h 4559737"/>
              <a:gd name="connsiteX2157" fmla="*/ 4891933 w 8074386"/>
              <a:gd name="connsiteY2157" fmla="*/ 1676239 h 4559737"/>
              <a:gd name="connsiteX2158" fmla="*/ 4889490 w 8074386"/>
              <a:gd name="connsiteY2158" fmla="*/ 1675863 h 4559737"/>
              <a:gd name="connsiteX2159" fmla="*/ 4890989 w 8074386"/>
              <a:gd name="connsiteY2159" fmla="*/ 1679723 h 4559737"/>
              <a:gd name="connsiteX2160" fmla="*/ 5139235 w 8074386"/>
              <a:gd name="connsiteY2160" fmla="*/ 1620776 h 4559737"/>
              <a:gd name="connsiteX2161" fmla="*/ 5137337 w 8074386"/>
              <a:gd name="connsiteY2161" fmla="*/ 1620597 h 4559737"/>
              <a:gd name="connsiteX2162" fmla="*/ 5075581 w 8074386"/>
              <a:gd name="connsiteY2162" fmla="*/ 1620597 h 4559737"/>
              <a:gd name="connsiteX2163" fmla="*/ 5075581 w 8074386"/>
              <a:gd name="connsiteY2163" fmla="*/ 1613241 h 4559737"/>
              <a:gd name="connsiteX2164" fmla="*/ 5076632 w 8074386"/>
              <a:gd name="connsiteY2164" fmla="*/ 1607670 h 4559737"/>
              <a:gd name="connsiteX2165" fmla="*/ 2211540 w 8074386"/>
              <a:gd name="connsiteY2165" fmla="*/ 1584338 h 4559737"/>
              <a:gd name="connsiteX2166" fmla="*/ 2212065 w 8074386"/>
              <a:gd name="connsiteY2166" fmla="*/ 1588774 h 4559737"/>
              <a:gd name="connsiteX2167" fmla="*/ 2209000 w 8074386"/>
              <a:gd name="connsiteY2167" fmla="*/ 1604844 h 4559737"/>
              <a:gd name="connsiteX2168" fmla="*/ 2214227 w 8074386"/>
              <a:gd name="connsiteY2168" fmla="*/ 1672097 h 4559737"/>
              <a:gd name="connsiteX2169" fmla="*/ 2330877 w 8074386"/>
              <a:gd name="connsiteY2169" fmla="*/ 1627955 h 4559737"/>
              <a:gd name="connsiteX2170" fmla="*/ 2324016 w 8074386"/>
              <a:gd name="connsiteY2170" fmla="*/ 1598528 h 4559737"/>
              <a:gd name="connsiteX2171" fmla="*/ 2211540 w 8074386"/>
              <a:gd name="connsiteY2171" fmla="*/ 1584338 h 4559737"/>
              <a:gd name="connsiteX2172" fmla="*/ 2474974 w 8074386"/>
              <a:gd name="connsiteY2172" fmla="*/ 1583812 h 4559737"/>
              <a:gd name="connsiteX2173" fmla="*/ 2440665 w 8074386"/>
              <a:gd name="connsiteY2173" fmla="*/ 1591170 h 4559737"/>
              <a:gd name="connsiteX2174" fmla="*/ 2447527 w 8074386"/>
              <a:gd name="connsiteY2174" fmla="*/ 1650027 h 4559737"/>
              <a:gd name="connsiteX2175" fmla="*/ 2481836 w 8074386"/>
              <a:gd name="connsiteY2175" fmla="*/ 1642670 h 4559737"/>
              <a:gd name="connsiteX2176" fmla="*/ 2474974 w 8074386"/>
              <a:gd name="connsiteY2176" fmla="*/ 1583812 h 4559737"/>
              <a:gd name="connsiteX2177" fmla="*/ 4835418 w 8074386"/>
              <a:gd name="connsiteY2177" fmla="*/ 1561742 h 4559737"/>
              <a:gd name="connsiteX2178" fmla="*/ 4831498 w 8074386"/>
              <a:gd name="connsiteY2178" fmla="*/ 1574351 h 4559737"/>
              <a:gd name="connsiteX2179" fmla="*/ 4856559 w 8074386"/>
              <a:gd name="connsiteY2179" fmla="*/ 1596479 h 4559737"/>
              <a:gd name="connsiteX2180" fmla="*/ 4850849 w 8074386"/>
              <a:gd name="connsiteY2180" fmla="*/ 1567256 h 4559737"/>
              <a:gd name="connsiteX2181" fmla="*/ 4835418 w 8074386"/>
              <a:gd name="connsiteY2181" fmla="*/ 1561742 h 4559737"/>
              <a:gd name="connsiteX2182" fmla="*/ 179267 w 8074386"/>
              <a:gd name="connsiteY2182" fmla="*/ 1547003 h 4559737"/>
              <a:gd name="connsiteX2183" fmla="*/ 196622 w 8074386"/>
              <a:gd name="connsiteY2183" fmla="*/ 1549935 h 4559737"/>
              <a:gd name="connsiteX2184" fmla="*/ 180917 w 8074386"/>
              <a:gd name="connsiteY2184" fmla="*/ 1554035 h 4559737"/>
              <a:gd name="connsiteX2185" fmla="*/ 179267 w 8074386"/>
              <a:gd name="connsiteY2185" fmla="*/ 1547003 h 4559737"/>
              <a:gd name="connsiteX2186" fmla="*/ 3560046 w 8074386"/>
              <a:gd name="connsiteY2186" fmla="*/ 1532803 h 4559737"/>
              <a:gd name="connsiteX2187" fmla="*/ 3565992 w 8074386"/>
              <a:gd name="connsiteY2187" fmla="*/ 1583812 h 4559737"/>
              <a:gd name="connsiteX2188" fmla="*/ 3593441 w 8074386"/>
              <a:gd name="connsiteY2188" fmla="*/ 1576455 h 4559737"/>
              <a:gd name="connsiteX2189" fmla="*/ 3589303 w 8074386"/>
              <a:gd name="connsiteY2189" fmla="*/ 1540972 h 4559737"/>
              <a:gd name="connsiteX2190" fmla="*/ 3568018 w 8074386"/>
              <a:gd name="connsiteY2190" fmla="*/ 1540461 h 4559737"/>
              <a:gd name="connsiteX2191" fmla="*/ 3560046 w 8074386"/>
              <a:gd name="connsiteY2191" fmla="*/ 1532803 h 4559737"/>
              <a:gd name="connsiteX2192" fmla="*/ 4425880 w 8074386"/>
              <a:gd name="connsiteY2192" fmla="*/ 1525519 h 4559737"/>
              <a:gd name="connsiteX2193" fmla="*/ 4427217 w 8074386"/>
              <a:gd name="connsiteY2193" fmla="*/ 1546966 h 4559737"/>
              <a:gd name="connsiteX2194" fmla="*/ 4495762 w 8074386"/>
              <a:gd name="connsiteY2194" fmla="*/ 1540693 h 4559737"/>
              <a:gd name="connsiteX2195" fmla="*/ 4425880 w 8074386"/>
              <a:gd name="connsiteY2195" fmla="*/ 1525519 h 4559737"/>
              <a:gd name="connsiteX2196" fmla="*/ 4389405 w 8074386"/>
              <a:gd name="connsiteY2196" fmla="*/ 1517598 h 4559737"/>
              <a:gd name="connsiteX2197" fmla="*/ 4388195 w 8074386"/>
              <a:gd name="connsiteY2197" fmla="*/ 1520517 h 4559737"/>
              <a:gd name="connsiteX2198" fmla="*/ 4401551 w 8074386"/>
              <a:gd name="connsiteY2198" fmla="*/ 1520236 h 4559737"/>
              <a:gd name="connsiteX2199" fmla="*/ 4389405 w 8074386"/>
              <a:gd name="connsiteY2199" fmla="*/ 1517598 h 4559737"/>
              <a:gd name="connsiteX2200" fmla="*/ 5377727 w 8074386"/>
              <a:gd name="connsiteY2200" fmla="*/ 1510725 h 4559737"/>
              <a:gd name="connsiteX2201" fmla="*/ 5351247 w 8074386"/>
              <a:gd name="connsiteY2201" fmla="*/ 1525580 h 4559737"/>
              <a:gd name="connsiteX2202" fmla="*/ 5348479 w 8074386"/>
              <a:gd name="connsiteY2202" fmla="*/ 1532187 h 4559737"/>
              <a:gd name="connsiteX2203" fmla="*/ 5356913 w 8074386"/>
              <a:gd name="connsiteY2203" fmla="*/ 1545187 h 4559737"/>
              <a:gd name="connsiteX2204" fmla="*/ 5374369 w 8074386"/>
              <a:gd name="connsiteY2204" fmla="*/ 1555013 h 4559737"/>
              <a:gd name="connsiteX2205" fmla="*/ 5396263 w 8074386"/>
              <a:gd name="connsiteY2205" fmla="*/ 1553949 h 4559737"/>
              <a:gd name="connsiteX2206" fmla="*/ 5393754 w 8074386"/>
              <a:gd name="connsiteY2206" fmla="*/ 1513728 h 4559737"/>
              <a:gd name="connsiteX2207" fmla="*/ 5386075 w 8074386"/>
              <a:gd name="connsiteY2207" fmla="*/ 1512081 h 4559737"/>
              <a:gd name="connsiteX2208" fmla="*/ 5377727 w 8074386"/>
              <a:gd name="connsiteY2208" fmla="*/ 1510725 h 4559737"/>
              <a:gd name="connsiteX2209" fmla="*/ 6070536 w 8074386"/>
              <a:gd name="connsiteY2209" fmla="*/ 1510242 h 4559737"/>
              <a:gd name="connsiteX2210" fmla="*/ 6037684 w 8074386"/>
              <a:gd name="connsiteY2210" fmla="*/ 1514644 h 4559737"/>
              <a:gd name="connsiteX2211" fmla="*/ 6028807 w 8074386"/>
              <a:gd name="connsiteY2211" fmla="*/ 1522483 h 4559737"/>
              <a:gd name="connsiteX2212" fmla="*/ 6028408 w 8074386"/>
              <a:gd name="connsiteY2212" fmla="*/ 1528892 h 4559737"/>
              <a:gd name="connsiteX2213" fmla="*/ 6017601 w 8074386"/>
              <a:gd name="connsiteY2213" fmla="*/ 1523896 h 4559737"/>
              <a:gd name="connsiteX2214" fmla="*/ 6027652 w 8074386"/>
              <a:gd name="connsiteY2214" fmla="*/ 1556223 h 4559737"/>
              <a:gd name="connsiteX2215" fmla="*/ 6063675 w 8074386"/>
              <a:gd name="connsiteY2215" fmla="*/ 1569097 h 4559737"/>
              <a:gd name="connsiteX2216" fmla="*/ 6077400 w 8074386"/>
              <a:gd name="connsiteY2216" fmla="*/ 1569098 h 4559737"/>
              <a:gd name="connsiteX2217" fmla="*/ 6070536 w 8074386"/>
              <a:gd name="connsiteY2217" fmla="*/ 1510242 h 4559737"/>
              <a:gd name="connsiteX2218" fmla="*/ 2098278 w 8074386"/>
              <a:gd name="connsiteY2218" fmla="*/ 1509559 h 4559737"/>
              <a:gd name="connsiteX2219" fmla="*/ 2049545 w 8074386"/>
              <a:gd name="connsiteY2219" fmla="*/ 1517597 h 4559737"/>
              <a:gd name="connsiteX2220" fmla="*/ 2056408 w 8074386"/>
              <a:gd name="connsiteY2220" fmla="*/ 1547028 h 4559737"/>
              <a:gd name="connsiteX2221" fmla="*/ 2156029 w 8074386"/>
              <a:gd name="connsiteY2221" fmla="*/ 1531768 h 4559737"/>
              <a:gd name="connsiteX2222" fmla="*/ 2115783 w 8074386"/>
              <a:gd name="connsiteY2222" fmla="*/ 1514509 h 4559737"/>
              <a:gd name="connsiteX2223" fmla="*/ 2098278 w 8074386"/>
              <a:gd name="connsiteY2223" fmla="*/ 1509559 h 4559737"/>
              <a:gd name="connsiteX2224" fmla="*/ 2344600 w 8074386"/>
              <a:gd name="connsiteY2224" fmla="*/ 1480814 h 4559737"/>
              <a:gd name="connsiteX2225" fmla="*/ 2282844 w 8074386"/>
              <a:gd name="connsiteY2225" fmla="*/ 1488170 h 4559737"/>
              <a:gd name="connsiteX2226" fmla="*/ 2289706 w 8074386"/>
              <a:gd name="connsiteY2226" fmla="*/ 1517598 h 4559737"/>
              <a:gd name="connsiteX2227" fmla="*/ 2344601 w 8074386"/>
              <a:gd name="connsiteY2227" fmla="*/ 1510241 h 4559737"/>
              <a:gd name="connsiteX2228" fmla="*/ 2344600 w 8074386"/>
              <a:gd name="connsiteY2228" fmla="*/ 1480814 h 4559737"/>
              <a:gd name="connsiteX2229" fmla="*/ 2422877 w 8074386"/>
              <a:gd name="connsiteY2229" fmla="*/ 1474433 h 4559737"/>
              <a:gd name="connsiteX2230" fmla="*/ 2419413 w 8074386"/>
              <a:gd name="connsiteY2230" fmla="*/ 1475281 h 4559737"/>
              <a:gd name="connsiteX2231" fmla="*/ 2417968 w 8074386"/>
              <a:gd name="connsiteY2231" fmla="*/ 1475015 h 4559737"/>
              <a:gd name="connsiteX2232" fmla="*/ 2422877 w 8074386"/>
              <a:gd name="connsiteY2232" fmla="*/ 1474433 h 4559737"/>
              <a:gd name="connsiteX2233" fmla="*/ 3758121 w 8074386"/>
              <a:gd name="connsiteY2233" fmla="*/ 1473456 h 4559737"/>
              <a:gd name="connsiteX2234" fmla="*/ 3703228 w 8074386"/>
              <a:gd name="connsiteY2234" fmla="*/ 1480814 h 4559737"/>
              <a:gd name="connsiteX2235" fmla="*/ 3703229 w 8074386"/>
              <a:gd name="connsiteY2235" fmla="*/ 1510241 h 4559737"/>
              <a:gd name="connsiteX2236" fmla="*/ 3764985 w 8074386"/>
              <a:gd name="connsiteY2236" fmla="*/ 1502884 h 4559737"/>
              <a:gd name="connsiteX2237" fmla="*/ 3758121 w 8074386"/>
              <a:gd name="connsiteY2237" fmla="*/ 1473456 h 4559737"/>
              <a:gd name="connsiteX2238" fmla="*/ 4974265 w 8074386"/>
              <a:gd name="connsiteY2238" fmla="*/ 1470953 h 4559737"/>
              <a:gd name="connsiteX2239" fmla="*/ 4954298 w 8074386"/>
              <a:gd name="connsiteY2239" fmla="*/ 1481771 h 4559737"/>
              <a:gd name="connsiteX2240" fmla="*/ 4980683 w 8074386"/>
              <a:gd name="connsiteY2240" fmla="*/ 1475487 h 4559737"/>
              <a:gd name="connsiteX2241" fmla="*/ 4977035 w 8074386"/>
              <a:gd name="connsiteY2241" fmla="*/ 1471788 h 4559737"/>
              <a:gd name="connsiteX2242" fmla="*/ 4974265 w 8074386"/>
              <a:gd name="connsiteY2242" fmla="*/ 1470953 h 4559737"/>
              <a:gd name="connsiteX2243" fmla="*/ 2488696 w 8074386"/>
              <a:gd name="connsiteY2243" fmla="*/ 1466098 h 4559737"/>
              <a:gd name="connsiteX2244" fmla="*/ 2399495 w 8074386"/>
              <a:gd name="connsiteY2244" fmla="*/ 1473456 h 4559737"/>
              <a:gd name="connsiteX2245" fmla="*/ 2406356 w 8074386"/>
              <a:gd name="connsiteY2245" fmla="*/ 1502884 h 4559737"/>
              <a:gd name="connsiteX2246" fmla="*/ 2495559 w 8074386"/>
              <a:gd name="connsiteY2246" fmla="*/ 1495528 h 4559737"/>
              <a:gd name="connsiteX2247" fmla="*/ 2488696 w 8074386"/>
              <a:gd name="connsiteY2247" fmla="*/ 1466098 h 4559737"/>
              <a:gd name="connsiteX2248" fmla="*/ 4903002 w 8074386"/>
              <a:gd name="connsiteY2248" fmla="*/ 1463580 h 4559737"/>
              <a:gd name="connsiteX2249" fmla="*/ 4862867 w 8074386"/>
              <a:gd name="connsiteY2249" fmla="*/ 1488170 h 4559737"/>
              <a:gd name="connsiteX2250" fmla="*/ 4828558 w 8074386"/>
              <a:gd name="connsiteY2250" fmla="*/ 1502884 h 4559737"/>
              <a:gd name="connsiteX2251" fmla="*/ 4828557 w 8074386"/>
              <a:gd name="connsiteY2251" fmla="*/ 1532311 h 4559737"/>
              <a:gd name="connsiteX2252" fmla="*/ 4843398 w 8074386"/>
              <a:gd name="connsiteY2252" fmla="*/ 1529130 h 4559737"/>
              <a:gd name="connsiteX2253" fmla="*/ 4839487 w 8074386"/>
              <a:gd name="connsiteY2253" fmla="*/ 1509116 h 4559737"/>
              <a:gd name="connsiteX2254" fmla="*/ 4917594 w 8074386"/>
              <a:gd name="connsiteY2254" fmla="*/ 1490513 h 4559737"/>
              <a:gd name="connsiteX2255" fmla="*/ 4903002 w 8074386"/>
              <a:gd name="connsiteY2255" fmla="*/ 1463580 h 4559737"/>
              <a:gd name="connsiteX2256" fmla="*/ 4792644 w 8074386"/>
              <a:gd name="connsiteY2256" fmla="*/ 1459695 h 4559737"/>
              <a:gd name="connsiteX2257" fmla="*/ 4794248 w 8074386"/>
              <a:gd name="connsiteY2257" fmla="*/ 1473456 h 4559737"/>
              <a:gd name="connsiteX2258" fmla="*/ 4822961 w 8074386"/>
              <a:gd name="connsiteY2258" fmla="*/ 1470035 h 4559737"/>
              <a:gd name="connsiteX2259" fmla="*/ 4792644 w 8074386"/>
              <a:gd name="connsiteY2259" fmla="*/ 1459695 h 4559737"/>
              <a:gd name="connsiteX2260" fmla="*/ 3579718 w 8074386"/>
              <a:gd name="connsiteY2260" fmla="*/ 1458742 h 4559737"/>
              <a:gd name="connsiteX2261" fmla="*/ 3524823 w 8074386"/>
              <a:gd name="connsiteY2261" fmla="*/ 1466098 h 4559737"/>
              <a:gd name="connsiteX2262" fmla="*/ 3524822 w 8074386"/>
              <a:gd name="connsiteY2262" fmla="*/ 1494059 h 4559737"/>
              <a:gd name="connsiteX2263" fmla="*/ 3553334 w 8074386"/>
              <a:gd name="connsiteY2263" fmla="*/ 1492131 h 4559737"/>
              <a:gd name="connsiteX2264" fmla="*/ 3586577 w 8074386"/>
              <a:gd name="connsiteY2264" fmla="*/ 1488170 h 4559737"/>
              <a:gd name="connsiteX2265" fmla="*/ 3579718 w 8074386"/>
              <a:gd name="connsiteY2265" fmla="*/ 1458742 h 4559737"/>
              <a:gd name="connsiteX2266" fmla="*/ 4114933 w 8074386"/>
              <a:gd name="connsiteY2266" fmla="*/ 1458742 h 4559737"/>
              <a:gd name="connsiteX2267" fmla="*/ 4097125 w 8074386"/>
              <a:gd name="connsiteY2267" fmla="*/ 1460863 h 4559737"/>
              <a:gd name="connsiteX2268" fmla="*/ 4119690 w 8074386"/>
              <a:gd name="connsiteY2268" fmla="*/ 1470963 h 4559737"/>
              <a:gd name="connsiteX2269" fmla="*/ 4145081 w 8074386"/>
              <a:gd name="connsiteY2269" fmla="*/ 1476562 h 4559737"/>
              <a:gd name="connsiteX2270" fmla="*/ 4151490 w 8074386"/>
              <a:gd name="connsiteY2270" fmla="*/ 1476960 h 4559737"/>
              <a:gd name="connsiteX2271" fmla="*/ 4149896 w 8074386"/>
              <a:gd name="connsiteY2271" fmla="*/ 1502600 h 4559737"/>
              <a:gd name="connsiteX2272" fmla="*/ 4130035 w 8074386"/>
              <a:gd name="connsiteY2272" fmla="*/ 1506273 h 4559737"/>
              <a:gd name="connsiteX2273" fmla="*/ 4057998 w 8074386"/>
              <a:gd name="connsiteY2273" fmla="*/ 1486771 h 4559737"/>
              <a:gd name="connsiteX2274" fmla="*/ 4060040 w 8074386"/>
              <a:gd name="connsiteY2274" fmla="*/ 1495528 h 4559737"/>
              <a:gd name="connsiteX2275" fmla="*/ 4233299 w 8074386"/>
              <a:gd name="connsiteY2275" fmla="*/ 1561740 h 4559737"/>
              <a:gd name="connsiteX2276" fmla="*/ 4243655 w 8074386"/>
              <a:gd name="connsiteY2276" fmla="*/ 1564746 h 4559737"/>
              <a:gd name="connsiteX2277" fmla="*/ 4280240 w 8074386"/>
              <a:gd name="connsiteY2277" fmla="*/ 1560415 h 4559737"/>
              <a:gd name="connsiteX2278" fmla="*/ 4319694 w 8074386"/>
              <a:gd name="connsiteY2278" fmla="*/ 1556804 h 4559737"/>
              <a:gd name="connsiteX2279" fmla="*/ 4317158 w 8074386"/>
              <a:gd name="connsiteY2279" fmla="*/ 1552185 h 4559737"/>
              <a:gd name="connsiteX2280" fmla="*/ 4268087 w 8074386"/>
              <a:gd name="connsiteY2280" fmla="*/ 1542119 h 4559737"/>
              <a:gd name="connsiteX2281" fmla="*/ 4255619 w 8074386"/>
              <a:gd name="connsiteY2281" fmla="*/ 1540273 h 4559737"/>
              <a:gd name="connsiteX2282" fmla="*/ 4179696 w 8074386"/>
              <a:gd name="connsiteY2282" fmla="*/ 1519717 h 4559737"/>
              <a:gd name="connsiteX2283" fmla="*/ 4177128 w 8074386"/>
              <a:gd name="connsiteY2283" fmla="*/ 1478554 h 4559737"/>
              <a:gd name="connsiteX2284" fmla="*/ 4255758 w 8074386"/>
              <a:gd name="connsiteY2284" fmla="*/ 1507571 h 4559737"/>
              <a:gd name="connsiteX2285" fmla="*/ 4287155 w 8074386"/>
              <a:gd name="connsiteY2285" fmla="*/ 1512971 h 4559737"/>
              <a:gd name="connsiteX2286" fmla="*/ 4262462 w 8074386"/>
              <a:gd name="connsiteY2286" fmla="*/ 1490009 h 4559737"/>
              <a:gd name="connsiteX2287" fmla="*/ 4142381 w 8074386"/>
              <a:gd name="connsiteY2287" fmla="*/ 1458742 h 4559737"/>
              <a:gd name="connsiteX2288" fmla="*/ 4114933 w 8074386"/>
              <a:gd name="connsiteY2288" fmla="*/ 1458742 h 4559737"/>
              <a:gd name="connsiteX2289" fmla="*/ 3989117 w 8074386"/>
              <a:gd name="connsiteY2289" fmla="*/ 1448389 h 4559737"/>
              <a:gd name="connsiteX2290" fmla="*/ 3963975 w 8074386"/>
              <a:gd name="connsiteY2290" fmla="*/ 1451384 h 4559737"/>
              <a:gd name="connsiteX2291" fmla="*/ 3970838 w 8074386"/>
              <a:gd name="connsiteY2291" fmla="*/ 1480813 h 4559737"/>
              <a:gd name="connsiteX2292" fmla="*/ 4025731 w 8074386"/>
              <a:gd name="connsiteY2292" fmla="*/ 1473456 h 4559737"/>
              <a:gd name="connsiteX2293" fmla="*/ 4025731 w 8074386"/>
              <a:gd name="connsiteY2293" fmla="*/ 1463414 h 4559737"/>
              <a:gd name="connsiteX2294" fmla="*/ 4005125 w 8074386"/>
              <a:gd name="connsiteY2294" fmla="*/ 1474578 h 4559737"/>
              <a:gd name="connsiteX2295" fmla="*/ 3989117 w 8074386"/>
              <a:gd name="connsiteY2295" fmla="*/ 1448389 h 4559737"/>
              <a:gd name="connsiteX2296" fmla="*/ 2694550 w 8074386"/>
              <a:gd name="connsiteY2296" fmla="*/ 1444028 h 4559737"/>
              <a:gd name="connsiteX2297" fmla="*/ 2632794 w 8074386"/>
              <a:gd name="connsiteY2297" fmla="*/ 1451384 h 4559737"/>
              <a:gd name="connsiteX2298" fmla="*/ 2639657 w 8074386"/>
              <a:gd name="connsiteY2298" fmla="*/ 1480814 h 4559737"/>
              <a:gd name="connsiteX2299" fmla="*/ 2694550 w 8074386"/>
              <a:gd name="connsiteY2299" fmla="*/ 1473456 h 4559737"/>
              <a:gd name="connsiteX2300" fmla="*/ 2694550 w 8074386"/>
              <a:gd name="connsiteY2300" fmla="*/ 1444028 h 4559737"/>
              <a:gd name="connsiteX2301" fmla="*/ 2749444 w 8074386"/>
              <a:gd name="connsiteY2301" fmla="*/ 1436669 h 4559737"/>
              <a:gd name="connsiteX2302" fmla="*/ 2721996 w 8074386"/>
              <a:gd name="connsiteY2302" fmla="*/ 1436670 h 4559737"/>
              <a:gd name="connsiteX2303" fmla="*/ 2728858 w 8074386"/>
              <a:gd name="connsiteY2303" fmla="*/ 1495528 h 4559737"/>
              <a:gd name="connsiteX2304" fmla="*/ 2756305 w 8074386"/>
              <a:gd name="connsiteY2304" fmla="*/ 1495527 h 4559737"/>
              <a:gd name="connsiteX2305" fmla="*/ 2749444 w 8074386"/>
              <a:gd name="connsiteY2305" fmla="*/ 1436669 h 4559737"/>
              <a:gd name="connsiteX2306" fmla="*/ 3312108 w 8074386"/>
              <a:gd name="connsiteY2306" fmla="*/ 1429314 h 4559737"/>
              <a:gd name="connsiteX2307" fmla="*/ 3318969 w 8074386"/>
              <a:gd name="connsiteY2307" fmla="*/ 1458742 h 4559737"/>
              <a:gd name="connsiteX2308" fmla="*/ 3373864 w 8074386"/>
              <a:gd name="connsiteY2308" fmla="*/ 1458742 h 4559737"/>
              <a:gd name="connsiteX2309" fmla="*/ 3373865 w 8074386"/>
              <a:gd name="connsiteY2309" fmla="*/ 1429314 h 4559737"/>
              <a:gd name="connsiteX2310" fmla="*/ 3312108 w 8074386"/>
              <a:gd name="connsiteY2310" fmla="*/ 1429314 h 4559737"/>
              <a:gd name="connsiteX2311" fmla="*/ 3106255 w 8074386"/>
              <a:gd name="connsiteY2311" fmla="*/ 1429313 h 4559737"/>
              <a:gd name="connsiteX2312" fmla="*/ 3113117 w 8074386"/>
              <a:gd name="connsiteY2312" fmla="*/ 1488169 h 4559737"/>
              <a:gd name="connsiteX2313" fmla="*/ 3168011 w 8074386"/>
              <a:gd name="connsiteY2313" fmla="*/ 1480814 h 4559737"/>
              <a:gd name="connsiteX2314" fmla="*/ 3113117 w 8074386"/>
              <a:gd name="connsiteY2314" fmla="*/ 1429314 h 4559737"/>
              <a:gd name="connsiteX2315" fmla="*/ 3106255 w 8074386"/>
              <a:gd name="connsiteY2315" fmla="*/ 1429313 h 4559737"/>
              <a:gd name="connsiteX2316" fmla="*/ 2605347 w 8074386"/>
              <a:gd name="connsiteY2316" fmla="*/ 1421956 h 4559737"/>
              <a:gd name="connsiteX2317" fmla="*/ 2543593 w 8074386"/>
              <a:gd name="connsiteY2317" fmla="*/ 1429314 h 4559737"/>
              <a:gd name="connsiteX2318" fmla="*/ 2550453 w 8074386"/>
              <a:gd name="connsiteY2318" fmla="*/ 1488170 h 4559737"/>
              <a:gd name="connsiteX2319" fmla="*/ 2612208 w 8074386"/>
              <a:gd name="connsiteY2319" fmla="*/ 1480813 h 4559737"/>
              <a:gd name="connsiteX2320" fmla="*/ 2605347 w 8074386"/>
              <a:gd name="connsiteY2320" fmla="*/ 1421956 h 4559737"/>
              <a:gd name="connsiteX2321" fmla="*/ 1384321 w 8074386"/>
              <a:gd name="connsiteY2321" fmla="*/ 1418598 h 4559737"/>
              <a:gd name="connsiteX2322" fmla="*/ 1387799 w 8074386"/>
              <a:gd name="connsiteY2322" fmla="*/ 1447981 h 4559737"/>
              <a:gd name="connsiteX2323" fmla="*/ 1306295 w 8074386"/>
              <a:gd name="connsiteY2323" fmla="*/ 1466451 h 4559737"/>
              <a:gd name="connsiteX2324" fmla="*/ 1265445 w 8074386"/>
              <a:gd name="connsiteY2324" fmla="*/ 1445211 h 4559737"/>
              <a:gd name="connsiteX2325" fmla="*/ 1250017 w 8074386"/>
              <a:gd name="connsiteY2325" fmla="*/ 1420953 h 4559737"/>
              <a:gd name="connsiteX2326" fmla="*/ 1384321 w 8074386"/>
              <a:gd name="connsiteY2326" fmla="*/ 1418598 h 4559737"/>
              <a:gd name="connsiteX2327" fmla="*/ 2955297 w 8074386"/>
              <a:gd name="connsiteY2327" fmla="*/ 1414600 h 4559737"/>
              <a:gd name="connsiteX2328" fmla="*/ 2838647 w 8074386"/>
              <a:gd name="connsiteY2328" fmla="*/ 1429314 h 4559737"/>
              <a:gd name="connsiteX2329" fmla="*/ 2845510 w 8074386"/>
              <a:gd name="connsiteY2329" fmla="*/ 1458742 h 4559737"/>
              <a:gd name="connsiteX2330" fmla="*/ 2872955 w 8074386"/>
              <a:gd name="connsiteY2330" fmla="*/ 1458742 h 4559737"/>
              <a:gd name="connsiteX2331" fmla="*/ 2962158 w 8074386"/>
              <a:gd name="connsiteY2331" fmla="*/ 1473456 h 4559737"/>
              <a:gd name="connsiteX2332" fmla="*/ 2955297 w 8074386"/>
              <a:gd name="connsiteY2332" fmla="*/ 1414600 h 4559737"/>
              <a:gd name="connsiteX2333" fmla="*/ 4807963 w 8074386"/>
              <a:gd name="connsiteY2333" fmla="*/ 1412149 h 4559737"/>
              <a:gd name="connsiteX2334" fmla="*/ 4787386 w 8074386"/>
              <a:gd name="connsiteY2334" fmla="*/ 1414600 h 4559737"/>
              <a:gd name="connsiteX2335" fmla="*/ 4792603 w 8074386"/>
              <a:gd name="connsiteY2335" fmla="*/ 1459343 h 4559737"/>
              <a:gd name="connsiteX2336" fmla="*/ 4810870 w 8074386"/>
              <a:gd name="connsiteY2336" fmla="*/ 1427859 h 4559737"/>
              <a:gd name="connsiteX2337" fmla="*/ 4807963 w 8074386"/>
              <a:gd name="connsiteY2337" fmla="*/ 1412149 h 4559737"/>
              <a:gd name="connsiteX2338" fmla="*/ 1147678 w 8074386"/>
              <a:gd name="connsiteY2338" fmla="*/ 1409365 h 4559737"/>
              <a:gd name="connsiteX2339" fmla="*/ 1143336 w 8074386"/>
              <a:gd name="connsiteY2339" fmla="*/ 1432355 h 4559737"/>
              <a:gd name="connsiteX2340" fmla="*/ 1097692 w 8074386"/>
              <a:gd name="connsiteY2340" fmla="*/ 1452964 h 4559737"/>
              <a:gd name="connsiteX2341" fmla="*/ 1101162 w 8074386"/>
              <a:gd name="connsiteY2341" fmla="*/ 1482271 h 4559737"/>
              <a:gd name="connsiteX2342" fmla="*/ 1076729 w 8074386"/>
              <a:gd name="connsiteY2342" fmla="*/ 1492251 h 4559737"/>
              <a:gd name="connsiteX2343" fmla="*/ 1074989 w 8074386"/>
              <a:gd name="connsiteY2343" fmla="*/ 1477560 h 4559737"/>
              <a:gd name="connsiteX2344" fmla="*/ 1115361 w 8074386"/>
              <a:gd name="connsiteY2344" fmla="*/ 1420638 h 4559737"/>
              <a:gd name="connsiteX2345" fmla="*/ 1147678 w 8074386"/>
              <a:gd name="connsiteY2345" fmla="*/ 1409365 h 4559737"/>
              <a:gd name="connsiteX2346" fmla="*/ 4849144 w 8074386"/>
              <a:gd name="connsiteY2346" fmla="*/ 1407243 h 4559737"/>
              <a:gd name="connsiteX2347" fmla="*/ 4811348 w 8074386"/>
              <a:gd name="connsiteY2347" fmla="*/ 1411745 h 4559737"/>
              <a:gd name="connsiteX2348" fmla="*/ 4851129 w 8074386"/>
              <a:gd name="connsiteY2348" fmla="*/ 1424281 h 4559737"/>
              <a:gd name="connsiteX2349" fmla="*/ 4849144 w 8074386"/>
              <a:gd name="connsiteY2349" fmla="*/ 1407243 h 4559737"/>
              <a:gd name="connsiteX2350" fmla="*/ 3813017 w 8074386"/>
              <a:gd name="connsiteY2350" fmla="*/ 1407243 h 4559737"/>
              <a:gd name="connsiteX2351" fmla="*/ 3723812 w 8074386"/>
              <a:gd name="connsiteY2351" fmla="*/ 1414600 h 4559737"/>
              <a:gd name="connsiteX2352" fmla="*/ 3729736 w 8074386"/>
              <a:gd name="connsiteY2352" fmla="*/ 1439999 h 4559737"/>
              <a:gd name="connsiteX2353" fmla="*/ 3789697 w 8074386"/>
              <a:gd name="connsiteY2353" fmla="*/ 1424699 h 4559737"/>
              <a:gd name="connsiteX2354" fmla="*/ 3792924 w 8074386"/>
              <a:gd name="connsiteY2354" fmla="*/ 1438465 h 4559737"/>
              <a:gd name="connsiteX2355" fmla="*/ 3813017 w 8074386"/>
              <a:gd name="connsiteY2355" fmla="*/ 1436670 h 4559737"/>
              <a:gd name="connsiteX2356" fmla="*/ 3813017 w 8074386"/>
              <a:gd name="connsiteY2356" fmla="*/ 1407243 h 4559737"/>
              <a:gd name="connsiteX2357" fmla="*/ 3545408 w 8074386"/>
              <a:gd name="connsiteY2357" fmla="*/ 1377814 h 4559737"/>
              <a:gd name="connsiteX2358" fmla="*/ 3517961 w 8074386"/>
              <a:gd name="connsiteY2358" fmla="*/ 1377815 h 4559737"/>
              <a:gd name="connsiteX2359" fmla="*/ 3517961 w 8074386"/>
              <a:gd name="connsiteY2359" fmla="*/ 1436670 h 4559737"/>
              <a:gd name="connsiteX2360" fmla="*/ 3552271 w 8074386"/>
              <a:gd name="connsiteY2360" fmla="*/ 1436670 h 4559737"/>
              <a:gd name="connsiteX2361" fmla="*/ 3545408 w 8074386"/>
              <a:gd name="connsiteY2361" fmla="*/ 1377814 h 4559737"/>
              <a:gd name="connsiteX2362" fmla="*/ 4625099 w 8074386"/>
              <a:gd name="connsiteY2362" fmla="*/ 1375654 h 4559737"/>
              <a:gd name="connsiteX2363" fmla="*/ 4608982 w 8074386"/>
              <a:gd name="connsiteY2363" fmla="*/ 1377814 h 4559737"/>
              <a:gd name="connsiteX2364" fmla="*/ 4610095 w 8074386"/>
              <a:gd name="connsiteY2364" fmla="*/ 1387376 h 4559737"/>
              <a:gd name="connsiteX2365" fmla="*/ 4630581 w 8074386"/>
              <a:gd name="connsiteY2365" fmla="*/ 1389521 h 4559737"/>
              <a:gd name="connsiteX2366" fmla="*/ 4653367 w 8074386"/>
              <a:gd name="connsiteY2366" fmla="*/ 1400792 h 4559737"/>
              <a:gd name="connsiteX2367" fmla="*/ 4668904 w 8074386"/>
              <a:gd name="connsiteY2367" fmla="*/ 1413593 h 4559737"/>
              <a:gd name="connsiteX2368" fmla="*/ 4665564 w 8074386"/>
              <a:gd name="connsiteY2368" fmla="*/ 1384947 h 4559737"/>
              <a:gd name="connsiteX2369" fmla="*/ 4625099 w 8074386"/>
              <a:gd name="connsiteY2369" fmla="*/ 1375654 h 4559737"/>
              <a:gd name="connsiteX2370" fmla="*/ 3394448 w 8074386"/>
              <a:gd name="connsiteY2370" fmla="*/ 1363100 h 4559737"/>
              <a:gd name="connsiteX2371" fmla="*/ 3339556 w 8074386"/>
              <a:gd name="connsiteY2371" fmla="*/ 1370456 h 4559737"/>
              <a:gd name="connsiteX2372" fmla="*/ 3339555 w 8074386"/>
              <a:gd name="connsiteY2372" fmla="*/ 1399884 h 4559737"/>
              <a:gd name="connsiteX2373" fmla="*/ 3394448 w 8074386"/>
              <a:gd name="connsiteY2373" fmla="*/ 1392528 h 4559737"/>
              <a:gd name="connsiteX2374" fmla="*/ 3394448 w 8074386"/>
              <a:gd name="connsiteY2374" fmla="*/ 1363100 h 4559737"/>
              <a:gd name="connsiteX2375" fmla="*/ 4458024 w 8074386"/>
              <a:gd name="connsiteY2375" fmla="*/ 1363100 h 4559737"/>
              <a:gd name="connsiteX2376" fmla="*/ 4430575 w 8074386"/>
              <a:gd name="connsiteY2376" fmla="*/ 1370457 h 4559737"/>
              <a:gd name="connsiteX2377" fmla="*/ 4437437 w 8074386"/>
              <a:gd name="connsiteY2377" fmla="*/ 1421957 h 4559737"/>
              <a:gd name="connsiteX2378" fmla="*/ 4464884 w 8074386"/>
              <a:gd name="connsiteY2378" fmla="*/ 1421956 h 4559737"/>
              <a:gd name="connsiteX2379" fmla="*/ 4458024 w 8074386"/>
              <a:gd name="connsiteY2379" fmla="*/ 1363100 h 4559737"/>
              <a:gd name="connsiteX2380" fmla="*/ 2090716 w 8074386"/>
              <a:gd name="connsiteY2380" fmla="*/ 1363100 h 4559737"/>
              <a:gd name="connsiteX2381" fmla="*/ 2097577 w 8074386"/>
              <a:gd name="connsiteY2381" fmla="*/ 1421956 h 4559737"/>
              <a:gd name="connsiteX2382" fmla="*/ 2042683 w 8074386"/>
              <a:gd name="connsiteY2382" fmla="*/ 1429314 h 4559737"/>
              <a:gd name="connsiteX2383" fmla="*/ 2028960 w 8074386"/>
              <a:gd name="connsiteY2383" fmla="*/ 1429313 h 4559737"/>
              <a:gd name="connsiteX2384" fmla="*/ 1974067 w 8074386"/>
              <a:gd name="connsiteY2384" fmla="*/ 1377814 h 4559737"/>
              <a:gd name="connsiteX2385" fmla="*/ 2090716 w 8074386"/>
              <a:gd name="connsiteY2385" fmla="*/ 1363100 h 4559737"/>
              <a:gd name="connsiteX2386" fmla="*/ 2296568 w 8074386"/>
              <a:gd name="connsiteY2386" fmla="*/ 1341028 h 4559737"/>
              <a:gd name="connsiteX2387" fmla="*/ 2248537 w 8074386"/>
              <a:gd name="connsiteY2387" fmla="*/ 1407242 h 4559737"/>
              <a:gd name="connsiteX2388" fmla="*/ 2186779 w 8074386"/>
              <a:gd name="connsiteY2388" fmla="*/ 1407242 h 4559737"/>
              <a:gd name="connsiteX2389" fmla="*/ 2179919 w 8074386"/>
              <a:gd name="connsiteY2389" fmla="*/ 1348384 h 4559737"/>
              <a:gd name="connsiteX2390" fmla="*/ 2296568 w 8074386"/>
              <a:gd name="connsiteY2390" fmla="*/ 1341028 h 4559737"/>
              <a:gd name="connsiteX2391" fmla="*/ 3674690 w 8074386"/>
              <a:gd name="connsiteY2391" fmla="*/ 1331349 h 4559737"/>
              <a:gd name="connsiteX2392" fmla="*/ 3655196 w 8074386"/>
              <a:gd name="connsiteY2392" fmla="*/ 1333671 h 4559737"/>
              <a:gd name="connsiteX2393" fmla="*/ 3593441 w 8074386"/>
              <a:gd name="connsiteY2393" fmla="*/ 1368618 h 4559737"/>
              <a:gd name="connsiteX2394" fmla="*/ 3575792 w 8074386"/>
              <a:gd name="connsiteY2394" fmla="*/ 1395423 h 4559737"/>
              <a:gd name="connsiteX2395" fmla="*/ 3596792 w 8074386"/>
              <a:gd name="connsiteY2395" fmla="*/ 1394732 h 4559737"/>
              <a:gd name="connsiteX2396" fmla="*/ 3596624 w 8074386"/>
              <a:gd name="connsiteY2396" fmla="*/ 1397432 h 4559737"/>
              <a:gd name="connsiteX2397" fmla="*/ 3573736 w 8074386"/>
              <a:gd name="connsiteY2397" fmla="*/ 1398545 h 4559737"/>
              <a:gd name="connsiteX2398" fmla="*/ 3572854 w 8074386"/>
              <a:gd name="connsiteY2398" fmla="*/ 1399884 h 4559737"/>
              <a:gd name="connsiteX2399" fmla="*/ 3603732 w 8074386"/>
              <a:gd name="connsiteY2399" fmla="*/ 1451384 h 4559737"/>
              <a:gd name="connsiteX2400" fmla="*/ 3613985 w 8074386"/>
              <a:gd name="connsiteY2400" fmla="*/ 1488028 h 4559737"/>
              <a:gd name="connsiteX2401" fmla="*/ 3614749 w 8074386"/>
              <a:gd name="connsiteY2401" fmla="*/ 1487976 h 4559737"/>
              <a:gd name="connsiteX2402" fmla="*/ 3641472 w 8074386"/>
              <a:gd name="connsiteY2402" fmla="*/ 1480814 h 4559737"/>
              <a:gd name="connsiteX2403" fmla="*/ 3704515 w 8074386"/>
              <a:gd name="connsiteY2403" fmla="*/ 1393908 h 4559737"/>
              <a:gd name="connsiteX2404" fmla="*/ 3714024 w 8074386"/>
              <a:gd name="connsiteY2404" fmla="*/ 1342222 h 4559737"/>
              <a:gd name="connsiteX2405" fmla="*/ 3677127 w 8074386"/>
              <a:gd name="connsiteY2405" fmla="*/ 1344524 h 4559737"/>
              <a:gd name="connsiteX2406" fmla="*/ 3674690 w 8074386"/>
              <a:gd name="connsiteY2406" fmla="*/ 1331349 h 4559737"/>
              <a:gd name="connsiteX2407" fmla="*/ 4538656 w 8074386"/>
              <a:gd name="connsiteY2407" fmla="*/ 1326544 h 4559737"/>
              <a:gd name="connsiteX2408" fmla="*/ 4485470 w 8074386"/>
              <a:gd name="connsiteY2408" fmla="*/ 1333670 h 4559737"/>
              <a:gd name="connsiteX2409" fmla="*/ 4485469 w 8074386"/>
              <a:gd name="connsiteY2409" fmla="*/ 1363100 h 4559737"/>
              <a:gd name="connsiteX2410" fmla="*/ 4547225 w 8074386"/>
              <a:gd name="connsiteY2410" fmla="*/ 1355742 h 4559737"/>
              <a:gd name="connsiteX2411" fmla="*/ 4541878 w 8074386"/>
              <a:gd name="connsiteY2411" fmla="*/ 1332813 h 4559737"/>
              <a:gd name="connsiteX2412" fmla="*/ 4538656 w 8074386"/>
              <a:gd name="connsiteY2412" fmla="*/ 1326544 h 4559737"/>
              <a:gd name="connsiteX2413" fmla="*/ 4540363 w 8074386"/>
              <a:gd name="connsiteY2413" fmla="*/ 1326314 h 4559737"/>
              <a:gd name="connsiteX2414" fmla="*/ 4540269 w 8074386"/>
              <a:gd name="connsiteY2414" fmla="*/ 1326327 h 4559737"/>
              <a:gd name="connsiteX2415" fmla="*/ 4540373 w 8074386"/>
              <a:gd name="connsiteY2415" fmla="*/ 1326360 h 4559737"/>
              <a:gd name="connsiteX2416" fmla="*/ 4540363 w 8074386"/>
              <a:gd name="connsiteY2416" fmla="*/ 1326314 h 4559737"/>
              <a:gd name="connsiteX2417" fmla="*/ 3360140 w 8074386"/>
              <a:gd name="connsiteY2417" fmla="*/ 1311600 h 4559737"/>
              <a:gd name="connsiteX2418" fmla="*/ 3270936 w 8074386"/>
              <a:gd name="connsiteY2418" fmla="*/ 1318957 h 4559737"/>
              <a:gd name="connsiteX2419" fmla="*/ 3277799 w 8074386"/>
              <a:gd name="connsiteY2419" fmla="*/ 1348384 h 4559737"/>
              <a:gd name="connsiteX2420" fmla="*/ 3360141 w 8074386"/>
              <a:gd name="connsiteY2420" fmla="*/ 1341029 h 4559737"/>
              <a:gd name="connsiteX2421" fmla="*/ 3360140 w 8074386"/>
              <a:gd name="connsiteY2421" fmla="*/ 1311600 h 4559737"/>
              <a:gd name="connsiteX2422" fmla="*/ 3950251 w 8074386"/>
              <a:gd name="connsiteY2422" fmla="*/ 1304242 h 4559737"/>
              <a:gd name="connsiteX2423" fmla="*/ 3957114 w 8074386"/>
              <a:gd name="connsiteY2423" fmla="*/ 1363100 h 4559737"/>
              <a:gd name="connsiteX2424" fmla="*/ 4012007 w 8074386"/>
              <a:gd name="connsiteY2424" fmla="*/ 1355742 h 4559737"/>
              <a:gd name="connsiteX2425" fmla="*/ 3957114 w 8074386"/>
              <a:gd name="connsiteY2425" fmla="*/ 1304243 h 4559737"/>
              <a:gd name="connsiteX2426" fmla="*/ 3950251 w 8074386"/>
              <a:gd name="connsiteY2426" fmla="*/ 1304242 h 4559737"/>
              <a:gd name="connsiteX2427" fmla="*/ 2969021 w 8074386"/>
              <a:gd name="connsiteY2427" fmla="*/ 1260100 h 4559737"/>
              <a:gd name="connsiteX2428" fmla="*/ 2975881 w 8074386"/>
              <a:gd name="connsiteY2428" fmla="*/ 1289529 h 4559737"/>
              <a:gd name="connsiteX2429" fmla="*/ 3030776 w 8074386"/>
              <a:gd name="connsiteY2429" fmla="*/ 1289529 h 4559737"/>
              <a:gd name="connsiteX2430" fmla="*/ 3030776 w 8074386"/>
              <a:gd name="connsiteY2430" fmla="*/ 1260100 h 4559737"/>
              <a:gd name="connsiteX2431" fmla="*/ 3026980 w 8074386"/>
              <a:gd name="connsiteY2431" fmla="*/ 1260101 h 4559737"/>
              <a:gd name="connsiteX2432" fmla="*/ 3029993 w 8074386"/>
              <a:gd name="connsiteY2432" fmla="*/ 1268540 h 4559737"/>
              <a:gd name="connsiteX2433" fmla="*/ 2986860 w 8074386"/>
              <a:gd name="connsiteY2433" fmla="*/ 1269449 h 4559737"/>
              <a:gd name="connsiteX2434" fmla="*/ 2985131 w 8074386"/>
              <a:gd name="connsiteY2434" fmla="*/ 1260101 h 4559737"/>
              <a:gd name="connsiteX2435" fmla="*/ 2969021 w 8074386"/>
              <a:gd name="connsiteY2435" fmla="*/ 1260100 h 4559737"/>
              <a:gd name="connsiteX2436" fmla="*/ 3854187 w 8074386"/>
              <a:gd name="connsiteY2436" fmla="*/ 1252743 h 4559737"/>
              <a:gd name="connsiteX2437" fmla="*/ 3799294 w 8074386"/>
              <a:gd name="connsiteY2437" fmla="*/ 1260101 h 4559737"/>
              <a:gd name="connsiteX2438" fmla="*/ 3799293 w 8074386"/>
              <a:gd name="connsiteY2438" fmla="*/ 1289529 h 4559737"/>
              <a:gd name="connsiteX2439" fmla="*/ 3861050 w 8074386"/>
              <a:gd name="connsiteY2439" fmla="*/ 1282171 h 4559737"/>
              <a:gd name="connsiteX2440" fmla="*/ 3854187 w 8074386"/>
              <a:gd name="connsiteY2440" fmla="*/ 1252743 h 4559737"/>
              <a:gd name="connsiteX2441" fmla="*/ 3117446 w 8074386"/>
              <a:gd name="connsiteY2441" fmla="*/ 1238959 h 4559737"/>
              <a:gd name="connsiteX2442" fmla="*/ 3120761 w 8074386"/>
              <a:gd name="connsiteY2442" fmla="*/ 1240881 h 4559737"/>
              <a:gd name="connsiteX2443" fmla="*/ 3117668 w 8074386"/>
              <a:gd name="connsiteY2443" fmla="*/ 1240161 h 4559737"/>
              <a:gd name="connsiteX2444" fmla="*/ 3117446 w 8074386"/>
              <a:gd name="connsiteY2444" fmla="*/ 1238959 h 4559737"/>
              <a:gd name="connsiteX2445" fmla="*/ 2818598 w 8074386"/>
              <a:gd name="connsiteY2445" fmla="*/ 1226124 h 4559737"/>
              <a:gd name="connsiteX2446" fmla="*/ 2822270 w 8074386"/>
              <a:gd name="connsiteY2446" fmla="*/ 1245973 h 4559737"/>
              <a:gd name="connsiteX2447" fmla="*/ 2775957 w 8074386"/>
              <a:gd name="connsiteY2447" fmla="*/ 1248224 h 4559737"/>
              <a:gd name="connsiteX2448" fmla="*/ 2815787 w 8074386"/>
              <a:gd name="connsiteY2448" fmla="*/ 1226643 h 4559737"/>
              <a:gd name="connsiteX2449" fmla="*/ 2818598 w 8074386"/>
              <a:gd name="connsiteY2449" fmla="*/ 1226124 h 4559737"/>
              <a:gd name="connsiteX2450" fmla="*/ 4562901 w 8074386"/>
              <a:gd name="connsiteY2450" fmla="*/ 1217983 h 4559737"/>
              <a:gd name="connsiteX2451" fmla="*/ 4567811 w 8074386"/>
              <a:gd name="connsiteY2451" fmla="*/ 1260100 h 4559737"/>
              <a:gd name="connsiteX2452" fmla="*/ 4595258 w 8074386"/>
              <a:gd name="connsiteY2452" fmla="*/ 1260101 h 4559737"/>
              <a:gd name="connsiteX2453" fmla="*/ 4591591 w 8074386"/>
              <a:gd name="connsiteY2453" fmla="*/ 1228653 h 4559737"/>
              <a:gd name="connsiteX2454" fmla="*/ 4562901 w 8074386"/>
              <a:gd name="connsiteY2454" fmla="*/ 1217983 h 4559737"/>
              <a:gd name="connsiteX2455" fmla="*/ 3463067 w 8074386"/>
              <a:gd name="connsiteY2455" fmla="*/ 1208600 h 4559737"/>
              <a:gd name="connsiteX2456" fmla="*/ 3380725 w 8074386"/>
              <a:gd name="connsiteY2456" fmla="*/ 1215957 h 4559737"/>
              <a:gd name="connsiteX2457" fmla="*/ 3380725 w 8074386"/>
              <a:gd name="connsiteY2457" fmla="*/ 1245386 h 4559737"/>
              <a:gd name="connsiteX2458" fmla="*/ 3469930 w 8074386"/>
              <a:gd name="connsiteY2458" fmla="*/ 1238029 h 4559737"/>
              <a:gd name="connsiteX2459" fmla="*/ 3463067 w 8074386"/>
              <a:gd name="connsiteY2459" fmla="*/ 1208600 h 4559737"/>
              <a:gd name="connsiteX2460" fmla="*/ 3671113 w 8074386"/>
              <a:gd name="connsiteY2460" fmla="*/ 1200638 h 4559737"/>
              <a:gd name="connsiteX2461" fmla="*/ 3682642 w 8074386"/>
              <a:gd name="connsiteY2461" fmla="*/ 1274815 h 4559737"/>
              <a:gd name="connsiteX2462" fmla="*/ 3764985 w 8074386"/>
              <a:gd name="connsiteY2462" fmla="*/ 1260101 h 4559737"/>
              <a:gd name="connsiteX2463" fmla="*/ 3740968 w 8074386"/>
              <a:gd name="connsiteY2463" fmla="*/ 1223315 h 4559737"/>
              <a:gd name="connsiteX2464" fmla="*/ 3704507 w 8074386"/>
              <a:gd name="connsiteY2464" fmla="*/ 1204699 h 4559737"/>
              <a:gd name="connsiteX2465" fmla="*/ 3671113 w 8074386"/>
              <a:gd name="connsiteY2465" fmla="*/ 1200638 h 4559737"/>
              <a:gd name="connsiteX2466" fmla="*/ 4286479 w 8074386"/>
              <a:gd name="connsiteY2466" fmla="*/ 1142387 h 4559737"/>
              <a:gd name="connsiteX2467" fmla="*/ 4293340 w 8074386"/>
              <a:gd name="connsiteY2467" fmla="*/ 1171815 h 4559737"/>
              <a:gd name="connsiteX2468" fmla="*/ 4348235 w 8074386"/>
              <a:gd name="connsiteY2468" fmla="*/ 1171815 h 4559737"/>
              <a:gd name="connsiteX2469" fmla="*/ 4348234 w 8074386"/>
              <a:gd name="connsiteY2469" fmla="*/ 1146172 h 4559737"/>
              <a:gd name="connsiteX2470" fmla="*/ 4333720 w 8074386"/>
              <a:gd name="connsiteY2470" fmla="*/ 1153310 h 4559737"/>
              <a:gd name="connsiteX2471" fmla="*/ 4300874 w 8074386"/>
              <a:gd name="connsiteY2471" fmla="*/ 1164139 h 4559737"/>
              <a:gd name="connsiteX2472" fmla="*/ 4289221 w 8074386"/>
              <a:gd name="connsiteY2472" fmla="*/ 1142387 h 4559737"/>
              <a:gd name="connsiteX2473" fmla="*/ 4286479 w 8074386"/>
              <a:gd name="connsiteY2473" fmla="*/ 1142387 h 4559737"/>
              <a:gd name="connsiteX2474" fmla="*/ 3059325 w 8074386"/>
              <a:gd name="connsiteY2474" fmla="*/ 1138827 h 4559737"/>
              <a:gd name="connsiteX2475" fmla="*/ 3049027 w 8074386"/>
              <a:gd name="connsiteY2475" fmla="*/ 1161835 h 4559737"/>
              <a:gd name="connsiteX2476" fmla="*/ 3051360 w 8074386"/>
              <a:gd name="connsiteY2476" fmla="*/ 1164457 h 4559737"/>
              <a:gd name="connsiteX2477" fmla="*/ 3023914 w 8074386"/>
              <a:gd name="connsiteY2477" fmla="*/ 1230671 h 4559737"/>
              <a:gd name="connsiteX2478" fmla="*/ 3085670 w 8074386"/>
              <a:gd name="connsiteY2478" fmla="*/ 1252743 h 4559737"/>
              <a:gd name="connsiteX2479" fmla="*/ 3174872 w 8074386"/>
              <a:gd name="connsiteY2479" fmla="*/ 1238029 h 4559737"/>
              <a:gd name="connsiteX2480" fmla="*/ 3168012 w 8074386"/>
              <a:gd name="connsiteY2480" fmla="*/ 1208601 h 4559737"/>
              <a:gd name="connsiteX2481" fmla="*/ 3154287 w 8074386"/>
              <a:gd name="connsiteY2481" fmla="*/ 1208601 h 4559737"/>
              <a:gd name="connsiteX2482" fmla="*/ 3078809 w 8074386"/>
              <a:gd name="connsiteY2482" fmla="*/ 1193886 h 4559737"/>
              <a:gd name="connsiteX2483" fmla="*/ 3089530 w 8074386"/>
              <a:gd name="connsiteY2483" fmla="*/ 1152043 h 4559737"/>
              <a:gd name="connsiteX2484" fmla="*/ 3093450 w 8074386"/>
              <a:gd name="connsiteY2484" fmla="*/ 1141924 h 4559737"/>
              <a:gd name="connsiteX2485" fmla="*/ 3059325 w 8074386"/>
              <a:gd name="connsiteY2485" fmla="*/ 1138827 h 4559737"/>
              <a:gd name="connsiteX2486" fmla="*/ 2851576 w 8074386"/>
              <a:gd name="connsiteY2486" fmla="*/ 1121237 h 4559737"/>
              <a:gd name="connsiteX2487" fmla="*/ 2809342 w 8074386"/>
              <a:gd name="connsiteY2487" fmla="*/ 1123290 h 4559737"/>
              <a:gd name="connsiteX2488" fmla="*/ 2809287 w 8074386"/>
              <a:gd name="connsiteY2488" fmla="*/ 1124175 h 4559737"/>
              <a:gd name="connsiteX2489" fmla="*/ 2838647 w 8074386"/>
              <a:gd name="connsiteY2489" fmla="*/ 1127673 h 4559737"/>
              <a:gd name="connsiteX2490" fmla="*/ 2851576 w 8074386"/>
              <a:gd name="connsiteY2490" fmla="*/ 1121237 h 4559737"/>
              <a:gd name="connsiteX2491" fmla="*/ 1299523 w 8074386"/>
              <a:gd name="connsiteY2491" fmla="*/ 1106287 h 4559737"/>
              <a:gd name="connsiteX2492" fmla="*/ 1302747 w 8074386"/>
              <a:gd name="connsiteY2492" fmla="*/ 1157964 h 4559737"/>
              <a:gd name="connsiteX2493" fmla="*/ 1270697 w 8074386"/>
              <a:gd name="connsiteY2493" fmla="*/ 1155972 h 4559737"/>
              <a:gd name="connsiteX2494" fmla="*/ 1267075 w 8074386"/>
              <a:gd name="connsiteY2494" fmla="*/ 1110705 h 4559737"/>
              <a:gd name="connsiteX2495" fmla="*/ 1299523 w 8074386"/>
              <a:gd name="connsiteY2495" fmla="*/ 1106287 h 4559737"/>
              <a:gd name="connsiteX2496" fmla="*/ 1988162 w 8074386"/>
              <a:gd name="connsiteY2496" fmla="*/ 1104046 h 4559737"/>
              <a:gd name="connsiteX2497" fmla="*/ 2043062 w 8074386"/>
              <a:gd name="connsiteY2497" fmla="*/ 1152500 h 4559737"/>
              <a:gd name="connsiteX2498" fmla="*/ 1984975 w 8074386"/>
              <a:gd name="connsiteY2498" fmla="*/ 1155324 h 4559737"/>
              <a:gd name="connsiteX2499" fmla="*/ 1988162 w 8074386"/>
              <a:gd name="connsiteY2499" fmla="*/ 1104046 h 4559737"/>
              <a:gd name="connsiteX2500" fmla="*/ 3468792 w 8074386"/>
              <a:gd name="connsiteY2500" fmla="*/ 1093118 h 4559737"/>
              <a:gd name="connsiteX2501" fmla="*/ 3470634 w 8074386"/>
              <a:gd name="connsiteY2501" fmla="*/ 1122645 h 4559737"/>
              <a:gd name="connsiteX2502" fmla="*/ 3503341 w 8074386"/>
              <a:gd name="connsiteY2502" fmla="*/ 1126358 h 4559737"/>
              <a:gd name="connsiteX2503" fmla="*/ 3500841 w 8074386"/>
              <a:gd name="connsiteY2503" fmla="*/ 1095110 h 4559737"/>
              <a:gd name="connsiteX2504" fmla="*/ 3468792 w 8074386"/>
              <a:gd name="connsiteY2504" fmla="*/ 1093118 h 4559737"/>
              <a:gd name="connsiteX2505" fmla="*/ 3216435 w 8074386"/>
              <a:gd name="connsiteY2505" fmla="*/ 1092566 h 4559737"/>
              <a:gd name="connsiteX2506" fmla="*/ 3222906 w 8074386"/>
              <a:gd name="connsiteY2506" fmla="*/ 1120316 h 4559737"/>
              <a:gd name="connsiteX2507" fmla="*/ 3280796 w 8074386"/>
              <a:gd name="connsiteY2507" fmla="*/ 1115540 h 4559737"/>
              <a:gd name="connsiteX2508" fmla="*/ 3281712 w 8074386"/>
              <a:gd name="connsiteY2508" fmla="*/ 1100795 h 4559737"/>
              <a:gd name="connsiteX2509" fmla="*/ 3262482 w 8074386"/>
              <a:gd name="connsiteY2509" fmla="*/ 1099600 h 4559737"/>
              <a:gd name="connsiteX2510" fmla="*/ 3216435 w 8074386"/>
              <a:gd name="connsiteY2510" fmla="*/ 1092566 h 4559737"/>
              <a:gd name="connsiteX2511" fmla="*/ 1791450 w 8074386"/>
              <a:gd name="connsiteY2511" fmla="*/ 1059647 h 4559737"/>
              <a:gd name="connsiteX2512" fmla="*/ 1794672 w 8074386"/>
              <a:gd name="connsiteY2512" fmla="*/ 1111324 h 4559737"/>
              <a:gd name="connsiteX2513" fmla="*/ 1736586 w 8074386"/>
              <a:gd name="connsiteY2513" fmla="*/ 1114148 h 4559737"/>
              <a:gd name="connsiteX2514" fmla="*/ 1765846 w 8074386"/>
              <a:gd name="connsiteY2514" fmla="*/ 1161009 h 4559737"/>
              <a:gd name="connsiteX2515" fmla="*/ 1714170 w 8074386"/>
              <a:gd name="connsiteY2515" fmla="*/ 1164232 h 4559737"/>
              <a:gd name="connsiteX2516" fmla="*/ 1707760 w 8074386"/>
              <a:gd name="connsiteY2516" fmla="*/ 1163834 h 4559737"/>
              <a:gd name="connsiteX2517" fmla="*/ 1628417 w 8074386"/>
              <a:gd name="connsiteY2517" fmla="*/ 1094556 h 4559737"/>
              <a:gd name="connsiteX2518" fmla="*/ 1681685 w 8074386"/>
              <a:gd name="connsiteY2518" fmla="*/ 1065694 h 4559737"/>
              <a:gd name="connsiteX2519" fmla="*/ 1791450 w 8074386"/>
              <a:gd name="connsiteY2519" fmla="*/ 1059647 h 4559737"/>
              <a:gd name="connsiteX2520" fmla="*/ 2864845 w 8074386"/>
              <a:gd name="connsiteY2520" fmla="*/ 1058395 h 4559737"/>
              <a:gd name="connsiteX2521" fmla="*/ 2865474 w 8074386"/>
              <a:gd name="connsiteY2521" fmla="*/ 1068489 h 4559737"/>
              <a:gd name="connsiteX2522" fmla="*/ 2907917 w 8074386"/>
              <a:gd name="connsiteY2522" fmla="*/ 1065843 h 4559737"/>
              <a:gd name="connsiteX2523" fmla="*/ 2864845 w 8074386"/>
              <a:gd name="connsiteY2523" fmla="*/ 1058395 h 4559737"/>
              <a:gd name="connsiteX2524" fmla="*/ 3036104 w 8074386"/>
              <a:gd name="connsiteY2524" fmla="*/ 1056439 h 4559737"/>
              <a:gd name="connsiteX2525" fmla="*/ 3037637 w 8074386"/>
              <a:gd name="connsiteY2525" fmla="*/ 1076174 h 4559737"/>
              <a:gd name="connsiteX2526" fmla="*/ 3010190 w 8074386"/>
              <a:gd name="connsiteY2526" fmla="*/ 1083529 h 4559737"/>
              <a:gd name="connsiteX2527" fmla="*/ 2947139 w 8074386"/>
              <a:gd name="connsiteY2527" fmla="*/ 1072626 h 4559737"/>
              <a:gd name="connsiteX2528" fmla="*/ 2948004 w 8074386"/>
              <a:gd name="connsiteY2528" fmla="*/ 1086487 h 4559737"/>
              <a:gd name="connsiteX2529" fmla="*/ 3050263 w 8074386"/>
              <a:gd name="connsiteY2529" fmla="*/ 1097669 h 4559737"/>
              <a:gd name="connsiteX2530" fmla="*/ 3112495 w 8074386"/>
              <a:gd name="connsiteY2530" fmla="*/ 1105738 h 4559737"/>
              <a:gd name="connsiteX2531" fmla="*/ 3113546 w 8074386"/>
              <a:gd name="connsiteY2531" fmla="*/ 1104222 h 4559737"/>
              <a:gd name="connsiteX2532" fmla="*/ 3126841 w 8074386"/>
              <a:gd name="connsiteY2532" fmla="*/ 1098244 h 4559737"/>
              <a:gd name="connsiteX2533" fmla="*/ 3113101 w 8074386"/>
              <a:gd name="connsiteY2533" fmla="*/ 1074673 h 4559737"/>
              <a:gd name="connsiteX2534" fmla="*/ 3036104 w 8074386"/>
              <a:gd name="connsiteY2534" fmla="*/ 1056439 h 4559737"/>
              <a:gd name="connsiteX2535" fmla="*/ 2531765 w 8074386"/>
              <a:gd name="connsiteY2535" fmla="*/ 1054184 h 4559737"/>
              <a:gd name="connsiteX2536" fmla="*/ 2480089 w 8074386"/>
              <a:gd name="connsiteY2536" fmla="*/ 1057405 h 4559737"/>
              <a:gd name="connsiteX2537" fmla="*/ 2478495 w 8074386"/>
              <a:gd name="connsiteY2537" fmla="*/ 1083045 h 4559737"/>
              <a:gd name="connsiteX2538" fmla="*/ 2536582 w 8074386"/>
              <a:gd name="connsiteY2538" fmla="*/ 1080221 h 4559737"/>
              <a:gd name="connsiteX2539" fmla="*/ 2531765 w 8074386"/>
              <a:gd name="connsiteY2539" fmla="*/ 1054184 h 4559737"/>
              <a:gd name="connsiteX2540" fmla="*/ 4073763 w 8074386"/>
              <a:gd name="connsiteY2540" fmla="*/ 1054101 h 4559737"/>
              <a:gd name="connsiteX2541" fmla="*/ 4012008 w 8074386"/>
              <a:gd name="connsiteY2541" fmla="*/ 1061460 h 4559737"/>
              <a:gd name="connsiteX2542" fmla="*/ 4012007 w 8074386"/>
              <a:gd name="connsiteY2542" fmla="*/ 1090887 h 4559737"/>
              <a:gd name="connsiteX2543" fmla="*/ 4073764 w 8074386"/>
              <a:gd name="connsiteY2543" fmla="*/ 1083530 h 4559737"/>
              <a:gd name="connsiteX2544" fmla="*/ 4073763 w 8074386"/>
              <a:gd name="connsiteY2544" fmla="*/ 1054101 h 4559737"/>
              <a:gd name="connsiteX2545" fmla="*/ 4195039 w 8074386"/>
              <a:gd name="connsiteY2545" fmla="*/ 1013234 h 4559737"/>
              <a:gd name="connsiteX2546" fmla="*/ 4198670 w 8074386"/>
              <a:gd name="connsiteY2546" fmla="*/ 1022660 h 4559737"/>
              <a:gd name="connsiteX2547" fmla="*/ 4237934 w 8074386"/>
              <a:gd name="connsiteY2547" fmla="*/ 1037969 h 4559737"/>
              <a:gd name="connsiteX2548" fmla="*/ 4236610 w 8074386"/>
              <a:gd name="connsiteY2548" fmla="*/ 1016729 h 4559737"/>
              <a:gd name="connsiteX2549" fmla="*/ 4195039 w 8074386"/>
              <a:gd name="connsiteY2549" fmla="*/ 1013234 h 4559737"/>
              <a:gd name="connsiteX2550" fmla="*/ 2696393 w 8074386"/>
              <a:gd name="connsiteY2550" fmla="*/ 993634 h 4559737"/>
              <a:gd name="connsiteX2551" fmla="*/ 2670355 w 8074386"/>
              <a:gd name="connsiteY2551" fmla="*/ 998451 h 4559737"/>
              <a:gd name="connsiteX2552" fmla="*/ 2669858 w 8074386"/>
              <a:gd name="connsiteY2552" fmla="*/ 1006441 h 4559737"/>
              <a:gd name="connsiteX2553" fmla="*/ 2751588 w 8074386"/>
              <a:gd name="connsiteY2553" fmla="*/ 1003062 h 4559737"/>
              <a:gd name="connsiteX2554" fmla="*/ 2756244 w 8074386"/>
              <a:gd name="connsiteY2554" fmla="*/ 1002848 h 4559737"/>
              <a:gd name="connsiteX2555" fmla="*/ 2696393 w 8074386"/>
              <a:gd name="connsiteY2555" fmla="*/ 993634 h 4559737"/>
              <a:gd name="connsiteX2556" fmla="*/ 1976899 w 8074386"/>
              <a:gd name="connsiteY2556" fmla="*/ 974655 h 4559737"/>
              <a:gd name="connsiteX2557" fmla="*/ 1980123 w 8074386"/>
              <a:gd name="connsiteY2557" fmla="*/ 1026331 h 4559737"/>
              <a:gd name="connsiteX2558" fmla="*/ 2005761 w 8074386"/>
              <a:gd name="connsiteY2558" fmla="*/ 1027924 h 4559737"/>
              <a:gd name="connsiteX2559" fmla="*/ 2008948 w 8074386"/>
              <a:gd name="connsiteY2559" fmla="*/ 976647 h 4559737"/>
              <a:gd name="connsiteX2560" fmla="*/ 1976899 w 8074386"/>
              <a:gd name="connsiteY2560" fmla="*/ 974655 h 4559737"/>
              <a:gd name="connsiteX2561" fmla="*/ 2616221 w 8074386"/>
              <a:gd name="connsiteY2561" fmla="*/ 968265 h 4559737"/>
              <a:gd name="connsiteX2562" fmla="*/ 2584763 w 8074386"/>
              <a:gd name="connsiteY2562" fmla="*/ 980530 h 4559737"/>
              <a:gd name="connsiteX2563" fmla="*/ 2584762 w 8074386"/>
              <a:gd name="connsiteY2563" fmla="*/ 1009960 h 4559737"/>
              <a:gd name="connsiteX2564" fmla="*/ 2601428 w 8074386"/>
              <a:gd name="connsiteY2564" fmla="*/ 1009270 h 4559737"/>
              <a:gd name="connsiteX2565" fmla="*/ 2605461 w 8074386"/>
              <a:gd name="connsiteY2565" fmla="*/ 1007287 h 4559737"/>
              <a:gd name="connsiteX2566" fmla="*/ 2638306 w 8074386"/>
              <a:gd name="connsiteY2566" fmla="*/ 996458 h 4559737"/>
              <a:gd name="connsiteX2567" fmla="*/ 2639899 w 8074386"/>
              <a:gd name="connsiteY2567" fmla="*/ 970820 h 4559737"/>
              <a:gd name="connsiteX2568" fmla="*/ 2616221 w 8074386"/>
              <a:gd name="connsiteY2568" fmla="*/ 968265 h 4559737"/>
              <a:gd name="connsiteX2569" fmla="*/ 3586828 w 8074386"/>
              <a:gd name="connsiteY2569" fmla="*/ 958895 h 4559737"/>
              <a:gd name="connsiteX2570" fmla="*/ 3608879 w 8074386"/>
              <a:gd name="connsiteY2570" fmla="*/ 997085 h 4559737"/>
              <a:gd name="connsiteX2571" fmla="*/ 3662057 w 8074386"/>
              <a:gd name="connsiteY2571" fmla="*/ 1009960 h 4559737"/>
              <a:gd name="connsiteX2572" fmla="*/ 3682643 w 8074386"/>
              <a:gd name="connsiteY2572" fmla="*/ 1009960 h 4559737"/>
              <a:gd name="connsiteX2573" fmla="*/ 3784869 w 8074386"/>
              <a:gd name="connsiteY2573" fmla="*/ 996807 h 4559737"/>
              <a:gd name="connsiteX2574" fmla="*/ 3713524 w 8074386"/>
              <a:gd name="connsiteY2574" fmla="*/ 986072 h 4559737"/>
              <a:gd name="connsiteX2575" fmla="*/ 3655837 w 8074386"/>
              <a:gd name="connsiteY2575" fmla="*/ 982486 h 4559737"/>
              <a:gd name="connsiteX2576" fmla="*/ 3656235 w 8074386"/>
              <a:gd name="connsiteY2576" fmla="*/ 976077 h 4559737"/>
              <a:gd name="connsiteX2577" fmla="*/ 3659998 w 8074386"/>
              <a:gd name="connsiteY2577" fmla="*/ 962038 h 4559737"/>
              <a:gd name="connsiteX2578" fmla="*/ 3600703 w 8074386"/>
              <a:gd name="connsiteY2578" fmla="*/ 959148 h 4559737"/>
              <a:gd name="connsiteX2579" fmla="*/ 3599343 w 8074386"/>
              <a:gd name="connsiteY2579" fmla="*/ 959672 h 4559737"/>
              <a:gd name="connsiteX2580" fmla="*/ 3586828 w 8074386"/>
              <a:gd name="connsiteY2580" fmla="*/ 958895 h 4559737"/>
              <a:gd name="connsiteX2581" fmla="*/ 3854186 w 8074386"/>
              <a:gd name="connsiteY2581" fmla="*/ 958460 h 4559737"/>
              <a:gd name="connsiteX2582" fmla="*/ 3850353 w 8074386"/>
              <a:gd name="connsiteY2582" fmla="*/ 958702 h 4559737"/>
              <a:gd name="connsiteX2583" fmla="*/ 3849326 w 8074386"/>
              <a:gd name="connsiteY2583" fmla="*/ 975210 h 4559737"/>
              <a:gd name="connsiteX2584" fmla="*/ 3854187 w 8074386"/>
              <a:gd name="connsiteY2584" fmla="*/ 974973 h 4559737"/>
              <a:gd name="connsiteX2585" fmla="*/ 3854186 w 8074386"/>
              <a:gd name="connsiteY2585" fmla="*/ 958460 h 4559737"/>
              <a:gd name="connsiteX2586" fmla="*/ 2499283 w 8074386"/>
              <a:gd name="connsiteY2586" fmla="*/ 955645 h 4559737"/>
              <a:gd name="connsiteX2587" fmla="*/ 2447605 w 8074386"/>
              <a:gd name="connsiteY2587" fmla="*/ 958868 h 4559737"/>
              <a:gd name="connsiteX2588" fmla="*/ 2446012 w 8074386"/>
              <a:gd name="connsiteY2588" fmla="*/ 984508 h 4559737"/>
              <a:gd name="connsiteX2589" fmla="*/ 2471651 w 8074386"/>
              <a:gd name="connsiteY2589" fmla="*/ 986101 h 4559737"/>
              <a:gd name="connsiteX2590" fmla="*/ 2477979 w 8074386"/>
              <a:gd name="connsiteY2590" fmla="*/ 987457 h 4559737"/>
              <a:gd name="connsiteX2591" fmla="*/ 2509458 w 8074386"/>
              <a:gd name="connsiteY2591" fmla="*/ 956743 h 4559737"/>
              <a:gd name="connsiteX2592" fmla="*/ 2499283 w 8074386"/>
              <a:gd name="connsiteY2592" fmla="*/ 955645 h 4559737"/>
              <a:gd name="connsiteX2593" fmla="*/ 904470 w 8074386"/>
              <a:gd name="connsiteY2593" fmla="*/ 940174 h 4559737"/>
              <a:gd name="connsiteX2594" fmla="*/ 933331 w 8074386"/>
              <a:gd name="connsiteY2594" fmla="*/ 993444 h 4559737"/>
              <a:gd name="connsiteX2595" fmla="*/ 931736 w 8074386"/>
              <a:gd name="connsiteY2595" fmla="*/ 1019082 h 4559737"/>
              <a:gd name="connsiteX2596" fmla="*/ 602846 w 8074386"/>
              <a:gd name="connsiteY2596" fmla="*/ 1030814 h 4559737"/>
              <a:gd name="connsiteX2597" fmla="*/ 414171 w 8074386"/>
              <a:gd name="connsiteY2597" fmla="*/ 1064130 h 4559737"/>
              <a:gd name="connsiteX2598" fmla="*/ 380096 w 8074386"/>
              <a:gd name="connsiteY2598" fmla="*/ 991232 h 4559737"/>
              <a:gd name="connsiteX2599" fmla="*/ 433365 w 8074386"/>
              <a:gd name="connsiteY2599" fmla="*/ 962370 h 4559737"/>
              <a:gd name="connsiteX2600" fmla="*/ 436588 w 8074386"/>
              <a:gd name="connsiteY2600" fmla="*/ 1014045 h 4559737"/>
              <a:gd name="connsiteX2601" fmla="*/ 904470 w 8074386"/>
              <a:gd name="connsiteY2601" fmla="*/ 940174 h 4559737"/>
              <a:gd name="connsiteX2602" fmla="*/ 3214534 w 8074386"/>
              <a:gd name="connsiteY2602" fmla="*/ 939295 h 4559737"/>
              <a:gd name="connsiteX2603" fmla="*/ 3213958 w 8074386"/>
              <a:gd name="connsiteY2603" fmla="*/ 948589 h 4559737"/>
              <a:gd name="connsiteX2604" fmla="*/ 3233187 w 8074386"/>
              <a:gd name="connsiteY2604" fmla="*/ 949784 h 4559737"/>
              <a:gd name="connsiteX2605" fmla="*/ 3323731 w 8074386"/>
              <a:gd name="connsiteY2605" fmla="*/ 968280 h 4559737"/>
              <a:gd name="connsiteX2606" fmla="*/ 3380057 w 8074386"/>
              <a:gd name="connsiteY2606" fmla="*/ 990242 h 4559737"/>
              <a:gd name="connsiteX2607" fmla="*/ 3454971 w 8074386"/>
              <a:gd name="connsiteY2607" fmla="*/ 992714 h 4559737"/>
              <a:gd name="connsiteX2608" fmla="*/ 3468757 w 8074386"/>
              <a:gd name="connsiteY2608" fmla="*/ 990163 h 4559737"/>
              <a:gd name="connsiteX2609" fmla="*/ 3469808 w 8074386"/>
              <a:gd name="connsiteY2609" fmla="*/ 993203 h 4559737"/>
              <a:gd name="connsiteX2610" fmla="*/ 3531684 w 8074386"/>
              <a:gd name="connsiteY2610" fmla="*/ 995244 h 4559737"/>
              <a:gd name="connsiteX2611" fmla="*/ 3559131 w 8074386"/>
              <a:gd name="connsiteY2611" fmla="*/ 987888 h 4559737"/>
              <a:gd name="connsiteX2612" fmla="*/ 3559132 w 8074386"/>
              <a:gd name="connsiteY2612" fmla="*/ 958460 h 4559737"/>
              <a:gd name="connsiteX2613" fmla="*/ 3538545 w 8074386"/>
              <a:gd name="connsiteY2613" fmla="*/ 958460 h 4559737"/>
              <a:gd name="connsiteX2614" fmla="*/ 3382442 w 8074386"/>
              <a:gd name="connsiteY2614" fmla="*/ 951102 h 4559737"/>
              <a:gd name="connsiteX2615" fmla="*/ 3315540 w 8074386"/>
              <a:gd name="connsiteY2615" fmla="*/ 946489 h 4559737"/>
              <a:gd name="connsiteX2616" fmla="*/ 3297684 w 8074386"/>
              <a:gd name="connsiteY2616" fmla="*/ 947357 h 4559737"/>
              <a:gd name="connsiteX2617" fmla="*/ 3297553 w 8074386"/>
              <a:gd name="connsiteY2617" fmla="*/ 945249 h 4559737"/>
              <a:gd name="connsiteX2618" fmla="*/ 3249066 w 8074386"/>
              <a:gd name="connsiteY2618" fmla="*/ 941906 h 4559737"/>
              <a:gd name="connsiteX2619" fmla="*/ 3214534 w 8074386"/>
              <a:gd name="connsiteY2619" fmla="*/ 939295 h 4559737"/>
              <a:gd name="connsiteX2620" fmla="*/ 2225254 w 8074386"/>
              <a:gd name="connsiteY2620" fmla="*/ 912876 h 4559737"/>
              <a:gd name="connsiteX2621" fmla="*/ 2196030 w 8074386"/>
              <a:gd name="connsiteY2621" fmla="*/ 968971 h 4559737"/>
              <a:gd name="connsiteX2622" fmla="*/ 2363879 w 8074386"/>
              <a:gd name="connsiteY2622" fmla="*/ 960099 h 4559737"/>
              <a:gd name="connsiteX2623" fmla="*/ 2355416 w 8074386"/>
              <a:gd name="connsiteY2623" fmla="*/ 944476 h 4559737"/>
              <a:gd name="connsiteX2624" fmla="*/ 2344599 w 8074386"/>
              <a:gd name="connsiteY2624" fmla="*/ 951103 h 4559737"/>
              <a:gd name="connsiteX2625" fmla="*/ 2322687 w 8074386"/>
              <a:gd name="connsiteY2625" fmla="*/ 913509 h 4559737"/>
              <a:gd name="connsiteX2626" fmla="*/ 2281747 w 8074386"/>
              <a:gd name="connsiteY2626" fmla="*/ 935691 h 4559737"/>
              <a:gd name="connsiteX2627" fmla="*/ 2225254 w 8074386"/>
              <a:gd name="connsiteY2627" fmla="*/ 912876 h 4559737"/>
              <a:gd name="connsiteX2628" fmla="*/ 1975272 w 8074386"/>
              <a:gd name="connsiteY2628" fmla="*/ 897338 h 4559737"/>
              <a:gd name="connsiteX2629" fmla="*/ 2117120 w 8074386"/>
              <a:gd name="connsiteY2629" fmla="*/ 996239 h 4559737"/>
              <a:gd name="connsiteX2630" fmla="*/ 2175207 w 8074386"/>
              <a:gd name="connsiteY2630" fmla="*/ 993414 h 4559737"/>
              <a:gd name="connsiteX2631" fmla="*/ 2139934 w 8074386"/>
              <a:gd name="connsiteY2631" fmla="*/ 939746 h 4559737"/>
              <a:gd name="connsiteX2632" fmla="*/ 2166769 w 8074386"/>
              <a:gd name="connsiteY2632" fmla="*/ 922109 h 4559737"/>
              <a:gd name="connsiteX2633" fmla="*/ 2167168 w 8074386"/>
              <a:gd name="connsiteY2633" fmla="*/ 915701 h 4559737"/>
              <a:gd name="connsiteX2634" fmla="*/ 2109479 w 8074386"/>
              <a:gd name="connsiteY2634" fmla="*/ 912115 h 4559737"/>
              <a:gd name="connsiteX2635" fmla="*/ 1975272 w 8074386"/>
              <a:gd name="connsiteY2635" fmla="*/ 897338 h 4559737"/>
              <a:gd name="connsiteX2636" fmla="*/ 4345457 w 8074386"/>
              <a:gd name="connsiteY2636" fmla="*/ 870919 h 4559737"/>
              <a:gd name="connsiteX2637" fmla="*/ 4320786 w 8074386"/>
              <a:gd name="connsiteY2637" fmla="*/ 877531 h 4559737"/>
              <a:gd name="connsiteX2638" fmla="*/ 4320786 w 8074386"/>
              <a:gd name="connsiteY2638" fmla="*/ 898581 h 4559737"/>
              <a:gd name="connsiteX2639" fmla="*/ 4342847 w 8074386"/>
              <a:gd name="connsiteY2639" fmla="*/ 902930 h 4559737"/>
              <a:gd name="connsiteX2640" fmla="*/ 4368884 w 8074386"/>
              <a:gd name="connsiteY2640" fmla="*/ 898113 h 4559737"/>
              <a:gd name="connsiteX2641" fmla="*/ 4370134 w 8074386"/>
              <a:gd name="connsiteY2641" fmla="*/ 878001 h 4559737"/>
              <a:gd name="connsiteX2642" fmla="*/ 4351340 w 8074386"/>
              <a:gd name="connsiteY2642" fmla="*/ 871284 h 4559737"/>
              <a:gd name="connsiteX2643" fmla="*/ 4345457 w 8074386"/>
              <a:gd name="connsiteY2643" fmla="*/ 870919 h 4559737"/>
              <a:gd name="connsiteX2644" fmla="*/ 3700496 w 8074386"/>
              <a:gd name="connsiteY2644" fmla="*/ 866462 h 4559737"/>
              <a:gd name="connsiteX2645" fmla="*/ 3696367 w 8074386"/>
              <a:gd name="connsiteY2645" fmla="*/ 877530 h 4559737"/>
              <a:gd name="connsiteX2646" fmla="*/ 3696366 w 8074386"/>
              <a:gd name="connsiteY2646" fmla="*/ 884888 h 4559737"/>
              <a:gd name="connsiteX2647" fmla="*/ 3765209 w 8074386"/>
              <a:gd name="connsiteY2647" fmla="*/ 879210 h 4559737"/>
              <a:gd name="connsiteX2648" fmla="*/ 3765565 w 8074386"/>
              <a:gd name="connsiteY2648" fmla="*/ 873484 h 4559737"/>
              <a:gd name="connsiteX2649" fmla="*/ 3700496 w 8074386"/>
              <a:gd name="connsiteY2649" fmla="*/ 866462 h 4559737"/>
              <a:gd name="connsiteX2650" fmla="*/ 1559031 w 8074386"/>
              <a:gd name="connsiteY2650" fmla="*/ 865033 h 4559737"/>
              <a:gd name="connsiteX2651" fmla="*/ 1536616 w 8074386"/>
              <a:gd name="connsiteY2651" fmla="*/ 915117 h 4559737"/>
              <a:gd name="connsiteX2652" fmla="*/ 1896361 w 8074386"/>
              <a:gd name="connsiteY2652" fmla="*/ 924607 h 4559737"/>
              <a:gd name="connsiteX2653" fmla="*/ 1922001 w 8074386"/>
              <a:gd name="connsiteY2653" fmla="*/ 926201 h 4559737"/>
              <a:gd name="connsiteX2654" fmla="*/ 1917184 w 8074386"/>
              <a:gd name="connsiteY2654" fmla="*/ 900164 h 4559737"/>
              <a:gd name="connsiteX2655" fmla="*/ 1559031 w 8074386"/>
              <a:gd name="connsiteY2655" fmla="*/ 865033 h 4559737"/>
              <a:gd name="connsiteX2656" fmla="*/ 2866093 w 8074386"/>
              <a:gd name="connsiteY2656" fmla="*/ 862816 h 4559737"/>
              <a:gd name="connsiteX2657" fmla="*/ 2832950 w 8074386"/>
              <a:gd name="connsiteY2657" fmla="*/ 866370 h 4559737"/>
              <a:gd name="connsiteX2658" fmla="*/ 2868914 w 8074386"/>
              <a:gd name="connsiteY2658" fmla="*/ 880964 h 4559737"/>
              <a:gd name="connsiteX2659" fmla="*/ 2866093 w 8074386"/>
              <a:gd name="connsiteY2659" fmla="*/ 862816 h 4559737"/>
              <a:gd name="connsiteX2660" fmla="*/ 3624947 w 8074386"/>
              <a:gd name="connsiteY2660" fmla="*/ 858311 h 4559737"/>
              <a:gd name="connsiteX2661" fmla="*/ 3633547 w 8074386"/>
              <a:gd name="connsiteY2661" fmla="*/ 872081 h 4559737"/>
              <a:gd name="connsiteX2662" fmla="*/ 3662057 w 8074386"/>
              <a:gd name="connsiteY2662" fmla="*/ 862817 h 4559737"/>
              <a:gd name="connsiteX2663" fmla="*/ 3662057 w 8074386"/>
              <a:gd name="connsiteY2663" fmla="*/ 862315 h 4559737"/>
              <a:gd name="connsiteX2664" fmla="*/ 3624947 w 8074386"/>
              <a:gd name="connsiteY2664" fmla="*/ 858311 h 4559737"/>
              <a:gd name="connsiteX2665" fmla="*/ 3020433 w 8074386"/>
              <a:gd name="connsiteY2665" fmla="*/ 852910 h 4559737"/>
              <a:gd name="connsiteX2666" fmla="*/ 2994534 w 8074386"/>
              <a:gd name="connsiteY2666" fmla="*/ 902621 h 4559737"/>
              <a:gd name="connsiteX2667" fmla="*/ 3017053 w 8074386"/>
              <a:gd name="connsiteY2667" fmla="*/ 899603 h 4559737"/>
              <a:gd name="connsiteX2668" fmla="*/ 3058140 w 8074386"/>
              <a:gd name="connsiteY2668" fmla="*/ 915337 h 4559737"/>
              <a:gd name="connsiteX2669" fmla="*/ 3080848 w 8074386"/>
              <a:gd name="connsiteY2669" fmla="*/ 917485 h 4559737"/>
              <a:gd name="connsiteX2670" fmla="*/ 3099394 w 8074386"/>
              <a:gd name="connsiteY2670" fmla="*/ 879371 h 4559737"/>
              <a:gd name="connsiteX2671" fmla="*/ 3107473 w 8074386"/>
              <a:gd name="connsiteY2671" fmla="*/ 876242 h 4559737"/>
              <a:gd name="connsiteX2672" fmla="*/ 3020433 w 8074386"/>
              <a:gd name="connsiteY2672" fmla="*/ 852910 h 4559737"/>
              <a:gd name="connsiteX2673" fmla="*/ 2926867 w 8074386"/>
              <a:gd name="connsiteY2673" fmla="*/ 844611 h 4559737"/>
              <a:gd name="connsiteX2674" fmla="*/ 2913706 w 8074386"/>
              <a:gd name="connsiteY2674" fmla="*/ 896350 h 4559737"/>
              <a:gd name="connsiteX2675" fmla="*/ 2924604 w 8074386"/>
              <a:gd name="connsiteY2675" fmla="*/ 900039 h 4559737"/>
              <a:gd name="connsiteX2676" fmla="*/ 2959159 w 8074386"/>
              <a:gd name="connsiteY2676" fmla="*/ 907013 h 4559737"/>
              <a:gd name="connsiteX2677" fmla="*/ 2962186 w 8074386"/>
              <a:gd name="connsiteY2677" fmla="*/ 907201 h 4559737"/>
              <a:gd name="connsiteX2678" fmla="*/ 2962158 w 8074386"/>
              <a:gd name="connsiteY2678" fmla="*/ 906961 h 4559737"/>
              <a:gd name="connsiteX2679" fmla="*/ 2965137 w 8074386"/>
              <a:gd name="connsiteY2679" fmla="*/ 906561 h 4559737"/>
              <a:gd name="connsiteX2680" fmla="*/ 2940490 w 8074386"/>
              <a:gd name="connsiteY2680" fmla="*/ 857995 h 4559737"/>
              <a:gd name="connsiteX2681" fmla="*/ 2926867 w 8074386"/>
              <a:gd name="connsiteY2681" fmla="*/ 844611 h 4559737"/>
              <a:gd name="connsiteX2682" fmla="*/ 3510766 w 8074386"/>
              <a:gd name="connsiteY2682" fmla="*/ 831910 h 4559737"/>
              <a:gd name="connsiteX2683" fmla="*/ 3464304 w 8074386"/>
              <a:gd name="connsiteY2683" fmla="*/ 854760 h 4559737"/>
              <a:gd name="connsiteX2684" fmla="*/ 3459730 w 8074386"/>
              <a:gd name="connsiteY2684" fmla="*/ 856268 h 4559737"/>
              <a:gd name="connsiteX2685" fmla="*/ 3463067 w 8074386"/>
              <a:gd name="connsiteY2685" fmla="*/ 884888 h 4559737"/>
              <a:gd name="connsiteX2686" fmla="*/ 3466177 w 8074386"/>
              <a:gd name="connsiteY2686" fmla="*/ 884888 h 4559737"/>
              <a:gd name="connsiteX2687" fmla="*/ 3505470 w 8074386"/>
              <a:gd name="connsiteY2687" fmla="*/ 865362 h 4559737"/>
              <a:gd name="connsiteX2688" fmla="*/ 3541221 w 8074386"/>
              <a:gd name="connsiteY2688" fmla="*/ 859540 h 4559737"/>
              <a:gd name="connsiteX2689" fmla="*/ 3539627 w 8074386"/>
              <a:gd name="connsiteY2689" fmla="*/ 885179 h 4559737"/>
              <a:gd name="connsiteX2690" fmla="*/ 3534146 w 8074386"/>
              <a:gd name="connsiteY2690" fmla="*/ 900922 h 4559737"/>
              <a:gd name="connsiteX2691" fmla="*/ 3571384 w 8074386"/>
              <a:gd name="connsiteY2691" fmla="*/ 920886 h 4559737"/>
              <a:gd name="connsiteX2692" fmla="*/ 3570481 w 8074386"/>
              <a:gd name="connsiteY2692" fmla="*/ 906401 h 4559737"/>
              <a:gd name="connsiteX2693" fmla="*/ 3599309 w 8074386"/>
              <a:gd name="connsiteY2693" fmla="*/ 856717 h 4559737"/>
              <a:gd name="connsiteX2694" fmla="*/ 3561843 w 8074386"/>
              <a:gd name="connsiteY2694" fmla="*/ 843622 h 4559737"/>
              <a:gd name="connsiteX2695" fmla="*/ 3517961 w 8074386"/>
              <a:gd name="connsiteY2695" fmla="*/ 848102 h 4559737"/>
              <a:gd name="connsiteX2696" fmla="*/ 3522829 w 8074386"/>
              <a:gd name="connsiteY2696" fmla="*/ 834185 h 4559737"/>
              <a:gd name="connsiteX2697" fmla="*/ 3510766 w 8074386"/>
              <a:gd name="connsiteY2697" fmla="*/ 831910 h 4559737"/>
              <a:gd name="connsiteX2698" fmla="*/ 3458502 w 8074386"/>
              <a:gd name="connsiteY2698" fmla="*/ 825725 h 4559737"/>
              <a:gd name="connsiteX2699" fmla="*/ 3456205 w 8074386"/>
              <a:gd name="connsiteY2699" fmla="*/ 826033 h 4559737"/>
              <a:gd name="connsiteX2700" fmla="*/ 3457276 w 8074386"/>
              <a:gd name="connsiteY2700" fmla="*/ 835220 h 4559737"/>
              <a:gd name="connsiteX2701" fmla="*/ 3459089 w 8074386"/>
              <a:gd name="connsiteY2701" fmla="*/ 835131 h 4559737"/>
              <a:gd name="connsiteX2702" fmla="*/ 3458502 w 8074386"/>
              <a:gd name="connsiteY2702" fmla="*/ 825725 h 4559737"/>
              <a:gd name="connsiteX2703" fmla="*/ 2270486 w 8074386"/>
              <a:gd name="connsiteY2703" fmla="*/ 806299 h 4559737"/>
              <a:gd name="connsiteX2704" fmla="*/ 2244447 w 8074386"/>
              <a:gd name="connsiteY2704" fmla="*/ 811115 h 4559737"/>
              <a:gd name="connsiteX2705" fmla="*/ 2247670 w 8074386"/>
              <a:gd name="connsiteY2705" fmla="*/ 862792 h 4559737"/>
              <a:gd name="connsiteX2706" fmla="*/ 2273709 w 8074386"/>
              <a:gd name="connsiteY2706" fmla="*/ 857977 h 4559737"/>
              <a:gd name="connsiteX2707" fmla="*/ 2270486 w 8074386"/>
              <a:gd name="connsiteY2707" fmla="*/ 806299 h 4559737"/>
              <a:gd name="connsiteX2708" fmla="*/ 2380268 w 8074386"/>
              <a:gd name="connsiteY2708" fmla="*/ 799964 h 4559737"/>
              <a:gd name="connsiteX2709" fmla="*/ 2379850 w 8074386"/>
              <a:gd name="connsiteY2709" fmla="*/ 806662 h 4559737"/>
              <a:gd name="connsiteX2710" fmla="*/ 2405006 w 8074386"/>
              <a:gd name="connsiteY2710" fmla="*/ 805439 h 4559737"/>
              <a:gd name="connsiteX2711" fmla="*/ 2394348 w 8074386"/>
              <a:gd name="connsiteY2711" fmla="*/ 802122 h 4559737"/>
              <a:gd name="connsiteX2712" fmla="*/ 2380268 w 8074386"/>
              <a:gd name="connsiteY2712" fmla="*/ 799964 h 4559737"/>
              <a:gd name="connsiteX2713" fmla="*/ 1228510 w 8074386"/>
              <a:gd name="connsiteY2713" fmla="*/ 799448 h 4559737"/>
              <a:gd name="connsiteX2714" fmla="*/ 1196062 w 8074386"/>
              <a:gd name="connsiteY2714" fmla="*/ 803867 h 4559737"/>
              <a:gd name="connsiteX2715" fmla="*/ 1199286 w 8074386"/>
              <a:gd name="connsiteY2715" fmla="*/ 855544 h 4559737"/>
              <a:gd name="connsiteX2716" fmla="*/ 1231734 w 8074386"/>
              <a:gd name="connsiteY2716" fmla="*/ 851126 h 4559737"/>
              <a:gd name="connsiteX2717" fmla="*/ 1228510 w 8074386"/>
              <a:gd name="connsiteY2717" fmla="*/ 799448 h 4559737"/>
              <a:gd name="connsiteX2718" fmla="*/ 2680827 w 8074386"/>
              <a:gd name="connsiteY2718" fmla="*/ 789247 h 4559737"/>
              <a:gd name="connsiteX2719" fmla="*/ 2630837 w 8074386"/>
              <a:gd name="connsiteY2719" fmla="*/ 793370 h 4559737"/>
              <a:gd name="connsiteX2720" fmla="*/ 2631428 w 8074386"/>
              <a:gd name="connsiteY2720" fmla="*/ 796561 h 4559737"/>
              <a:gd name="connsiteX2721" fmla="*/ 2681800 w 8074386"/>
              <a:gd name="connsiteY2721" fmla="*/ 793419 h 4559737"/>
              <a:gd name="connsiteX2722" fmla="*/ 2680827 w 8074386"/>
              <a:gd name="connsiteY2722" fmla="*/ 789247 h 4559737"/>
              <a:gd name="connsiteX2723" fmla="*/ 2767227 w 8074386"/>
              <a:gd name="connsiteY2723" fmla="*/ 785697 h 4559737"/>
              <a:gd name="connsiteX2724" fmla="*/ 2725968 w 8074386"/>
              <a:gd name="connsiteY2724" fmla="*/ 787702 h 4559737"/>
              <a:gd name="connsiteX2725" fmla="*/ 2716223 w 8074386"/>
              <a:gd name="connsiteY2725" fmla="*/ 815568 h 4559737"/>
              <a:gd name="connsiteX2726" fmla="*/ 2721385 w 8074386"/>
              <a:gd name="connsiteY2726" fmla="*/ 817871 h 4559737"/>
              <a:gd name="connsiteX2727" fmla="*/ 2858836 w 8074386"/>
              <a:gd name="connsiteY2727" fmla="*/ 800186 h 4559737"/>
              <a:gd name="connsiteX2728" fmla="*/ 2854138 w 8074386"/>
              <a:gd name="connsiteY2728" fmla="*/ 797935 h 4559737"/>
              <a:gd name="connsiteX2729" fmla="*/ 2792866 w 8074386"/>
              <a:gd name="connsiteY2729" fmla="*/ 787291 h 4559737"/>
              <a:gd name="connsiteX2730" fmla="*/ 2767227 w 8074386"/>
              <a:gd name="connsiteY2730" fmla="*/ 785697 h 4559737"/>
              <a:gd name="connsiteX2731" fmla="*/ 978527 w 8074386"/>
              <a:gd name="connsiteY2731" fmla="*/ 783911 h 4559737"/>
              <a:gd name="connsiteX2732" fmla="*/ 980157 w 8074386"/>
              <a:gd name="connsiteY2732" fmla="*/ 861227 h 4559737"/>
              <a:gd name="connsiteX2733" fmla="*/ 1091513 w 8074386"/>
              <a:gd name="connsiteY2733" fmla="*/ 829542 h 4559737"/>
              <a:gd name="connsiteX2734" fmla="*/ 1086698 w 8074386"/>
              <a:gd name="connsiteY2734" fmla="*/ 803505 h 4559737"/>
              <a:gd name="connsiteX2735" fmla="*/ 978527 w 8074386"/>
              <a:gd name="connsiteY2735" fmla="*/ 783911 h 4559737"/>
              <a:gd name="connsiteX2736" fmla="*/ 3095349 w 8074386"/>
              <a:gd name="connsiteY2736" fmla="*/ 761608 h 4559737"/>
              <a:gd name="connsiteX2737" fmla="*/ 3078540 w 8074386"/>
              <a:gd name="connsiteY2737" fmla="*/ 772873 h 4559737"/>
              <a:gd name="connsiteX2738" fmla="*/ 3096120 w 8074386"/>
              <a:gd name="connsiteY2738" fmla="*/ 773966 h 4559737"/>
              <a:gd name="connsiteX2739" fmla="*/ 3095349 w 8074386"/>
              <a:gd name="connsiteY2739" fmla="*/ 761608 h 4559737"/>
              <a:gd name="connsiteX2740" fmla="*/ 3270936 w 8074386"/>
              <a:gd name="connsiteY2740" fmla="*/ 759818 h 4559737"/>
              <a:gd name="connsiteX2741" fmla="*/ 3234298 w 8074386"/>
              <a:gd name="connsiteY2741" fmla="*/ 762840 h 4559737"/>
              <a:gd name="connsiteX2742" fmla="*/ 3236139 w 8074386"/>
              <a:gd name="connsiteY2742" fmla="*/ 792356 h 4559737"/>
              <a:gd name="connsiteX2743" fmla="*/ 3270937 w 8074386"/>
              <a:gd name="connsiteY2743" fmla="*/ 789246 h 4559737"/>
              <a:gd name="connsiteX2744" fmla="*/ 3270936 w 8074386"/>
              <a:gd name="connsiteY2744" fmla="*/ 759818 h 4559737"/>
              <a:gd name="connsiteX2745" fmla="*/ 2267264 w 8074386"/>
              <a:gd name="connsiteY2745" fmla="*/ 754623 h 4559737"/>
              <a:gd name="connsiteX2746" fmla="*/ 2215586 w 8074386"/>
              <a:gd name="connsiteY2746" fmla="*/ 757844 h 4559737"/>
              <a:gd name="connsiteX2747" fmla="*/ 2213992 w 8074386"/>
              <a:gd name="connsiteY2747" fmla="*/ 783485 h 4559737"/>
              <a:gd name="connsiteX2748" fmla="*/ 2272078 w 8074386"/>
              <a:gd name="connsiteY2748" fmla="*/ 780660 h 4559737"/>
              <a:gd name="connsiteX2749" fmla="*/ 2267264 w 8074386"/>
              <a:gd name="connsiteY2749" fmla="*/ 754623 h 4559737"/>
              <a:gd name="connsiteX2750" fmla="*/ 2487985 w 8074386"/>
              <a:gd name="connsiteY2750" fmla="*/ 723299 h 4559737"/>
              <a:gd name="connsiteX2751" fmla="*/ 2404259 w 8074386"/>
              <a:gd name="connsiteY2751" fmla="*/ 724530 h 4559737"/>
              <a:gd name="connsiteX2752" fmla="*/ 2408671 w 8074386"/>
              <a:gd name="connsiteY2752" fmla="*/ 748384 h 4559737"/>
              <a:gd name="connsiteX2753" fmla="*/ 2414465 w 8074386"/>
              <a:gd name="connsiteY2753" fmla="*/ 750454 h 4559737"/>
              <a:gd name="connsiteX2754" fmla="*/ 2463272 w 8074386"/>
              <a:gd name="connsiteY2754" fmla="*/ 749425 h 4559737"/>
              <a:gd name="connsiteX2755" fmla="*/ 2468112 w 8074386"/>
              <a:gd name="connsiteY2755" fmla="*/ 737747 h 4559737"/>
              <a:gd name="connsiteX2756" fmla="*/ 2468113 w 8074386"/>
              <a:gd name="connsiteY2756" fmla="*/ 730389 h 4559737"/>
              <a:gd name="connsiteX2757" fmla="*/ 2487545 w 8074386"/>
              <a:gd name="connsiteY2757" fmla="*/ 730389 h 4559737"/>
              <a:gd name="connsiteX2758" fmla="*/ 2487985 w 8074386"/>
              <a:gd name="connsiteY2758" fmla="*/ 723299 h 4559737"/>
              <a:gd name="connsiteX2759" fmla="*/ 2018874 w 8074386"/>
              <a:gd name="connsiteY2759" fmla="*/ 713446 h 4559737"/>
              <a:gd name="connsiteX2760" fmla="*/ 2023689 w 8074386"/>
              <a:gd name="connsiteY2760" fmla="*/ 739484 h 4559737"/>
              <a:gd name="connsiteX2761" fmla="*/ 2074969 w 8074386"/>
              <a:gd name="connsiteY2761" fmla="*/ 742671 h 4559737"/>
              <a:gd name="connsiteX2762" fmla="*/ 2076562 w 8074386"/>
              <a:gd name="connsiteY2762" fmla="*/ 717032 h 4559737"/>
              <a:gd name="connsiteX2763" fmla="*/ 2018874 w 8074386"/>
              <a:gd name="connsiteY2763" fmla="*/ 713446 h 4559737"/>
              <a:gd name="connsiteX2764" fmla="*/ 1112300 w 8074386"/>
              <a:gd name="connsiteY2764" fmla="*/ 702143 h 4559737"/>
              <a:gd name="connsiteX2765" fmla="*/ 1054214 w 8074386"/>
              <a:gd name="connsiteY2765" fmla="*/ 704966 h 4559737"/>
              <a:gd name="connsiteX2766" fmla="*/ 1059031 w 8074386"/>
              <a:gd name="connsiteY2766" fmla="*/ 731003 h 4559737"/>
              <a:gd name="connsiteX2767" fmla="*/ 1110708 w 8074386"/>
              <a:gd name="connsiteY2767" fmla="*/ 727781 h 4559737"/>
              <a:gd name="connsiteX2768" fmla="*/ 1112300 w 8074386"/>
              <a:gd name="connsiteY2768" fmla="*/ 702143 h 4559737"/>
              <a:gd name="connsiteX2769" fmla="*/ 1826580 w 8074386"/>
              <a:gd name="connsiteY2769" fmla="*/ 701494 h 4559737"/>
              <a:gd name="connsiteX2770" fmla="*/ 1829804 w 8074386"/>
              <a:gd name="connsiteY2770" fmla="*/ 753171 h 4559737"/>
              <a:gd name="connsiteX2771" fmla="*/ 1881479 w 8074386"/>
              <a:gd name="connsiteY2771" fmla="*/ 749949 h 4559737"/>
              <a:gd name="connsiteX2772" fmla="*/ 1832990 w 8074386"/>
              <a:gd name="connsiteY2772" fmla="*/ 701893 h 4559737"/>
              <a:gd name="connsiteX2773" fmla="*/ 1826580 w 8074386"/>
              <a:gd name="connsiteY2773" fmla="*/ 701494 h 4559737"/>
              <a:gd name="connsiteX2774" fmla="*/ 1247704 w 8074386"/>
              <a:gd name="connsiteY2774" fmla="*/ 697688 h 4559737"/>
              <a:gd name="connsiteX2775" fmla="*/ 1163979 w 8074386"/>
              <a:gd name="connsiteY2775" fmla="*/ 698919 h 4559737"/>
              <a:gd name="connsiteX2776" fmla="*/ 1168792 w 8074386"/>
              <a:gd name="connsiteY2776" fmla="*/ 724956 h 4559737"/>
              <a:gd name="connsiteX2777" fmla="*/ 1252520 w 8074386"/>
              <a:gd name="connsiteY2777" fmla="*/ 723726 h 4559737"/>
              <a:gd name="connsiteX2778" fmla="*/ 1247704 w 8074386"/>
              <a:gd name="connsiteY2778" fmla="*/ 697688 h 4559737"/>
              <a:gd name="connsiteX2779" fmla="*/ 1441193 w 8074386"/>
              <a:gd name="connsiteY2779" fmla="*/ 690410 h 4559737"/>
              <a:gd name="connsiteX2780" fmla="*/ 1383106 w 8074386"/>
              <a:gd name="connsiteY2780" fmla="*/ 693234 h 4559737"/>
              <a:gd name="connsiteX2781" fmla="*/ 1387923 w 8074386"/>
              <a:gd name="connsiteY2781" fmla="*/ 719273 h 4559737"/>
              <a:gd name="connsiteX2782" fmla="*/ 1439600 w 8074386"/>
              <a:gd name="connsiteY2782" fmla="*/ 716050 h 4559737"/>
              <a:gd name="connsiteX2783" fmla="*/ 1441193 w 8074386"/>
              <a:gd name="connsiteY2783" fmla="*/ 690410 h 4559737"/>
              <a:gd name="connsiteX2784" fmla="*/ 1467231 w 8074386"/>
              <a:gd name="connsiteY2784" fmla="*/ 685594 h 4559737"/>
              <a:gd name="connsiteX2785" fmla="*/ 1470453 w 8074386"/>
              <a:gd name="connsiteY2785" fmla="*/ 737272 h 4559737"/>
              <a:gd name="connsiteX2786" fmla="*/ 1496093 w 8074386"/>
              <a:gd name="connsiteY2786" fmla="*/ 738865 h 4559737"/>
              <a:gd name="connsiteX2787" fmla="*/ 1492872 w 8074386"/>
              <a:gd name="connsiteY2787" fmla="*/ 687188 h 4559737"/>
              <a:gd name="connsiteX2788" fmla="*/ 1467231 w 8074386"/>
              <a:gd name="connsiteY2788" fmla="*/ 685594 h 4559737"/>
              <a:gd name="connsiteX2789" fmla="*/ 2213957 w 8074386"/>
              <a:gd name="connsiteY2789" fmla="*/ 680529 h 4559737"/>
              <a:gd name="connsiteX2790" fmla="*/ 2210770 w 8074386"/>
              <a:gd name="connsiteY2790" fmla="*/ 731807 h 4559737"/>
              <a:gd name="connsiteX2791" fmla="*/ 2242820 w 8074386"/>
              <a:gd name="connsiteY2791" fmla="*/ 733799 h 4559737"/>
              <a:gd name="connsiteX2792" fmla="*/ 2239596 w 8074386"/>
              <a:gd name="connsiteY2792" fmla="*/ 682123 h 4559737"/>
              <a:gd name="connsiteX2793" fmla="*/ 2213957 w 8074386"/>
              <a:gd name="connsiteY2793" fmla="*/ 680529 h 4559737"/>
              <a:gd name="connsiteX2794" fmla="*/ 1686361 w 8074386"/>
              <a:gd name="connsiteY2794" fmla="*/ 679911 h 4559737"/>
              <a:gd name="connsiteX2795" fmla="*/ 1576597 w 8074386"/>
              <a:gd name="connsiteY2795" fmla="*/ 685957 h 4559737"/>
              <a:gd name="connsiteX2796" fmla="*/ 1581413 w 8074386"/>
              <a:gd name="connsiteY2796" fmla="*/ 711995 h 4559737"/>
              <a:gd name="connsiteX2797" fmla="*/ 1607053 w 8074386"/>
              <a:gd name="connsiteY2797" fmla="*/ 713589 h 4559737"/>
              <a:gd name="connsiteX2798" fmla="*/ 1689582 w 8074386"/>
              <a:gd name="connsiteY2798" fmla="*/ 731587 h 4559737"/>
              <a:gd name="connsiteX2799" fmla="*/ 1686361 w 8074386"/>
              <a:gd name="connsiteY2799" fmla="*/ 679911 h 4559737"/>
              <a:gd name="connsiteX2800" fmla="*/ 1359061 w 8074386"/>
              <a:gd name="connsiteY2800" fmla="*/ 666001 h 4559737"/>
              <a:gd name="connsiteX2801" fmla="*/ 1300974 w 8074386"/>
              <a:gd name="connsiteY2801" fmla="*/ 668827 h 4559737"/>
              <a:gd name="connsiteX2802" fmla="*/ 1304196 w 8074386"/>
              <a:gd name="connsiteY2802" fmla="*/ 720503 h 4559737"/>
              <a:gd name="connsiteX2803" fmla="*/ 1362283 w 8074386"/>
              <a:gd name="connsiteY2803" fmla="*/ 717680 h 4559737"/>
              <a:gd name="connsiteX2804" fmla="*/ 1359061 w 8074386"/>
              <a:gd name="connsiteY2804" fmla="*/ 666001 h 4559737"/>
              <a:gd name="connsiteX2805" fmla="*/ 2099376 w 8074386"/>
              <a:gd name="connsiteY2805" fmla="*/ 660539 h 4559737"/>
              <a:gd name="connsiteX2806" fmla="*/ 2047700 w 8074386"/>
              <a:gd name="connsiteY2806" fmla="*/ 663761 h 4559737"/>
              <a:gd name="connsiteX2807" fmla="*/ 2046106 w 8074386"/>
              <a:gd name="connsiteY2807" fmla="*/ 689400 h 4559737"/>
              <a:gd name="connsiteX2808" fmla="*/ 2097782 w 8074386"/>
              <a:gd name="connsiteY2808" fmla="*/ 686177 h 4559737"/>
              <a:gd name="connsiteX2809" fmla="*/ 2099376 w 8074386"/>
              <a:gd name="connsiteY2809" fmla="*/ 660539 h 4559737"/>
              <a:gd name="connsiteX2810" fmla="*/ 2402630 w 8074386"/>
              <a:gd name="connsiteY2810" fmla="*/ 647214 h 4559737"/>
              <a:gd name="connsiteX2811" fmla="*/ 2344544 w 8074386"/>
              <a:gd name="connsiteY2811" fmla="*/ 650037 h 4559737"/>
              <a:gd name="connsiteX2812" fmla="*/ 2264040 w 8074386"/>
              <a:gd name="connsiteY2812" fmla="*/ 702945 h 4559737"/>
              <a:gd name="connsiteX2813" fmla="*/ 2297718 w 8074386"/>
              <a:gd name="connsiteY2813" fmla="*/ 782253 h 4559737"/>
              <a:gd name="connsiteX2814" fmla="*/ 2323756 w 8074386"/>
              <a:gd name="connsiteY2814" fmla="*/ 777438 h 4559737"/>
              <a:gd name="connsiteX2815" fmla="*/ 2402630 w 8074386"/>
              <a:gd name="connsiteY2815" fmla="*/ 647214 h 4559737"/>
              <a:gd name="connsiteX2816" fmla="*/ 2621759 w 8074386"/>
              <a:gd name="connsiteY2816" fmla="*/ 641529 h 4559737"/>
              <a:gd name="connsiteX2817" fmla="*/ 2624982 w 8074386"/>
              <a:gd name="connsiteY2817" fmla="*/ 693207 h 4559737"/>
              <a:gd name="connsiteX2818" fmla="*/ 2676658 w 8074386"/>
              <a:gd name="connsiteY2818" fmla="*/ 689983 h 4559737"/>
              <a:gd name="connsiteX2819" fmla="*/ 2628170 w 8074386"/>
              <a:gd name="connsiteY2819" fmla="*/ 641928 h 4559737"/>
              <a:gd name="connsiteX2820" fmla="*/ 2621759 w 8074386"/>
              <a:gd name="connsiteY2820" fmla="*/ 641529 h 4559737"/>
              <a:gd name="connsiteX2821" fmla="*/ 2070117 w 8074386"/>
              <a:gd name="connsiteY2821" fmla="*/ 613678 h 4559737"/>
              <a:gd name="connsiteX2822" fmla="*/ 1986390 w 8074386"/>
              <a:gd name="connsiteY2822" fmla="*/ 614908 h 4559737"/>
              <a:gd name="connsiteX2823" fmla="*/ 1991207 w 8074386"/>
              <a:gd name="connsiteY2823" fmla="*/ 640945 h 4559737"/>
              <a:gd name="connsiteX2824" fmla="*/ 2068523 w 8074386"/>
              <a:gd name="connsiteY2824" fmla="*/ 639317 h 4559737"/>
              <a:gd name="connsiteX2825" fmla="*/ 2070117 w 8074386"/>
              <a:gd name="connsiteY2825" fmla="*/ 613678 h 4559737"/>
              <a:gd name="connsiteX2826" fmla="*/ 3473431 w 8074386"/>
              <a:gd name="connsiteY2826" fmla="*/ 604379 h 4559737"/>
              <a:gd name="connsiteX2827" fmla="*/ 3415344 w 8074386"/>
              <a:gd name="connsiteY2827" fmla="*/ 607204 h 4559737"/>
              <a:gd name="connsiteX2828" fmla="*/ 3419335 w 8074386"/>
              <a:gd name="connsiteY2828" fmla="*/ 628776 h 4559737"/>
              <a:gd name="connsiteX2829" fmla="*/ 3467972 w 8074386"/>
              <a:gd name="connsiteY2829" fmla="*/ 630259 h 4559737"/>
              <a:gd name="connsiteX2830" fmla="*/ 3471837 w 8074386"/>
              <a:gd name="connsiteY2830" fmla="*/ 630017 h 4559737"/>
              <a:gd name="connsiteX2831" fmla="*/ 3473431 w 8074386"/>
              <a:gd name="connsiteY2831" fmla="*/ 604379 h 4559737"/>
              <a:gd name="connsiteX2832" fmla="*/ 2534810 w 8074386"/>
              <a:gd name="connsiteY2832" fmla="*/ 591083 h 4559737"/>
              <a:gd name="connsiteX2833" fmla="*/ 2483134 w 8074386"/>
              <a:gd name="connsiteY2833" fmla="*/ 594306 h 4559737"/>
              <a:gd name="connsiteX2834" fmla="*/ 2481540 w 8074386"/>
              <a:gd name="connsiteY2834" fmla="*/ 619945 h 4559737"/>
              <a:gd name="connsiteX2835" fmla="*/ 2539628 w 8074386"/>
              <a:gd name="connsiteY2835" fmla="*/ 617120 h 4559737"/>
              <a:gd name="connsiteX2836" fmla="*/ 2534810 w 8074386"/>
              <a:gd name="connsiteY2836" fmla="*/ 591083 h 4559737"/>
              <a:gd name="connsiteX2837" fmla="*/ 3197808 w 8074386"/>
              <a:gd name="connsiteY2837" fmla="*/ 587248 h 4559737"/>
              <a:gd name="connsiteX2838" fmla="*/ 3201002 w 8074386"/>
              <a:gd name="connsiteY2838" fmla="*/ 638451 h 4559737"/>
              <a:gd name="connsiteX2839" fmla="*/ 3201956 w 8074386"/>
              <a:gd name="connsiteY2839" fmla="*/ 638983 h 4559737"/>
              <a:gd name="connsiteX2840" fmla="*/ 3226672 w 8074386"/>
              <a:gd name="connsiteY2840" fmla="*/ 640519 h 4559737"/>
              <a:gd name="connsiteX2841" fmla="*/ 3223448 w 8074386"/>
              <a:gd name="connsiteY2841" fmla="*/ 588842 h 4559737"/>
              <a:gd name="connsiteX2842" fmla="*/ 3197808 w 8074386"/>
              <a:gd name="connsiteY2842" fmla="*/ 587248 h 4559737"/>
              <a:gd name="connsiteX2843" fmla="*/ 881513 w 8074386"/>
              <a:gd name="connsiteY2843" fmla="*/ 584845 h 4559737"/>
              <a:gd name="connsiteX2844" fmla="*/ 884735 w 8074386"/>
              <a:gd name="connsiteY2844" fmla="*/ 636521 h 4559737"/>
              <a:gd name="connsiteX2845" fmla="*/ 833058 w 8074386"/>
              <a:gd name="connsiteY2845" fmla="*/ 639744 h 4559737"/>
              <a:gd name="connsiteX2846" fmla="*/ 820239 w 8074386"/>
              <a:gd name="connsiteY2846" fmla="*/ 638948 h 4559737"/>
              <a:gd name="connsiteX2847" fmla="*/ 771749 w 8074386"/>
              <a:gd name="connsiteY2847" fmla="*/ 590892 h 4559737"/>
              <a:gd name="connsiteX2848" fmla="*/ 881513 w 8074386"/>
              <a:gd name="connsiteY2848" fmla="*/ 584845 h 4559737"/>
              <a:gd name="connsiteX2849" fmla="*/ 965636 w 8074386"/>
              <a:gd name="connsiteY2849" fmla="*/ 577203 h 4559737"/>
              <a:gd name="connsiteX2850" fmla="*/ 1075001 w 8074386"/>
              <a:gd name="connsiteY2850" fmla="*/ 577567 h 4559737"/>
              <a:gd name="connsiteX2851" fmla="*/ 1026548 w 8074386"/>
              <a:gd name="connsiteY2851" fmla="*/ 632466 h 4559737"/>
              <a:gd name="connsiteX2852" fmla="*/ 968859 w 8074386"/>
              <a:gd name="connsiteY2852" fmla="*/ 628881 h 4559737"/>
              <a:gd name="connsiteX2853" fmla="*/ 965636 w 8074386"/>
              <a:gd name="connsiteY2853" fmla="*/ 577203 h 4559737"/>
              <a:gd name="connsiteX2854" fmla="*/ 1707546 w 8074386"/>
              <a:gd name="connsiteY2854" fmla="*/ 546101 h 4559737"/>
              <a:gd name="connsiteX2855" fmla="*/ 1712361 w 8074386"/>
              <a:gd name="connsiteY2855" fmla="*/ 572138 h 4559737"/>
              <a:gd name="connsiteX2856" fmla="*/ 1763641 w 8074386"/>
              <a:gd name="connsiteY2856" fmla="*/ 575325 h 4559737"/>
              <a:gd name="connsiteX2857" fmla="*/ 1765235 w 8074386"/>
              <a:gd name="connsiteY2857" fmla="*/ 549687 h 4559737"/>
              <a:gd name="connsiteX2858" fmla="*/ 1707546 w 8074386"/>
              <a:gd name="connsiteY2858" fmla="*/ 546101 h 4559737"/>
              <a:gd name="connsiteX2859" fmla="*/ 2171841 w 8074386"/>
              <a:gd name="connsiteY2859" fmla="*/ 529916 h 4559737"/>
              <a:gd name="connsiteX2860" fmla="*/ 2094524 w 8074386"/>
              <a:gd name="connsiteY2860" fmla="*/ 531544 h 4559737"/>
              <a:gd name="connsiteX2861" fmla="*/ 2092931 w 8074386"/>
              <a:gd name="connsiteY2861" fmla="*/ 557185 h 4559737"/>
              <a:gd name="connsiteX2862" fmla="*/ 2176658 w 8074386"/>
              <a:gd name="connsiteY2862" fmla="*/ 555954 h 4559737"/>
              <a:gd name="connsiteX2863" fmla="*/ 2171841 w 8074386"/>
              <a:gd name="connsiteY2863" fmla="*/ 529916 h 4559737"/>
              <a:gd name="connsiteX2864" fmla="*/ 3439752 w 8074386"/>
              <a:gd name="connsiteY2864" fmla="*/ 525071 h 4559737"/>
              <a:gd name="connsiteX2865" fmla="*/ 3444569 w 8074386"/>
              <a:gd name="connsiteY2865" fmla="*/ 551109 h 4559737"/>
              <a:gd name="connsiteX2866" fmla="*/ 3495848 w 8074386"/>
              <a:gd name="connsiteY2866" fmla="*/ 554296 h 4559737"/>
              <a:gd name="connsiteX2867" fmla="*/ 3497441 w 8074386"/>
              <a:gd name="connsiteY2867" fmla="*/ 528655 h 4559737"/>
              <a:gd name="connsiteX2868" fmla="*/ 3439752 w 8074386"/>
              <a:gd name="connsiteY2868" fmla="*/ 525071 h 4559737"/>
              <a:gd name="connsiteX2869" fmla="*/ 4128391 w 8074386"/>
              <a:gd name="connsiteY2869" fmla="*/ 522830 h 4559737"/>
              <a:gd name="connsiteX2870" fmla="*/ 4102354 w 8074386"/>
              <a:gd name="connsiteY2870" fmla="*/ 527646 h 4559737"/>
              <a:gd name="connsiteX2871" fmla="*/ 4047489 w 8074386"/>
              <a:gd name="connsiteY2871" fmla="*/ 582146 h 4559737"/>
              <a:gd name="connsiteX2872" fmla="*/ 4079937 w 8074386"/>
              <a:gd name="connsiteY2872" fmla="*/ 577730 h 4559737"/>
              <a:gd name="connsiteX2873" fmla="*/ 4127595 w 8074386"/>
              <a:gd name="connsiteY2873" fmla="*/ 535650 h 4559737"/>
              <a:gd name="connsiteX2874" fmla="*/ 4128391 w 8074386"/>
              <a:gd name="connsiteY2874" fmla="*/ 522830 h 4559737"/>
              <a:gd name="connsiteX2875" fmla="*/ 2365331 w 8074386"/>
              <a:gd name="connsiteY2875" fmla="*/ 522638 h 4559737"/>
              <a:gd name="connsiteX2876" fmla="*/ 2373369 w 8074386"/>
              <a:gd name="connsiteY2876" fmla="*/ 600353 h 4559737"/>
              <a:gd name="connsiteX2877" fmla="*/ 2451085 w 8074386"/>
              <a:gd name="connsiteY2877" fmla="*/ 592314 h 4559737"/>
              <a:gd name="connsiteX2878" fmla="*/ 2365331 w 8074386"/>
              <a:gd name="connsiteY2878" fmla="*/ 522638 h 4559737"/>
              <a:gd name="connsiteX2879" fmla="*/ 2944604 w 8074386"/>
              <a:gd name="connsiteY2879" fmla="*/ 520034 h 4559737"/>
              <a:gd name="connsiteX2880" fmla="*/ 2949419 w 8074386"/>
              <a:gd name="connsiteY2880" fmla="*/ 546072 h 4559737"/>
              <a:gd name="connsiteX2881" fmla="*/ 3000698 w 8074386"/>
              <a:gd name="connsiteY2881" fmla="*/ 549259 h 4559737"/>
              <a:gd name="connsiteX2882" fmla="*/ 3002292 w 8074386"/>
              <a:gd name="connsiteY2882" fmla="*/ 523620 h 4559737"/>
              <a:gd name="connsiteX2883" fmla="*/ 2944604 w 8074386"/>
              <a:gd name="connsiteY2883" fmla="*/ 520034 h 4559737"/>
              <a:gd name="connsiteX2884" fmla="*/ 3962134 w 8074386"/>
              <a:gd name="connsiteY2884" fmla="*/ 506062 h 4559737"/>
              <a:gd name="connsiteX2885" fmla="*/ 3826733 w 8074386"/>
              <a:gd name="connsiteY2885" fmla="*/ 510515 h 4559737"/>
              <a:gd name="connsiteX2886" fmla="*/ 3825139 w 8074386"/>
              <a:gd name="connsiteY2886" fmla="*/ 536154 h 4559737"/>
              <a:gd name="connsiteX2887" fmla="*/ 3965357 w 8074386"/>
              <a:gd name="connsiteY2887" fmla="*/ 557737 h 4559737"/>
              <a:gd name="connsiteX2888" fmla="*/ 3962134 w 8074386"/>
              <a:gd name="connsiteY2888" fmla="*/ 506062 h 4559737"/>
              <a:gd name="connsiteX2889" fmla="*/ 3358815 w 8074386"/>
              <a:gd name="connsiteY2889" fmla="*/ 481433 h 4559737"/>
              <a:gd name="connsiteX2890" fmla="*/ 3217003 w 8074386"/>
              <a:gd name="connsiteY2890" fmla="*/ 485488 h 4559737"/>
              <a:gd name="connsiteX2891" fmla="*/ 3245865 w 8074386"/>
              <a:gd name="connsiteY2891" fmla="*/ 538759 h 4559737"/>
              <a:gd name="connsiteX2892" fmla="*/ 3225440 w 8074386"/>
              <a:gd name="connsiteY2892" fmla="*/ 556792 h 4559737"/>
              <a:gd name="connsiteX2893" fmla="*/ 3225042 w 8074386"/>
              <a:gd name="connsiteY2893" fmla="*/ 563203 h 4559737"/>
              <a:gd name="connsiteX2894" fmla="*/ 3276719 w 8074386"/>
              <a:gd name="connsiteY2894" fmla="*/ 559979 h 4559737"/>
              <a:gd name="connsiteX2895" fmla="*/ 3273495 w 8074386"/>
              <a:gd name="connsiteY2895" fmla="*/ 508303 h 4559737"/>
              <a:gd name="connsiteX2896" fmla="*/ 3299134 w 8074386"/>
              <a:gd name="connsiteY2896" fmla="*/ 509896 h 4559737"/>
              <a:gd name="connsiteX2897" fmla="*/ 3355627 w 8074386"/>
              <a:gd name="connsiteY2897" fmla="*/ 532712 h 4559737"/>
              <a:gd name="connsiteX2898" fmla="*/ 3358815 w 8074386"/>
              <a:gd name="connsiteY2898" fmla="*/ 481433 h 4559737"/>
              <a:gd name="connsiteX2899" fmla="*/ 2471872 w 8074386"/>
              <a:gd name="connsiteY2899" fmla="*/ 464914 h 4559737"/>
              <a:gd name="connsiteX2900" fmla="*/ 2476688 w 8074386"/>
              <a:gd name="connsiteY2900" fmla="*/ 490952 h 4559737"/>
              <a:gd name="connsiteX2901" fmla="*/ 2558820 w 8074386"/>
              <a:gd name="connsiteY2901" fmla="*/ 515360 h 4559737"/>
              <a:gd name="connsiteX2902" fmla="*/ 2560414 w 8074386"/>
              <a:gd name="connsiteY2902" fmla="*/ 489721 h 4559737"/>
              <a:gd name="connsiteX2903" fmla="*/ 2503922 w 8074386"/>
              <a:gd name="connsiteY2903" fmla="*/ 466905 h 4559737"/>
              <a:gd name="connsiteX2904" fmla="*/ 2471872 w 8074386"/>
              <a:gd name="connsiteY2904" fmla="*/ 464914 h 4559737"/>
              <a:gd name="connsiteX2905" fmla="*/ 2415379 w 8074386"/>
              <a:gd name="connsiteY2905" fmla="*/ 442100 h 4559737"/>
              <a:gd name="connsiteX2906" fmla="*/ 2305615 w 8074386"/>
              <a:gd name="connsiteY2906" fmla="*/ 448147 h 4559737"/>
              <a:gd name="connsiteX2907" fmla="*/ 2310431 w 8074386"/>
              <a:gd name="connsiteY2907" fmla="*/ 474183 h 4559737"/>
              <a:gd name="connsiteX2908" fmla="*/ 2336070 w 8074386"/>
              <a:gd name="connsiteY2908" fmla="*/ 475777 h 4559737"/>
              <a:gd name="connsiteX2909" fmla="*/ 2418601 w 8074386"/>
              <a:gd name="connsiteY2909" fmla="*/ 493776 h 4559737"/>
              <a:gd name="connsiteX2910" fmla="*/ 2415379 w 8074386"/>
              <a:gd name="connsiteY2910" fmla="*/ 442100 h 4559737"/>
              <a:gd name="connsiteX2911" fmla="*/ 2750679 w 8074386"/>
              <a:gd name="connsiteY2911" fmla="*/ 430767 h 4559737"/>
              <a:gd name="connsiteX2912" fmla="*/ 2692593 w 8074386"/>
              <a:gd name="connsiteY2912" fmla="*/ 433591 h 4559737"/>
              <a:gd name="connsiteX2913" fmla="*/ 2691000 w 8074386"/>
              <a:gd name="connsiteY2913" fmla="*/ 459231 h 4559737"/>
              <a:gd name="connsiteX2914" fmla="*/ 2749086 w 8074386"/>
              <a:gd name="connsiteY2914" fmla="*/ 456405 h 4559737"/>
              <a:gd name="connsiteX2915" fmla="*/ 2750679 w 8074386"/>
              <a:gd name="connsiteY2915" fmla="*/ 430767 h 4559737"/>
              <a:gd name="connsiteX2916" fmla="*/ 2166989 w 8074386"/>
              <a:gd name="connsiteY2916" fmla="*/ 400924 h 4559737"/>
              <a:gd name="connsiteX2917" fmla="*/ 2139757 w 8074386"/>
              <a:gd name="connsiteY2917" fmla="*/ 424969 h 4559737"/>
              <a:gd name="connsiteX2918" fmla="*/ 2031586 w 8074386"/>
              <a:gd name="connsiteY2918" fmla="*/ 405377 h 4559737"/>
              <a:gd name="connsiteX2919" fmla="*/ 1947462 w 8074386"/>
              <a:gd name="connsiteY2919" fmla="*/ 413018 h 4559737"/>
              <a:gd name="connsiteX2920" fmla="*/ 1952279 w 8074386"/>
              <a:gd name="connsiteY2920" fmla="*/ 439055 h 4559737"/>
              <a:gd name="connsiteX2921" fmla="*/ 2036005 w 8074386"/>
              <a:gd name="connsiteY2921" fmla="*/ 437823 h 4559737"/>
              <a:gd name="connsiteX2922" fmla="*/ 2284792 w 8074386"/>
              <a:gd name="connsiteY2922" fmla="*/ 472590 h 4559737"/>
              <a:gd name="connsiteX2923" fmla="*/ 2281569 w 8074386"/>
              <a:gd name="connsiteY2923" fmla="*/ 420914 h 4559737"/>
              <a:gd name="connsiteX2924" fmla="*/ 2249519 w 8074386"/>
              <a:gd name="connsiteY2924" fmla="*/ 418922 h 4559737"/>
              <a:gd name="connsiteX2925" fmla="*/ 2166989 w 8074386"/>
              <a:gd name="connsiteY2925" fmla="*/ 400924 h 4559737"/>
              <a:gd name="connsiteX2926" fmla="*/ 2829988 w 8074386"/>
              <a:gd name="connsiteY2926" fmla="*/ 397089 h 4559737"/>
              <a:gd name="connsiteX2927" fmla="*/ 2803950 w 8074386"/>
              <a:gd name="connsiteY2927" fmla="*/ 401905 h 4559737"/>
              <a:gd name="connsiteX2928" fmla="*/ 2802357 w 8074386"/>
              <a:gd name="connsiteY2928" fmla="*/ 427543 h 4559737"/>
              <a:gd name="connsiteX2929" fmla="*/ 3050746 w 8074386"/>
              <a:gd name="connsiteY2929" fmla="*/ 468721 h 4559737"/>
              <a:gd name="connsiteX2930" fmla="*/ 3083192 w 8074386"/>
              <a:gd name="connsiteY2930" fmla="*/ 464302 h 4559737"/>
              <a:gd name="connsiteX2931" fmla="*/ 3078377 w 8074386"/>
              <a:gd name="connsiteY2931" fmla="*/ 438264 h 4559737"/>
              <a:gd name="connsiteX2932" fmla="*/ 2829988 w 8074386"/>
              <a:gd name="connsiteY2932" fmla="*/ 397089 h 4559737"/>
              <a:gd name="connsiteX2933" fmla="*/ 3237790 w 8074386"/>
              <a:gd name="connsiteY2933" fmla="*/ 358089 h 4559737"/>
              <a:gd name="connsiteX2934" fmla="*/ 3241013 w 8074386"/>
              <a:gd name="connsiteY2934" fmla="*/ 409765 h 4559737"/>
              <a:gd name="connsiteX2935" fmla="*/ 3253833 w 8074386"/>
              <a:gd name="connsiteY2935" fmla="*/ 410562 h 4559737"/>
              <a:gd name="connsiteX2936" fmla="*/ 3463762 w 8074386"/>
              <a:gd name="connsiteY2936" fmla="*/ 449348 h 4559737"/>
              <a:gd name="connsiteX2937" fmla="*/ 3489403 w 8074386"/>
              <a:gd name="connsiteY2937" fmla="*/ 450942 h 4559737"/>
              <a:gd name="connsiteX2938" fmla="*/ 3486179 w 8074386"/>
              <a:gd name="connsiteY2938" fmla="*/ 399264 h 4559737"/>
              <a:gd name="connsiteX2939" fmla="*/ 3408862 w 8074386"/>
              <a:gd name="connsiteY2939" fmla="*/ 400894 h 4559737"/>
              <a:gd name="connsiteX2940" fmla="*/ 3389634 w 8074386"/>
              <a:gd name="connsiteY2940" fmla="*/ 399699 h 4559737"/>
              <a:gd name="connsiteX2941" fmla="*/ 3237790 w 8074386"/>
              <a:gd name="connsiteY2941" fmla="*/ 358089 h 4559737"/>
              <a:gd name="connsiteX2942" fmla="*/ 2581600 w 8074386"/>
              <a:gd name="connsiteY2942" fmla="*/ 355911 h 4559737"/>
              <a:gd name="connsiteX2943" fmla="*/ 2580006 w 8074386"/>
              <a:gd name="connsiteY2943" fmla="*/ 381551 h 4559737"/>
              <a:gd name="connsiteX2944" fmla="*/ 2637695 w 8074386"/>
              <a:gd name="connsiteY2944" fmla="*/ 385137 h 4559737"/>
              <a:gd name="connsiteX2945" fmla="*/ 2632877 w 8074386"/>
              <a:gd name="connsiteY2945" fmla="*/ 359098 h 4559737"/>
              <a:gd name="connsiteX2946" fmla="*/ 2581600 w 8074386"/>
              <a:gd name="connsiteY2946" fmla="*/ 355911 h 4559737"/>
              <a:gd name="connsiteX2947" fmla="*/ 2300762 w 8074386"/>
              <a:gd name="connsiteY2947" fmla="*/ 319154 h 4559737"/>
              <a:gd name="connsiteX2948" fmla="*/ 2368481 w 8074386"/>
              <a:gd name="connsiteY2948" fmla="*/ 368405 h 4559737"/>
              <a:gd name="connsiteX2949" fmla="*/ 2387711 w 8074386"/>
              <a:gd name="connsiteY2949" fmla="*/ 369600 h 4559737"/>
              <a:gd name="connsiteX2950" fmla="*/ 2549152 w 8074386"/>
              <a:gd name="connsiteY2950" fmla="*/ 360330 h 4559737"/>
              <a:gd name="connsiteX2951" fmla="*/ 2550745 w 8074386"/>
              <a:gd name="connsiteY2951" fmla="*/ 334691 h 4559737"/>
              <a:gd name="connsiteX2952" fmla="*/ 2441381 w 8074386"/>
              <a:gd name="connsiteY2952" fmla="*/ 334327 h 4559737"/>
              <a:gd name="connsiteX2953" fmla="*/ 2300762 w 8074386"/>
              <a:gd name="connsiteY2953" fmla="*/ 319154 h 4559737"/>
              <a:gd name="connsiteX2954" fmla="*/ 1091336 w 8074386"/>
              <a:gd name="connsiteY2954" fmla="*/ 314764 h 4559737"/>
              <a:gd name="connsiteX2955" fmla="*/ 1094557 w 8074386"/>
              <a:gd name="connsiteY2955" fmla="*/ 366440 h 4559737"/>
              <a:gd name="connsiteX2956" fmla="*/ 984795 w 8074386"/>
              <a:gd name="connsiteY2956" fmla="*/ 372487 h 4559737"/>
              <a:gd name="connsiteX2957" fmla="*/ 981571 w 8074386"/>
              <a:gd name="connsiteY2957" fmla="*/ 320812 h 4559737"/>
              <a:gd name="connsiteX2958" fmla="*/ 1091336 w 8074386"/>
              <a:gd name="connsiteY2958" fmla="*/ 314764 h 4559737"/>
              <a:gd name="connsiteX2959" fmla="*/ 2823542 w 8074386"/>
              <a:gd name="connsiteY2959" fmla="*/ 293735 h 4559737"/>
              <a:gd name="connsiteX2960" fmla="*/ 2821950 w 8074386"/>
              <a:gd name="connsiteY2960" fmla="*/ 319374 h 4559737"/>
              <a:gd name="connsiteX2961" fmla="*/ 2879637 w 8074386"/>
              <a:gd name="connsiteY2961" fmla="*/ 322960 h 4559737"/>
              <a:gd name="connsiteX2962" fmla="*/ 2874822 w 8074386"/>
              <a:gd name="connsiteY2962" fmla="*/ 296922 h 4559737"/>
              <a:gd name="connsiteX2963" fmla="*/ 2823542 w 8074386"/>
              <a:gd name="connsiteY2963" fmla="*/ 293735 h 4559737"/>
              <a:gd name="connsiteX2964" fmla="*/ 3068709 w 8074386"/>
              <a:gd name="connsiteY2964" fmla="*/ 283233 h 4559737"/>
              <a:gd name="connsiteX2965" fmla="*/ 3073526 w 8074386"/>
              <a:gd name="connsiteY2965" fmla="*/ 309272 h 4559737"/>
              <a:gd name="connsiteX2966" fmla="*/ 3017032 w 8074386"/>
              <a:gd name="connsiteY2966" fmla="*/ 286456 h 4559737"/>
              <a:gd name="connsiteX2967" fmla="*/ 2990994 w 8074386"/>
              <a:gd name="connsiteY2967" fmla="*/ 291273 h 4559737"/>
              <a:gd name="connsiteX2968" fmla="*/ 2987806 w 8074386"/>
              <a:gd name="connsiteY2968" fmla="*/ 342552 h 4559737"/>
              <a:gd name="connsiteX2969" fmla="*/ 3041077 w 8074386"/>
              <a:gd name="connsiteY2969" fmla="*/ 313689 h 4559737"/>
              <a:gd name="connsiteX2970" fmla="*/ 3146060 w 8074386"/>
              <a:gd name="connsiteY2970" fmla="*/ 384561 h 4559737"/>
              <a:gd name="connsiteX2971" fmla="*/ 3184520 w 8074386"/>
              <a:gd name="connsiteY2971" fmla="*/ 386951 h 4559737"/>
              <a:gd name="connsiteX2972" fmla="*/ 3210557 w 8074386"/>
              <a:gd name="connsiteY2972" fmla="*/ 382134 h 4559737"/>
              <a:gd name="connsiteX2973" fmla="*/ 3212150 w 8074386"/>
              <a:gd name="connsiteY2973" fmla="*/ 356495 h 4559737"/>
              <a:gd name="connsiteX2974" fmla="*/ 3205742 w 8074386"/>
              <a:gd name="connsiteY2974" fmla="*/ 356097 h 4559737"/>
              <a:gd name="connsiteX2975" fmla="*/ 3068709 w 8074386"/>
              <a:gd name="connsiteY2975" fmla="*/ 283233 h 4559737"/>
              <a:gd name="connsiteX2976" fmla="*/ 1771936 w 8074386"/>
              <a:gd name="connsiteY2976" fmla="*/ 234809 h 4559737"/>
              <a:gd name="connsiteX2977" fmla="*/ 1832846 w 8074386"/>
              <a:gd name="connsiteY2977" fmla="*/ 290072 h 4559737"/>
              <a:gd name="connsiteX2978" fmla="*/ 1723482 w 8074386"/>
              <a:gd name="connsiteY2978" fmla="*/ 289708 h 4559737"/>
              <a:gd name="connsiteX2979" fmla="*/ 1720258 w 8074386"/>
              <a:gd name="connsiteY2979" fmla="*/ 238031 h 4559737"/>
              <a:gd name="connsiteX2980" fmla="*/ 1771936 w 8074386"/>
              <a:gd name="connsiteY2980" fmla="*/ 234809 h 4559737"/>
              <a:gd name="connsiteX2981" fmla="*/ 2518661 w 8074386"/>
              <a:gd name="connsiteY2981" fmla="*/ 229744 h 4559737"/>
              <a:gd name="connsiteX2982" fmla="*/ 2586380 w 8074386"/>
              <a:gd name="connsiteY2982" fmla="*/ 278995 h 4559737"/>
              <a:gd name="connsiteX2983" fmla="*/ 2599199 w 8074386"/>
              <a:gd name="connsiteY2983" fmla="*/ 279791 h 4559737"/>
              <a:gd name="connsiteX2984" fmla="*/ 2657286 w 8074386"/>
              <a:gd name="connsiteY2984" fmla="*/ 276966 h 4559737"/>
              <a:gd name="connsiteX2985" fmla="*/ 2658879 w 8074386"/>
              <a:gd name="connsiteY2985" fmla="*/ 251328 h 4559737"/>
              <a:gd name="connsiteX2986" fmla="*/ 2518661 w 8074386"/>
              <a:gd name="connsiteY2986" fmla="*/ 229744 h 4559737"/>
              <a:gd name="connsiteX2987" fmla="*/ 3118358 w 8074386"/>
              <a:gd name="connsiteY2987" fmla="*/ 209105 h 4559737"/>
              <a:gd name="connsiteX2988" fmla="*/ 3070302 w 8074386"/>
              <a:gd name="connsiteY2988" fmla="*/ 257594 h 4559737"/>
              <a:gd name="connsiteX2989" fmla="*/ 3069904 w 8074386"/>
              <a:gd name="connsiteY2989" fmla="*/ 264005 h 4559737"/>
              <a:gd name="connsiteX2990" fmla="*/ 3121581 w 8074386"/>
              <a:gd name="connsiteY2990" fmla="*/ 260782 h 4559737"/>
              <a:gd name="connsiteX2991" fmla="*/ 3118358 w 8074386"/>
              <a:gd name="connsiteY2991" fmla="*/ 209105 h 4559737"/>
              <a:gd name="connsiteX2992" fmla="*/ 2462168 w 8074386"/>
              <a:gd name="connsiteY2992" fmla="*/ 206928 h 4559737"/>
              <a:gd name="connsiteX2993" fmla="*/ 2407701 w 8074386"/>
              <a:gd name="connsiteY2993" fmla="*/ 255019 h 4559737"/>
              <a:gd name="connsiteX2994" fmla="*/ 2407303 w 8074386"/>
              <a:gd name="connsiteY2994" fmla="*/ 261429 h 4559737"/>
              <a:gd name="connsiteX2995" fmla="*/ 2491029 w 8074386"/>
              <a:gd name="connsiteY2995" fmla="*/ 260197 h 4559737"/>
              <a:gd name="connsiteX2996" fmla="*/ 2487807 w 8074386"/>
              <a:gd name="connsiteY2996" fmla="*/ 208522 h 4559737"/>
              <a:gd name="connsiteX2997" fmla="*/ 2462168 w 8074386"/>
              <a:gd name="connsiteY2997" fmla="*/ 206928 h 4559737"/>
              <a:gd name="connsiteX2998" fmla="*/ 2128060 w 8074386"/>
              <a:gd name="connsiteY2998" fmla="*/ 199031 h 4559737"/>
              <a:gd name="connsiteX2999" fmla="*/ 2076383 w 8074386"/>
              <a:gd name="connsiteY2999" fmla="*/ 202255 h 4559737"/>
              <a:gd name="connsiteX3000" fmla="*/ 2074790 w 8074386"/>
              <a:gd name="connsiteY3000" fmla="*/ 227894 h 4559737"/>
              <a:gd name="connsiteX3001" fmla="*/ 2132877 w 8074386"/>
              <a:gd name="connsiteY3001" fmla="*/ 225068 h 4559737"/>
              <a:gd name="connsiteX3002" fmla="*/ 2128060 w 8074386"/>
              <a:gd name="connsiteY3002" fmla="*/ 199031 h 4559737"/>
              <a:gd name="connsiteX3003" fmla="*/ 2791058 w 8074386"/>
              <a:gd name="connsiteY3003" fmla="*/ 195197 h 4559737"/>
              <a:gd name="connsiteX3004" fmla="*/ 2732974 w 8074386"/>
              <a:gd name="connsiteY3004" fmla="*/ 198022 h 4559737"/>
              <a:gd name="connsiteX3005" fmla="*/ 2737789 w 8074386"/>
              <a:gd name="connsiteY3005" fmla="*/ 224059 h 4559737"/>
              <a:gd name="connsiteX3006" fmla="*/ 2789465 w 8074386"/>
              <a:gd name="connsiteY3006" fmla="*/ 220835 h 4559737"/>
              <a:gd name="connsiteX3007" fmla="*/ 2791058 w 8074386"/>
              <a:gd name="connsiteY3007" fmla="*/ 195197 h 4559737"/>
              <a:gd name="connsiteX3008" fmla="*/ 1217071 w 8074386"/>
              <a:gd name="connsiteY3008" fmla="*/ 155280 h 4559737"/>
              <a:gd name="connsiteX3009" fmla="*/ 1220293 w 8074386"/>
              <a:gd name="connsiteY3009" fmla="*/ 206957 h 4559737"/>
              <a:gd name="connsiteX3010" fmla="*/ 1140984 w 8074386"/>
              <a:gd name="connsiteY3010" fmla="*/ 240635 h 4559737"/>
              <a:gd name="connsiteX3011" fmla="*/ 1112124 w 8074386"/>
              <a:gd name="connsiteY3011" fmla="*/ 187365 h 4559737"/>
              <a:gd name="connsiteX3012" fmla="*/ 1165393 w 8074386"/>
              <a:gd name="connsiteY3012" fmla="*/ 158503 h 4559737"/>
              <a:gd name="connsiteX3013" fmla="*/ 1217071 w 8074386"/>
              <a:gd name="connsiteY3013" fmla="*/ 155280 h 4559737"/>
              <a:gd name="connsiteX3014" fmla="*/ 3560202 w 8074386"/>
              <a:gd name="connsiteY3014" fmla="*/ 140048 h 4559737"/>
              <a:gd name="connsiteX3015" fmla="*/ 3563424 w 8074386"/>
              <a:gd name="connsiteY3015" fmla="*/ 191725 h 4559737"/>
              <a:gd name="connsiteX3016" fmla="*/ 3505736 w 8074386"/>
              <a:gd name="connsiteY3016" fmla="*/ 188140 h 4559737"/>
              <a:gd name="connsiteX3017" fmla="*/ 3506135 w 8074386"/>
              <a:gd name="connsiteY3017" fmla="*/ 181729 h 4559737"/>
              <a:gd name="connsiteX3018" fmla="*/ 3560202 w 8074386"/>
              <a:gd name="connsiteY3018" fmla="*/ 140048 h 4559737"/>
              <a:gd name="connsiteX3019" fmla="*/ 2376414 w 8074386"/>
              <a:gd name="connsiteY3019" fmla="*/ 137252 h 4559737"/>
              <a:gd name="connsiteX3020" fmla="*/ 2379636 w 8074386"/>
              <a:gd name="connsiteY3020" fmla="*/ 188930 h 4559737"/>
              <a:gd name="connsiteX3021" fmla="*/ 2489401 w 8074386"/>
              <a:gd name="connsiteY3021" fmla="*/ 182882 h 4559737"/>
              <a:gd name="connsiteX3022" fmla="*/ 2484583 w 8074386"/>
              <a:gd name="connsiteY3022" fmla="*/ 156844 h 4559737"/>
              <a:gd name="connsiteX3023" fmla="*/ 2376414 w 8074386"/>
              <a:gd name="connsiteY3023" fmla="*/ 137252 h 4559737"/>
              <a:gd name="connsiteX3024" fmla="*/ 2016667 w 8074386"/>
              <a:gd name="connsiteY3024" fmla="*/ 127762 h 4559737"/>
              <a:gd name="connsiteX3025" fmla="*/ 1932943 w 8074386"/>
              <a:gd name="connsiteY3025" fmla="*/ 128993 h 4559737"/>
              <a:gd name="connsiteX3026" fmla="*/ 1937759 w 8074386"/>
              <a:gd name="connsiteY3026" fmla="*/ 155031 h 4559737"/>
              <a:gd name="connsiteX3027" fmla="*/ 2015074 w 8074386"/>
              <a:gd name="connsiteY3027" fmla="*/ 153402 h 4559737"/>
              <a:gd name="connsiteX3028" fmla="*/ 2016667 w 8074386"/>
              <a:gd name="connsiteY3028" fmla="*/ 127762 h 4559737"/>
              <a:gd name="connsiteX3029" fmla="*/ 2126432 w 8074386"/>
              <a:gd name="connsiteY3029" fmla="*/ 121715 h 4559737"/>
              <a:gd name="connsiteX3030" fmla="*/ 2042707 w 8074386"/>
              <a:gd name="connsiteY3030" fmla="*/ 122946 h 4559737"/>
              <a:gd name="connsiteX3031" fmla="*/ 2047521 w 8074386"/>
              <a:gd name="connsiteY3031" fmla="*/ 148984 h 4559737"/>
              <a:gd name="connsiteX3032" fmla="*/ 2124838 w 8074386"/>
              <a:gd name="connsiteY3032" fmla="*/ 147355 h 4559737"/>
              <a:gd name="connsiteX3033" fmla="*/ 2126432 w 8074386"/>
              <a:gd name="connsiteY3033" fmla="*/ 121715 h 4559737"/>
              <a:gd name="connsiteX3034" fmla="*/ 2178109 w 8074386"/>
              <a:gd name="connsiteY3034" fmla="*/ 118493 h 4559737"/>
              <a:gd name="connsiteX3035" fmla="*/ 2182924 w 8074386"/>
              <a:gd name="connsiteY3035" fmla="*/ 144531 h 4559737"/>
              <a:gd name="connsiteX3036" fmla="*/ 2237824 w 8074386"/>
              <a:gd name="connsiteY3036" fmla="*/ 192985 h 4559737"/>
              <a:gd name="connsiteX3037" fmla="*/ 2186146 w 8074386"/>
              <a:gd name="connsiteY3037" fmla="*/ 196208 h 4559737"/>
              <a:gd name="connsiteX3038" fmla="*/ 2189371 w 8074386"/>
              <a:gd name="connsiteY3038" fmla="*/ 247884 h 4559737"/>
              <a:gd name="connsiteX3039" fmla="*/ 2202190 w 8074386"/>
              <a:gd name="connsiteY3039" fmla="*/ 248681 h 4559737"/>
              <a:gd name="connsiteX3040" fmla="*/ 2302356 w 8074386"/>
              <a:gd name="connsiteY3040" fmla="*/ 293514 h 4559737"/>
              <a:gd name="connsiteX3041" fmla="*/ 2302754 w 8074386"/>
              <a:gd name="connsiteY3041" fmla="*/ 287105 h 4559737"/>
              <a:gd name="connsiteX3042" fmla="*/ 2376450 w 8074386"/>
              <a:gd name="connsiteY3042" fmla="*/ 240207 h 4559737"/>
              <a:gd name="connsiteX3043" fmla="*/ 2378043 w 8074386"/>
              <a:gd name="connsiteY3043" fmla="*/ 214569 h 4559737"/>
              <a:gd name="connsiteX3044" fmla="*/ 2242641 w 8074386"/>
              <a:gd name="connsiteY3044" fmla="*/ 219022 h 4559737"/>
              <a:gd name="connsiteX3045" fmla="*/ 2265057 w 8074386"/>
              <a:gd name="connsiteY3045" fmla="*/ 168939 h 4559737"/>
              <a:gd name="connsiteX3046" fmla="*/ 2178109 w 8074386"/>
              <a:gd name="connsiteY3046" fmla="*/ 118493 h 4559737"/>
              <a:gd name="connsiteX3047" fmla="*/ 1516704 w 8074386"/>
              <a:gd name="connsiteY3047" fmla="*/ 96688 h 4559737"/>
              <a:gd name="connsiteX3048" fmla="*/ 1494286 w 8074386"/>
              <a:gd name="connsiteY3048" fmla="*/ 146772 h 4559737"/>
              <a:gd name="connsiteX3049" fmla="*/ 1655727 w 8074386"/>
              <a:gd name="connsiteY3049" fmla="*/ 137502 h 4559737"/>
              <a:gd name="connsiteX3050" fmla="*/ 1657320 w 8074386"/>
              <a:gd name="connsiteY3050" fmla="*/ 111862 h 4559737"/>
              <a:gd name="connsiteX3051" fmla="*/ 1592822 w 8074386"/>
              <a:gd name="connsiteY3051" fmla="*/ 114290 h 4559737"/>
              <a:gd name="connsiteX3052" fmla="*/ 1516704 w 8074386"/>
              <a:gd name="connsiteY3052" fmla="*/ 96688 h 4559737"/>
              <a:gd name="connsiteX3053" fmla="*/ 1650874 w 8074386"/>
              <a:gd name="connsiteY3053" fmla="*/ 8509 h 4559737"/>
              <a:gd name="connsiteX3054" fmla="*/ 1676514 w 8074386"/>
              <a:gd name="connsiteY3054" fmla="*/ 10102 h 4559737"/>
              <a:gd name="connsiteX3055" fmla="*/ 1715407 w 8074386"/>
              <a:gd name="connsiteY3055" fmla="*/ 109038 h 4559737"/>
              <a:gd name="connsiteX3056" fmla="*/ 1668183 w 8074386"/>
              <a:gd name="connsiteY3056" fmla="*/ 247665 h 4559737"/>
              <a:gd name="connsiteX3057" fmla="*/ 1666989 w 8074386"/>
              <a:gd name="connsiteY3057" fmla="*/ 266894 h 4559737"/>
              <a:gd name="connsiteX3058" fmla="*/ 1640950 w 8074386"/>
              <a:gd name="connsiteY3058" fmla="*/ 271709 h 4559737"/>
              <a:gd name="connsiteX3059" fmla="*/ 1632912 w 8074386"/>
              <a:gd name="connsiteY3059" fmla="*/ 193994 h 4559737"/>
              <a:gd name="connsiteX3060" fmla="*/ 1439421 w 8074386"/>
              <a:gd name="connsiteY3060" fmla="*/ 201273 h 4559737"/>
              <a:gd name="connsiteX3061" fmla="*/ 1438226 w 8074386"/>
              <a:gd name="connsiteY3061" fmla="*/ 220502 h 4559737"/>
              <a:gd name="connsiteX3062" fmla="*/ 1363734 w 8074386"/>
              <a:gd name="connsiteY3062" fmla="*/ 280217 h 4559737"/>
              <a:gd name="connsiteX3063" fmla="*/ 1362141 w 8074386"/>
              <a:gd name="connsiteY3063" fmla="*/ 305858 h 4559737"/>
              <a:gd name="connsiteX3064" fmla="*/ 1779975 w 8074386"/>
              <a:gd name="connsiteY3064" fmla="*/ 312523 h 4559737"/>
              <a:gd name="connsiteX3065" fmla="*/ 1781603 w 8074386"/>
              <a:gd name="connsiteY3065" fmla="*/ 389840 h 4559737"/>
              <a:gd name="connsiteX3066" fmla="*/ 1755566 w 8074386"/>
              <a:gd name="connsiteY3066" fmla="*/ 394655 h 4559737"/>
              <a:gd name="connsiteX3067" fmla="*/ 1558854 w 8074386"/>
              <a:gd name="connsiteY3067" fmla="*/ 350256 h 4559737"/>
              <a:gd name="connsiteX3068" fmla="*/ 1479944 w 8074386"/>
              <a:gd name="connsiteY3068" fmla="*/ 377525 h 4559737"/>
              <a:gd name="connsiteX3069" fmla="*/ 1475127 w 8074386"/>
              <a:gd name="connsiteY3069" fmla="*/ 351488 h 4559737"/>
              <a:gd name="connsiteX3070" fmla="*/ 1421857 w 8074386"/>
              <a:gd name="connsiteY3070" fmla="*/ 380350 h 4559737"/>
              <a:gd name="connsiteX3071" fmla="*/ 1284824 w 8074386"/>
              <a:gd name="connsiteY3071" fmla="*/ 307487 h 4559737"/>
              <a:gd name="connsiteX3072" fmla="*/ 1145838 w 8074386"/>
              <a:gd name="connsiteY3072" fmla="*/ 369628 h 4559737"/>
              <a:gd name="connsiteX3073" fmla="*/ 1142614 w 8074386"/>
              <a:gd name="connsiteY3073" fmla="*/ 317952 h 4559737"/>
              <a:gd name="connsiteX3074" fmla="*/ 1329658 w 8074386"/>
              <a:gd name="connsiteY3074" fmla="*/ 207319 h 4559737"/>
              <a:gd name="connsiteX3075" fmla="*/ 1278380 w 8074386"/>
              <a:gd name="connsiteY3075" fmla="*/ 204133 h 4559737"/>
              <a:gd name="connsiteX3076" fmla="*/ 1274759 w 8074386"/>
              <a:gd name="connsiteY3076" fmla="*/ 158865 h 4559737"/>
              <a:gd name="connsiteX3077" fmla="*/ 1468646 w 8074386"/>
              <a:gd name="connsiteY3077" fmla="*/ 145178 h 4559737"/>
              <a:gd name="connsiteX3078" fmla="*/ 1463831 w 8074386"/>
              <a:gd name="connsiteY3078" fmla="*/ 119140 h 4559737"/>
              <a:gd name="connsiteX3079" fmla="*/ 1380106 w 8074386"/>
              <a:gd name="connsiteY3079" fmla="*/ 120371 h 4559737"/>
              <a:gd name="connsiteX3080" fmla="*/ 1245897 w 8074386"/>
              <a:gd name="connsiteY3080" fmla="*/ 105596 h 4559737"/>
              <a:gd name="connsiteX3081" fmla="*/ 1244303 w 8074386"/>
              <a:gd name="connsiteY3081" fmla="*/ 131235 h 4559737"/>
              <a:gd name="connsiteX3082" fmla="*/ 1162171 w 8074386"/>
              <a:gd name="connsiteY3082" fmla="*/ 106826 h 4559737"/>
              <a:gd name="connsiteX3083" fmla="*/ 1184587 w 8074386"/>
              <a:gd name="connsiteY3083" fmla="*/ 56743 h 4559737"/>
              <a:gd name="connsiteX3084" fmla="*/ 1241080 w 8074386"/>
              <a:gd name="connsiteY3084" fmla="*/ 79557 h 4559737"/>
              <a:gd name="connsiteX3085" fmla="*/ 1267915 w 8074386"/>
              <a:gd name="connsiteY3085" fmla="*/ 61922 h 4559737"/>
              <a:gd name="connsiteX3086" fmla="*/ 1268314 w 8074386"/>
              <a:gd name="connsiteY3086" fmla="*/ 55511 h 4559737"/>
              <a:gd name="connsiteX3087" fmla="*/ 1460607 w 8074386"/>
              <a:gd name="connsiteY3087" fmla="*/ 67463 h 4559737"/>
              <a:gd name="connsiteX3088" fmla="*/ 1569973 w 8074386"/>
              <a:gd name="connsiteY3088" fmla="*/ 67827 h 4559737"/>
              <a:gd name="connsiteX3089" fmla="*/ 1650874 w 8074386"/>
              <a:gd name="connsiteY3089" fmla="*/ 8509 h 4559737"/>
              <a:gd name="connsiteX3090" fmla="*/ 1928090 w 8074386"/>
              <a:gd name="connsiteY3090" fmla="*/ 0 h 4559737"/>
              <a:gd name="connsiteX3091" fmla="*/ 2084749 w 8074386"/>
              <a:gd name="connsiteY3091" fmla="*/ 67649 h 4559737"/>
              <a:gd name="connsiteX3092" fmla="*/ 2097570 w 8074386"/>
              <a:gd name="connsiteY3092" fmla="*/ 68445 h 4559737"/>
              <a:gd name="connsiteX3093" fmla="*/ 2119987 w 8074386"/>
              <a:gd name="connsiteY3093" fmla="*/ 18362 h 4559737"/>
              <a:gd name="connsiteX3094" fmla="*/ 3536192 w 8074386"/>
              <a:gd name="connsiteY3094" fmla="*/ 215772 h 4559737"/>
              <a:gd name="connsiteX3095" fmla="*/ 3589462 w 8074386"/>
              <a:gd name="connsiteY3095" fmla="*/ 186908 h 4559737"/>
              <a:gd name="connsiteX3096" fmla="*/ 3866713 w 8074386"/>
              <a:gd name="connsiteY3096" fmla="*/ 281356 h 4559737"/>
              <a:gd name="connsiteX3097" fmla="*/ 3871528 w 8074386"/>
              <a:gd name="connsiteY3097" fmla="*/ 307393 h 4559737"/>
              <a:gd name="connsiteX3098" fmla="*/ 3842703 w 8074386"/>
              <a:gd name="connsiteY3098" fmla="*/ 357078 h 4559737"/>
              <a:gd name="connsiteX3099" fmla="*/ 3900789 w 8074386"/>
              <a:gd name="connsiteY3099" fmla="*/ 354253 h 4559737"/>
              <a:gd name="connsiteX3100" fmla="*/ 3954061 w 8074386"/>
              <a:gd name="connsiteY3100" fmla="*/ 325391 h 4559737"/>
              <a:gd name="connsiteX3101" fmla="*/ 3982921 w 8074386"/>
              <a:gd name="connsiteY3101" fmla="*/ 378662 h 4559737"/>
              <a:gd name="connsiteX3102" fmla="*/ 4036193 w 8074386"/>
              <a:gd name="connsiteY3102" fmla="*/ 349800 h 4559737"/>
              <a:gd name="connsiteX3103" fmla="*/ 4845893 w 8074386"/>
              <a:gd name="connsiteY3103" fmla="*/ 573859 h 4559737"/>
              <a:gd name="connsiteX3104" fmla="*/ 5304350 w 8074386"/>
              <a:gd name="connsiteY3104" fmla="*/ 726309 h 4559737"/>
              <a:gd name="connsiteX3105" fmla="*/ 5586470 w 8074386"/>
              <a:gd name="connsiteY3105" fmla="*/ 812034 h 4559737"/>
              <a:gd name="connsiteX3106" fmla="*/ 5796020 w 8074386"/>
              <a:gd name="connsiteY3106" fmla="*/ 889804 h 4559737"/>
              <a:gd name="connsiteX3107" fmla="*/ 5797839 w 8074386"/>
              <a:gd name="connsiteY3107" fmla="*/ 890409 h 4559737"/>
              <a:gd name="connsiteX3108" fmla="*/ 6013002 w 8074386"/>
              <a:gd name="connsiteY3108" fmla="*/ 1000300 h 4559737"/>
              <a:gd name="connsiteX3109" fmla="*/ 6032882 w 8074386"/>
              <a:gd name="connsiteY3109" fmla="*/ 1027413 h 4559737"/>
              <a:gd name="connsiteX3110" fmla="*/ 6113208 w 8074386"/>
              <a:gd name="connsiteY3110" fmla="*/ 1039962 h 4559737"/>
              <a:gd name="connsiteX3111" fmla="*/ 6317559 w 8074386"/>
              <a:gd name="connsiteY3111" fmla="*/ 1068815 h 4559737"/>
              <a:gd name="connsiteX3112" fmla="*/ 7353686 w 8074386"/>
              <a:gd name="connsiteY3112" fmla="*/ 1363100 h 4559737"/>
              <a:gd name="connsiteX3113" fmla="*/ 7683050 w 8074386"/>
              <a:gd name="connsiteY3113" fmla="*/ 1657383 h 4559737"/>
              <a:gd name="connsiteX3114" fmla="*/ 7628157 w 8074386"/>
              <a:gd name="connsiteY3114" fmla="*/ 1664741 h 4559737"/>
              <a:gd name="connsiteX3115" fmla="*/ 7628156 w 8074386"/>
              <a:gd name="connsiteY3115" fmla="*/ 1694169 h 4559737"/>
              <a:gd name="connsiteX3116" fmla="*/ 7731083 w 8074386"/>
              <a:gd name="connsiteY3116" fmla="*/ 1797168 h 4559737"/>
              <a:gd name="connsiteX3117" fmla="*/ 7731083 w 8074386"/>
              <a:gd name="connsiteY3117" fmla="*/ 1826597 h 4559737"/>
              <a:gd name="connsiteX3118" fmla="*/ 7621294 w 8074386"/>
              <a:gd name="connsiteY3118" fmla="*/ 1929596 h 4559737"/>
              <a:gd name="connsiteX3119" fmla="*/ 7532092 w 8074386"/>
              <a:gd name="connsiteY3119" fmla="*/ 1907524 h 4559737"/>
              <a:gd name="connsiteX3120" fmla="*/ 7538954 w 8074386"/>
              <a:gd name="connsiteY3120" fmla="*/ 1936952 h 4559737"/>
              <a:gd name="connsiteX3121" fmla="*/ 7669327 w 8074386"/>
              <a:gd name="connsiteY3121" fmla="*/ 2039952 h 4559737"/>
              <a:gd name="connsiteX3122" fmla="*/ 7641880 w 8074386"/>
              <a:gd name="connsiteY3122" fmla="*/ 2069381 h 4559737"/>
              <a:gd name="connsiteX3123" fmla="*/ 7641880 w 8074386"/>
              <a:gd name="connsiteY3123" fmla="*/ 2076737 h 4559737"/>
              <a:gd name="connsiteX3124" fmla="*/ 7518369 w 8074386"/>
              <a:gd name="connsiteY3124" fmla="*/ 2025237 h 4559737"/>
              <a:gd name="connsiteX3125" fmla="*/ 7367409 w 8074386"/>
              <a:gd name="connsiteY3125" fmla="*/ 2245951 h 4559737"/>
              <a:gd name="connsiteX3126" fmla="*/ 7367409 w 8074386"/>
              <a:gd name="connsiteY3126" fmla="*/ 2279300 h 4559737"/>
              <a:gd name="connsiteX3127" fmla="*/ 7011839 w 8074386"/>
              <a:gd name="connsiteY3127" fmla="*/ 2226610 h 4559737"/>
              <a:gd name="connsiteX3128" fmla="*/ 6515220 w 8074386"/>
              <a:gd name="connsiteY3128" fmla="*/ 2084528 h 4559737"/>
              <a:gd name="connsiteX3129" fmla="*/ 6460325 w 8074386"/>
              <a:gd name="connsiteY3129" fmla="*/ 2121313 h 4559737"/>
              <a:gd name="connsiteX3130" fmla="*/ 6426016 w 8074386"/>
              <a:gd name="connsiteY3130" fmla="*/ 2062456 h 4559737"/>
              <a:gd name="connsiteX3131" fmla="*/ 6371123 w 8074386"/>
              <a:gd name="connsiteY3131" fmla="*/ 2099241 h 4559737"/>
              <a:gd name="connsiteX3132" fmla="*/ 6367438 w 8074386"/>
              <a:gd name="connsiteY3132" fmla="*/ 2099681 h 4559737"/>
              <a:gd name="connsiteX3133" fmla="*/ 6355730 w 8074386"/>
              <a:gd name="connsiteY3133" fmla="*/ 2096050 h 4559737"/>
              <a:gd name="connsiteX3134" fmla="*/ 6319265 w 8074386"/>
              <a:gd name="connsiteY3134" fmla="*/ 2085372 h 4559737"/>
              <a:gd name="connsiteX3135" fmla="*/ 6336813 w 8074386"/>
              <a:gd name="connsiteY3135" fmla="*/ 2047742 h 4559737"/>
              <a:gd name="connsiteX3136" fmla="*/ 6332263 w 8074386"/>
              <a:gd name="connsiteY3136" fmla="*/ 2028222 h 4559737"/>
              <a:gd name="connsiteX3137" fmla="*/ 6763574 w 8074386"/>
              <a:gd name="connsiteY3137" fmla="*/ 2142951 h 4559737"/>
              <a:gd name="connsiteX3138" fmla="*/ 6845916 w 8074386"/>
              <a:gd name="connsiteY3138" fmla="*/ 2106166 h 4559737"/>
              <a:gd name="connsiteX3139" fmla="*/ 6839054 w 8074386"/>
              <a:gd name="connsiteY3139" fmla="*/ 2076737 h 4559737"/>
              <a:gd name="connsiteX3140" fmla="*/ 6784161 w 8074386"/>
              <a:gd name="connsiteY3140" fmla="*/ 2084095 h 4559737"/>
              <a:gd name="connsiteX3141" fmla="*/ 6756715 w 8074386"/>
              <a:gd name="connsiteY3141" fmla="*/ 2113523 h 4559737"/>
              <a:gd name="connsiteX3142" fmla="*/ 6681233 w 8074386"/>
              <a:gd name="connsiteY3142" fmla="*/ 2062024 h 4559737"/>
              <a:gd name="connsiteX3143" fmla="*/ 6660649 w 8074386"/>
              <a:gd name="connsiteY3143" fmla="*/ 2062024 h 4559737"/>
              <a:gd name="connsiteX3144" fmla="*/ 6688096 w 8074386"/>
              <a:gd name="connsiteY3144" fmla="*/ 2003167 h 4559737"/>
              <a:gd name="connsiteX3145" fmla="*/ 6681234 w 8074386"/>
              <a:gd name="connsiteY3145" fmla="*/ 1973738 h 4559737"/>
              <a:gd name="connsiteX3146" fmla="*/ 6660649 w 8074386"/>
              <a:gd name="connsiteY3146" fmla="*/ 1973738 h 4559737"/>
              <a:gd name="connsiteX3147" fmla="*/ 6592031 w 8074386"/>
              <a:gd name="connsiteY3147" fmla="*/ 1922238 h 4559737"/>
              <a:gd name="connsiteX3148" fmla="*/ 6475380 w 8074386"/>
              <a:gd name="connsiteY3148" fmla="*/ 1995810 h 4559737"/>
              <a:gd name="connsiteX3149" fmla="*/ 6468519 w 8074386"/>
              <a:gd name="connsiteY3149" fmla="*/ 1878096 h 4559737"/>
              <a:gd name="connsiteX3150" fmla="*/ 6413625 w 8074386"/>
              <a:gd name="connsiteY3150" fmla="*/ 1914882 h 4559737"/>
              <a:gd name="connsiteX3151" fmla="*/ 6379317 w 8074386"/>
              <a:gd name="connsiteY3151" fmla="*/ 1922238 h 4559737"/>
              <a:gd name="connsiteX3152" fmla="*/ 5857823 w 8074386"/>
              <a:gd name="connsiteY3152" fmla="*/ 1738311 h 4559737"/>
              <a:gd name="connsiteX3153" fmla="*/ 5775481 w 8074386"/>
              <a:gd name="connsiteY3153" fmla="*/ 1782455 h 4559737"/>
              <a:gd name="connsiteX3154" fmla="*/ 5770473 w 8074386"/>
              <a:gd name="connsiteY3154" fmla="*/ 1773771 h 4559737"/>
              <a:gd name="connsiteX3155" fmla="*/ 5756640 w 8074386"/>
              <a:gd name="connsiteY3155" fmla="*/ 1787889 h 4559737"/>
              <a:gd name="connsiteX3156" fmla="*/ 5731080 w 8074386"/>
              <a:gd name="connsiteY3156" fmla="*/ 1820710 h 4559737"/>
              <a:gd name="connsiteX3157" fmla="*/ 5697897 w 8074386"/>
              <a:gd name="connsiteY3157" fmla="*/ 1824638 h 4559737"/>
              <a:gd name="connsiteX3158" fmla="*/ 5567445 w 8074386"/>
              <a:gd name="connsiteY3158" fmla="*/ 1802835 h 4559737"/>
              <a:gd name="connsiteX3159" fmla="*/ 5520986 w 8074386"/>
              <a:gd name="connsiteY3159" fmla="*/ 1808335 h 4559737"/>
              <a:gd name="connsiteX3160" fmla="*/ 5507392 w 8074386"/>
              <a:gd name="connsiteY3160" fmla="*/ 1750355 h 4559737"/>
              <a:gd name="connsiteX3161" fmla="*/ 5591935 w 8074386"/>
              <a:gd name="connsiteY3161" fmla="*/ 1725449 h 4559737"/>
              <a:gd name="connsiteX3162" fmla="*/ 5581819 w 8074386"/>
              <a:gd name="connsiteY3162" fmla="*/ 1696851 h 4559737"/>
              <a:gd name="connsiteX3163" fmla="*/ 5445050 w 8074386"/>
              <a:gd name="connsiteY3163" fmla="*/ 1735387 h 4559737"/>
              <a:gd name="connsiteX3164" fmla="*/ 5445920 w 8074386"/>
              <a:gd name="connsiteY3164" fmla="*/ 1742734 h 4559737"/>
              <a:gd name="connsiteX3165" fmla="*/ 5440476 w 8074386"/>
              <a:gd name="connsiteY3165" fmla="*/ 1782018 h 4559737"/>
              <a:gd name="connsiteX3166" fmla="*/ 5435178 w 8074386"/>
              <a:gd name="connsiteY3166" fmla="*/ 1789596 h 4559737"/>
              <a:gd name="connsiteX3167" fmla="*/ 5565322 w 8074386"/>
              <a:gd name="connsiteY3167" fmla="*/ 1824215 h 4559737"/>
              <a:gd name="connsiteX3168" fmla="*/ 5609006 w 8074386"/>
              <a:gd name="connsiteY3168" fmla="*/ 1812813 h 4559737"/>
              <a:gd name="connsiteX3169" fmla="*/ 5622280 w 8074386"/>
              <a:gd name="connsiteY3169" fmla="*/ 1811242 h 4559737"/>
              <a:gd name="connsiteX3170" fmla="*/ 5660305 w 8074386"/>
              <a:gd name="connsiteY3170" fmla="*/ 1819776 h 4559737"/>
              <a:gd name="connsiteX3171" fmla="*/ 5680596 w 8074386"/>
              <a:gd name="connsiteY3171" fmla="*/ 1854878 h 4559737"/>
              <a:gd name="connsiteX3172" fmla="*/ 5941127 w 8074386"/>
              <a:gd name="connsiteY3172" fmla="*/ 1924179 h 4559737"/>
              <a:gd name="connsiteX3173" fmla="*/ 5938831 w 8074386"/>
              <a:gd name="connsiteY3173" fmla="*/ 1930028 h 4559737"/>
              <a:gd name="connsiteX3174" fmla="*/ 5938831 w 8074386"/>
              <a:gd name="connsiteY3174" fmla="*/ 1937386 h 4559737"/>
              <a:gd name="connsiteX3175" fmla="*/ 5990773 w 8074386"/>
              <a:gd name="connsiteY3175" fmla="*/ 1937386 h 4559737"/>
              <a:gd name="connsiteX3176" fmla="*/ 6009588 w 8074386"/>
              <a:gd name="connsiteY3176" fmla="*/ 1942390 h 4559737"/>
              <a:gd name="connsiteX3177" fmla="*/ 5973139 w 8074386"/>
              <a:gd name="connsiteY3177" fmla="*/ 1966814 h 4559737"/>
              <a:gd name="connsiteX3178" fmla="*/ 5744504 w 8074386"/>
              <a:gd name="connsiteY3178" fmla="*/ 1932117 h 4559737"/>
              <a:gd name="connsiteX3179" fmla="*/ 5734310 w 8074386"/>
              <a:gd name="connsiteY3179" fmla="*/ 1929596 h 4559737"/>
              <a:gd name="connsiteX3180" fmla="*/ 5734426 w 8074386"/>
              <a:gd name="connsiteY3180" fmla="*/ 1930588 h 4559737"/>
              <a:gd name="connsiteX3181" fmla="*/ 5648921 w 8074386"/>
              <a:gd name="connsiteY3181" fmla="*/ 1917614 h 4559737"/>
              <a:gd name="connsiteX3182" fmla="*/ 5483789 w 8074386"/>
              <a:gd name="connsiteY3182" fmla="*/ 1900622 h 4559737"/>
              <a:gd name="connsiteX3183" fmla="*/ 5485832 w 8074386"/>
              <a:gd name="connsiteY3183" fmla="*/ 1909332 h 4559737"/>
              <a:gd name="connsiteX3184" fmla="*/ 5373872 w 8074386"/>
              <a:gd name="connsiteY3184" fmla="*/ 1930033 h 4559737"/>
              <a:gd name="connsiteX3185" fmla="*/ 5379123 w 8074386"/>
              <a:gd name="connsiteY3185" fmla="*/ 1889852 h 4559737"/>
              <a:gd name="connsiteX3186" fmla="*/ 5309224 w 8074386"/>
              <a:gd name="connsiteY3186" fmla="*/ 1882659 h 4559737"/>
              <a:gd name="connsiteX3187" fmla="*/ 5301415 w 8074386"/>
              <a:gd name="connsiteY3187" fmla="*/ 1886467 h 4559737"/>
              <a:gd name="connsiteX3188" fmla="*/ 5303154 w 8074386"/>
              <a:gd name="connsiteY3188" fmla="*/ 1901160 h 4559737"/>
              <a:gd name="connsiteX3189" fmla="*/ 5262782 w 8074386"/>
              <a:gd name="connsiteY3189" fmla="*/ 1958081 h 4559737"/>
              <a:gd name="connsiteX3190" fmla="*/ 4896328 w 8074386"/>
              <a:gd name="connsiteY3190" fmla="*/ 2046152 h 4559737"/>
              <a:gd name="connsiteX3191" fmla="*/ 4889371 w 8074386"/>
              <a:gd name="connsiteY3191" fmla="*/ 1987384 h 4559737"/>
              <a:gd name="connsiteX3192" fmla="*/ 4852651 w 8074386"/>
              <a:gd name="connsiteY3192" fmla="*/ 1994933 h 4559737"/>
              <a:gd name="connsiteX3193" fmla="*/ 4854672 w 8074386"/>
              <a:gd name="connsiteY3193" fmla="*/ 2003600 h 4559737"/>
              <a:gd name="connsiteX3194" fmla="*/ 4826429 w 8074386"/>
              <a:gd name="connsiteY3194" fmla="*/ 2007163 h 4559737"/>
              <a:gd name="connsiteX3195" fmla="*/ 4808430 w 8074386"/>
              <a:gd name="connsiteY3195" fmla="*/ 2004024 h 4559737"/>
              <a:gd name="connsiteX3196" fmla="*/ 4803959 w 8074386"/>
              <a:gd name="connsiteY3196" fmla="*/ 2004944 h 4559737"/>
              <a:gd name="connsiteX3197" fmla="*/ 4844100 w 8074386"/>
              <a:gd name="connsiteY3197" fmla="*/ 2059782 h 4559737"/>
              <a:gd name="connsiteX3198" fmla="*/ 4847579 w 8074386"/>
              <a:gd name="connsiteY3198" fmla="*/ 2089166 h 4559737"/>
              <a:gd name="connsiteX3199" fmla="*/ 4795352 w 8074386"/>
              <a:gd name="connsiteY3199" fmla="*/ 2102797 h 4559737"/>
              <a:gd name="connsiteX3200" fmla="*/ 4798829 w 8074386"/>
              <a:gd name="connsiteY3200" fmla="*/ 2132181 h 4559737"/>
              <a:gd name="connsiteX3201" fmla="*/ 4818741 w 8074386"/>
              <a:gd name="connsiteY3201" fmla="*/ 2129823 h 4559737"/>
              <a:gd name="connsiteX3202" fmla="*/ 4861171 w 8074386"/>
              <a:gd name="connsiteY3202" fmla="*/ 2147148 h 4559737"/>
              <a:gd name="connsiteX3203" fmla="*/ 4884242 w 8074386"/>
              <a:gd name="connsiteY3203" fmla="*/ 2114622 h 4559737"/>
              <a:gd name="connsiteX3204" fmla="*/ 4883372 w 8074386"/>
              <a:gd name="connsiteY3204" fmla="*/ 2107275 h 4559737"/>
              <a:gd name="connsiteX3205" fmla="*/ 5031126 w 8074386"/>
              <a:gd name="connsiteY3205" fmla="*/ 2104683 h 4559737"/>
              <a:gd name="connsiteX3206" fmla="*/ 5165286 w 8074386"/>
              <a:gd name="connsiteY3206" fmla="*/ 2044110 h 4559737"/>
              <a:gd name="connsiteX3207" fmla="*/ 5278984 w 8074386"/>
              <a:gd name="connsiteY3207" fmla="*/ 2038099 h 4559737"/>
              <a:gd name="connsiteX3208" fmla="*/ 5390943 w 8074386"/>
              <a:gd name="connsiteY3208" fmla="*/ 2017398 h 4559737"/>
              <a:gd name="connsiteX3209" fmla="*/ 5417490 w 8074386"/>
              <a:gd name="connsiteY3209" fmla="*/ 2014256 h 4559737"/>
              <a:gd name="connsiteX3210" fmla="*/ 5431085 w 8074386"/>
              <a:gd name="connsiteY3210" fmla="*/ 2072237 h 4559737"/>
              <a:gd name="connsiteX3211" fmla="*/ 5355787 w 8074386"/>
              <a:gd name="connsiteY3211" fmla="*/ 2118395 h 4559737"/>
              <a:gd name="connsiteX3212" fmla="*/ 5208036 w 8074386"/>
              <a:gd name="connsiteY3212" fmla="*/ 2120986 h 4559737"/>
              <a:gd name="connsiteX3213" fmla="*/ 4995970 w 8074386"/>
              <a:gd name="connsiteY3213" fmla="*/ 2205680 h 4559737"/>
              <a:gd name="connsiteX3214" fmla="*/ 4874766 w 8074386"/>
              <a:gd name="connsiteY3214" fmla="*/ 2205129 h 4559737"/>
              <a:gd name="connsiteX3215" fmla="*/ 4799468 w 8074386"/>
              <a:gd name="connsiteY3215" fmla="*/ 2251287 h 4559737"/>
              <a:gd name="connsiteX3216" fmla="*/ 4664671 w 8074386"/>
              <a:gd name="connsiteY3216" fmla="*/ 2192755 h 4559737"/>
              <a:gd name="connsiteX3217" fmla="*/ 4683393 w 8074386"/>
              <a:gd name="connsiteY3217" fmla="*/ 2123499 h 4559737"/>
              <a:gd name="connsiteX3218" fmla="*/ 4621052 w 8074386"/>
              <a:gd name="connsiteY3218" fmla="*/ 2108532 h 4559737"/>
              <a:gd name="connsiteX3219" fmla="*/ 4536509 w 8074386"/>
              <a:gd name="connsiteY3219" fmla="*/ 2133437 h 4559737"/>
              <a:gd name="connsiteX3220" fmla="*/ 4546624 w 8074386"/>
              <a:gd name="connsiteY3220" fmla="*/ 2162034 h 4559737"/>
              <a:gd name="connsiteX3221" fmla="*/ 4559898 w 8074386"/>
              <a:gd name="connsiteY3221" fmla="*/ 2160462 h 4559737"/>
              <a:gd name="connsiteX3222" fmla="*/ 4634644 w 8074386"/>
              <a:gd name="connsiteY3222" fmla="*/ 2166513 h 4559737"/>
              <a:gd name="connsiteX3223" fmla="*/ 4599490 w 8074386"/>
              <a:gd name="connsiteY3223" fmla="*/ 2267511 h 4559737"/>
              <a:gd name="connsiteX3224" fmla="*/ 4639630 w 8074386"/>
              <a:gd name="connsiteY3224" fmla="*/ 2322348 h 4559737"/>
              <a:gd name="connsiteX3225" fmla="*/ 4653225 w 8074386"/>
              <a:gd name="connsiteY3225" fmla="*/ 2380330 h 4559737"/>
              <a:gd name="connsiteX3226" fmla="*/ 4220079 w 8074386"/>
              <a:gd name="connsiteY3226" fmla="*/ 2416705 h 4559737"/>
              <a:gd name="connsiteX3227" fmla="*/ 4194401 w 8074386"/>
              <a:gd name="connsiteY3227" fmla="*/ 2427192 h 4559737"/>
              <a:gd name="connsiteX3228" fmla="*/ 4197879 w 8074386"/>
              <a:gd name="connsiteY3228" fmla="*/ 2456576 h 4559737"/>
              <a:gd name="connsiteX3229" fmla="*/ 4217791 w 8074386"/>
              <a:gd name="connsiteY3229" fmla="*/ 2454219 h 4559737"/>
              <a:gd name="connsiteX3230" fmla="*/ 4369651 w 8074386"/>
              <a:gd name="connsiteY3230" fmla="*/ 2443692 h 4559737"/>
              <a:gd name="connsiteX3231" fmla="*/ 4386496 w 8074386"/>
              <a:gd name="connsiteY3231" fmla="*/ 2442904 h 4559737"/>
              <a:gd name="connsiteX3232" fmla="*/ 4379201 w 8074386"/>
              <a:gd name="connsiteY3232" fmla="*/ 2442146 h 4559737"/>
              <a:gd name="connsiteX3233" fmla="*/ 4376455 w 8074386"/>
              <a:gd name="connsiteY3233" fmla="*/ 2420185 h 4559737"/>
              <a:gd name="connsiteX3234" fmla="*/ 4427834 w 8074386"/>
              <a:gd name="connsiteY3234" fmla="*/ 2413763 h 4559737"/>
              <a:gd name="connsiteX3235" fmla="*/ 4427834 w 8074386"/>
              <a:gd name="connsiteY3235" fmla="*/ 2420185 h 4559737"/>
              <a:gd name="connsiteX3236" fmla="*/ 4420438 w 8074386"/>
              <a:gd name="connsiteY3236" fmla="*/ 2441316 h 4559737"/>
              <a:gd name="connsiteX3237" fmla="*/ 4499745 w 8074386"/>
              <a:gd name="connsiteY3237" fmla="*/ 2437605 h 4559737"/>
              <a:gd name="connsiteX3238" fmla="*/ 4665948 w 8074386"/>
              <a:gd name="connsiteY3238" fmla="*/ 2430967 h 4559737"/>
              <a:gd name="connsiteX3239" fmla="*/ 4666817 w 8074386"/>
              <a:gd name="connsiteY3239" fmla="*/ 2438312 h 4559737"/>
              <a:gd name="connsiteX3240" fmla="*/ 4595001 w 8074386"/>
              <a:gd name="connsiteY3240" fmla="*/ 2513853 h 4559737"/>
              <a:gd name="connsiteX3241" fmla="*/ 4595478 w 8074386"/>
              <a:gd name="connsiteY3241" fmla="*/ 2514951 h 4559737"/>
              <a:gd name="connsiteX3242" fmla="*/ 4827976 w 8074386"/>
              <a:gd name="connsiteY3242" fmla="*/ 2514446 h 4559737"/>
              <a:gd name="connsiteX3243" fmla="*/ 4831917 w 8074386"/>
              <a:gd name="connsiteY3243" fmla="*/ 2496982 h 4559737"/>
              <a:gd name="connsiteX3244" fmla="*/ 4832742 w 8074386"/>
              <a:gd name="connsiteY3244" fmla="*/ 2418671 h 4559737"/>
              <a:gd name="connsiteX3245" fmla="*/ 4830134 w 8074386"/>
              <a:gd name="connsiteY3245" fmla="*/ 2396633 h 4559737"/>
              <a:gd name="connsiteX3246" fmla="*/ 4855813 w 8074386"/>
              <a:gd name="connsiteY3246" fmla="*/ 2386145 h 4559737"/>
              <a:gd name="connsiteX3247" fmla="*/ 4879522 w 8074386"/>
              <a:gd name="connsiteY3247" fmla="*/ 2472725 h 4559737"/>
              <a:gd name="connsiteX3248" fmla="*/ 5076022 w 8074386"/>
              <a:gd name="connsiteY3248" fmla="*/ 2427118 h 4559737"/>
              <a:gd name="connsiteX3249" fmla="*/ 5073415 w 8074386"/>
              <a:gd name="connsiteY3249" fmla="*/ 2405080 h 4559737"/>
              <a:gd name="connsiteX3250" fmla="*/ 5137725 w 8074386"/>
              <a:gd name="connsiteY3250" fmla="*/ 2322980 h 4559737"/>
              <a:gd name="connsiteX3251" fmla="*/ 5134247 w 8074386"/>
              <a:gd name="connsiteY3251" fmla="*/ 2293595 h 4559737"/>
              <a:gd name="connsiteX3252" fmla="*/ 4705450 w 8074386"/>
              <a:gd name="connsiteY3252" fmla="*/ 2366699 h 4559737"/>
              <a:gd name="connsiteX3253" fmla="*/ 4688379 w 8074386"/>
              <a:gd name="connsiteY3253" fmla="*/ 2279333 h 4559737"/>
              <a:gd name="connsiteX3254" fmla="*/ 4714057 w 8074386"/>
              <a:gd name="connsiteY3254" fmla="*/ 2268846 h 4559737"/>
              <a:gd name="connsiteX3255" fmla="*/ 4924153 w 8074386"/>
              <a:gd name="connsiteY3255" fmla="*/ 2281221 h 4559737"/>
              <a:gd name="connsiteX3256" fmla="*/ 4999448 w 8074386"/>
              <a:gd name="connsiteY3256" fmla="*/ 2235064 h 4559737"/>
              <a:gd name="connsiteX3257" fmla="*/ 5009564 w 8074386"/>
              <a:gd name="connsiteY3257" fmla="*/ 2263661 h 4559737"/>
              <a:gd name="connsiteX3258" fmla="*/ 5058311 w 8074386"/>
              <a:gd name="connsiteY3258" fmla="*/ 2220646 h 4559737"/>
              <a:gd name="connsiteX3259" fmla="*/ 5213023 w 8074386"/>
              <a:gd name="connsiteY3259" fmla="*/ 2276822 h 4559737"/>
              <a:gd name="connsiteX3260" fmla="*/ 5342833 w 8074386"/>
              <a:gd name="connsiteY3260" fmla="*/ 2179519 h 4559737"/>
              <a:gd name="connsiteX3261" fmla="*/ 5356427 w 8074386"/>
              <a:gd name="connsiteY3261" fmla="*/ 2237500 h 4559737"/>
              <a:gd name="connsiteX3262" fmla="*/ 5187112 w 8074386"/>
              <a:gd name="connsiteY3262" fmla="*/ 2399071 h 4559737"/>
              <a:gd name="connsiteX3263" fmla="*/ 5240208 w 8074386"/>
              <a:gd name="connsiteY3263" fmla="*/ 2392786 h 4559737"/>
              <a:gd name="connsiteX3264" fmla="*/ 5252932 w 8074386"/>
              <a:gd name="connsiteY3264" fmla="*/ 2443421 h 4559737"/>
              <a:gd name="connsiteX3265" fmla="*/ 5125437 w 8074386"/>
              <a:gd name="connsiteY3265" fmla="*/ 2477931 h 4559737"/>
              <a:gd name="connsiteX3266" fmla="*/ 5127852 w 8074386"/>
              <a:gd name="connsiteY3266" fmla="*/ 2497252 h 4559737"/>
              <a:gd name="connsiteX3267" fmla="*/ 5076413 w 8074386"/>
              <a:gd name="connsiteY3267" fmla="*/ 2491200 h 4559737"/>
              <a:gd name="connsiteX3268" fmla="*/ 5057301 w 8074386"/>
              <a:gd name="connsiteY3268" fmla="*/ 2496374 h 4559737"/>
              <a:gd name="connsiteX3269" fmla="*/ 5063512 w 8074386"/>
              <a:gd name="connsiteY3269" fmla="*/ 2513934 h 4559737"/>
              <a:gd name="connsiteX3270" fmla="*/ 5121720 w 8074386"/>
              <a:gd name="connsiteY3270" fmla="*/ 2513808 h 4559737"/>
              <a:gd name="connsiteX3271" fmla="*/ 5152826 w 8074386"/>
              <a:gd name="connsiteY3271" fmla="*/ 2507413 h 4559737"/>
              <a:gd name="connsiteX3272" fmla="*/ 5293073 w 8074386"/>
              <a:gd name="connsiteY3272" fmla="*/ 2498260 h 4559737"/>
              <a:gd name="connsiteX3273" fmla="*/ 5289595 w 8074386"/>
              <a:gd name="connsiteY3273" fmla="*/ 2468877 h 4559737"/>
              <a:gd name="connsiteX3274" fmla="*/ 5378484 w 8074386"/>
              <a:gd name="connsiteY3274" fmla="*/ 2480702 h 4559737"/>
              <a:gd name="connsiteX3275" fmla="*/ 5371578 w 8074386"/>
              <a:gd name="connsiteY3275" fmla="*/ 2513291 h 4559737"/>
              <a:gd name="connsiteX3276" fmla="*/ 5498136 w 8074386"/>
              <a:gd name="connsiteY3276" fmla="*/ 2514967 h 4559737"/>
              <a:gd name="connsiteX3277" fmla="*/ 5655134 w 8074386"/>
              <a:gd name="connsiteY3277" fmla="*/ 2542011 h 4559737"/>
              <a:gd name="connsiteX3278" fmla="*/ 5677246 w 8074386"/>
              <a:gd name="connsiteY3278" fmla="*/ 2561505 h 4559737"/>
              <a:gd name="connsiteX3279" fmla="*/ 5717445 w 8074386"/>
              <a:gd name="connsiteY3279" fmla="*/ 2568273 h 4559737"/>
              <a:gd name="connsiteX3280" fmla="*/ 5830879 w 8074386"/>
              <a:gd name="connsiteY3280" fmla="*/ 2573429 h 4559737"/>
              <a:gd name="connsiteX3281" fmla="*/ 5834291 w 8074386"/>
              <a:gd name="connsiteY3281" fmla="*/ 2580740 h 4559737"/>
              <a:gd name="connsiteX3282" fmla="*/ 5859980 w 8074386"/>
              <a:gd name="connsiteY3282" fmla="*/ 2580740 h 4559737"/>
              <a:gd name="connsiteX3283" fmla="*/ 5866793 w 8074386"/>
              <a:gd name="connsiteY3283" fmla="*/ 2575062 h 4559737"/>
              <a:gd name="connsiteX3284" fmla="*/ 5973530 w 8074386"/>
              <a:gd name="connsiteY3284" fmla="*/ 2579913 h 4559737"/>
              <a:gd name="connsiteX3285" fmla="*/ 6001376 w 8074386"/>
              <a:gd name="connsiteY3285" fmla="*/ 2582101 h 4559737"/>
              <a:gd name="connsiteX3286" fmla="*/ 6037958 w 8074386"/>
              <a:gd name="connsiteY3286" fmla="*/ 2562324 h 4559737"/>
              <a:gd name="connsiteX3287" fmla="*/ 6051290 w 8074386"/>
              <a:gd name="connsiteY3287" fmla="*/ 2586022 h 4559737"/>
              <a:gd name="connsiteX3288" fmla="*/ 6118179 w 8074386"/>
              <a:gd name="connsiteY3288" fmla="*/ 2591277 h 4559737"/>
              <a:gd name="connsiteX3289" fmla="*/ 6308285 w 8074386"/>
              <a:gd name="connsiteY3289" fmla="*/ 2638917 h 4559737"/>
              <a:gd name="connsiteX3290" fmla="*/ 6333974 w 8074386"/>
              <a:gd name="connsiteY3290" fmla="*/ 2606805 h 4559737"/>
              <a:gd name="connsiteX3291" fmla="*/ 6404620 w 8074386"/>
              <a:gd name="connsiteY3291" fmla="*/ 2606806 h 4559737"/>
              <a:gd name="connsiteX3292" fmla="*/ 6950505 w 8074386"/>
              <a:gd name="connsiteY3292" fmla="*/ 2696716 h 4559737"/>
              <a:gd name="connsiteX3293" fmla="*/ 6944082 w 8074386"/>
              <a:gd name="connsiteY3293" fmla="*/ 2619651 h 4559737"/>
              <a:gd name="connsiteX3294" fmla="*/ 7188124 w 8074386"/>
              <a:gd name="connsiteY3294" fmla="*/ 2593961 h 4559737"/>
              <a:gd name="connsiteX3295" fmla="*/ 7464279 w 8074386"/>
              <a:gd name="connsiteY3295" fmla="*/ 2619652 h 4559737"/>
              <a:gd name="connsiteX3296" fmla="*/ 7470701 w 8074386"/>
              <a:gd name="connsiteY3296" fmla="*/ 2671028 h 4559737"/>
              <a:gd name="connsiteX3297" fmla="*/ 7367944 w 8074386"/>
              <a:gd name="connsiteY3297" fmla="*/ 2709561 h 4559737"/>
              <a:gd name="connsiteX3298" fmla="*/ 7361525 w 8074386"/>
              <a:gd name="connsiteY3298" fmla="*/ 2683872 h 4559737"/>
              <a:gd name="connsiteX3299" fmla="*/ 7310146 w 8074386"/>
              <a:gd name="connsiteY3299" fmla="*/ 2715984 h 4559737"/>
              <a:gd name="connsiteX3300" fmla="*/ 7008304 w 8074386"/>
              <a:gd name="connsiteY3300" fmla="*/ 2741672 h 4559737"/>
              <a:gd name="connsiteX3301" fmla="*/ 6950505 w 8074386"/>
              <a:gd name="connsiteY3301" fmla="*/ 2722406 h 4559737"/>
              <a:gd name="connsiteX3302" fmla="*/ 6956926 w 8074386"/>
              <a:gd name="connsiteY3302" fmla="*/ 2773783 h 4559737"/>
              <a:gd name="connsiteX3303" fmla="*/ 7509235 w 8074386"/>
              <a:gd name="connsiteY3303" fmla="*/ 2715984 h 4559737"/>
              <a:gd name="connsiteX3304" fmla="*/ 7567034 w 8074386"/>
              <a:gd name="connsiteY3304" fmla="*/ 2735250 h 4559737"/>
              <a:gd name="connsiteX3305" fmla="*/ 7611988 w 8074386"/>
              <a:gd name="connsiteY3305" fmla="*/ 2683872 h 4559737"/>
              <a:gd name="connsiteX3306" fmla="*/ 7734010 w 8074386"/>
              <a:gd name="connsiteY3306" fmla="*/ 2773783 h 4559737"/>
              <a:gd name="connsiteX3307" fmla="*/ 7791809 w 8074386"/>
              <a:gd name="connsiteY3307" fmla="*/ 2767360 h 4559737"/>
              <a:gd name="connsiteX3308" fmla="*/ 7727589 w 8074386"/>
              <a:gd name="connsiteY3308" fmla="*/ 2696717 h 4559737"/>
              <a:gd name="connsiteX3309" fmla="*/ 7778965 w 8074386"/>
              <a:gd name="connsiteY3309" fmla="*/ 2664605 h 4559737"/>
              <a:gd name="connsiteX3310" fmla="*/ 7785388 w 8074386"/>
              <a:gd name="connsiteY3310" fmla="*/ 2715983 h 4559737"/>
              <a:gd name="connsiteX3311" fmla="*/ 7836765 w 8074386"/>
              <a:gd name="connsiteY3311" fmla="*/ 2709560 h 4559737"/>
              <a:gd name="connsiteX3312" fmla="*/ 7888143 w 8074386"/>
              <a:gd name="connsiteY3312" fmla="*/ 2677450 h 4559737"/>
              <a:gd name="connsiteX3313" fmla="*/ 7894565 w 8074386"/>
              <a:gd name="connsiteY3313" fmla="*/ 2703139 h 4559737"/>
              <a:gd name="connsiteX3314" fmla="*/ 7663366 w 8074386"/>
              <a:gd name="connsiteY3314" fmla="*/ 2857271 h 4559737"/>
              <a:gd name="connsiteX3315" fmla="*/ 7669789 w 8074386"/>
              <a:gd name="connsiteY3315" fmla="*/ 2908648 h 4559737"/>
              <a:gd name="connsiteX3316" fmla="*/ 7721166 w 8074386"/>
              <a:gd name="connsiteY3316" fmla="*/ 2876538 h 4559737"/>
              <a:gd name="connsiteX3317" fmla="*/ 7798233 w 8074386"/>
              <a:gd name="connsiteY3317" fmla="*/ 2870116 h 4559737"/>
              <a:gd name="connsiteX3318" fmla="*/ 7811077 w 8074386"/>
              <a:gd name="connsiteY3318" fmla="*/ 2870117 h 4559737"/>
              <a:gd name="connsiteX3319" fmla="*/ 7862453 w 8074386"/>
              <a:gd name="connsiteY3319" fmla="*/ 2915070 h 4559737"/>
              <a:gd name="connsiteX3320" fmla="*/ 7759699 w 8074386"/>
              <a:gd name="connsiteY3320" fmla="*/ 2979293 h 4559737"/>
              <a:gd name="connsiteX3321" fmla="*/ 7727589 w 8074386"/>
              <a:gd name="connsiteY3321" fmla="*/ 2979293 h 4559737"/>
              <a:gd name="connsiteX3322" fmla="*/ 7605567 w 8074386"/>
              <a:gd name="connsiteY3322" fmla="*/ 2947182 h 4559737"/>
              <a:gd name="connsiteX3323" fmla="*/ 7560611 w 8074386"/>
              <a:gd name="connsiteY3323" fmla="*/ 2947181 h 4559737"/>
              <a:gd name="connsiteX3324" fmla="*/ 7554189 w 8074386"/>
              <a:gd name="connsiteY3324" fmla="*/ 2895805 h 4559737"/>
              <a:gd name="connsiteX3325" fmla="*/ 7637678 w 8074386"/>
              <a:gd name="connsiteY3325" fmla="*/ 2882960 h 4559737"/>
              <a:gd name="connsiteX3326" fmla="*/ 7631255 w 8074386"/>
              <a:gd name="connsiteY3326" fmla="*/ 2857271 h 4559737"/>
              <a:gd name="connsiteX3327" fmla="*/ 7496389 w 8074386"/>
              <a:gd name="connsiteY3327" fmla="*/ 2876538 h 4559737"/>
              <a:gd name="connsiteX3328" fmla="*/ 7496389 w 8074386"/>
              <a:gd name="connsiteY3328" fmla="*/ 2882961 h 4559737"/>
              <a:gd name="connsiteX3329" fmla="*/ 7342257 w 8074386"/>
              <a:gd name="connsiteY3329" fmla="*/ 2992137 h 4559737"/>
              <a:gd name="connsiteX3330" fmla="*/ 7342257 w 8074386"/>
              <a:gd name="connsiteY3330" fmla="*/ 3004981 h 4559737"/>
              <a:gd name="connsiteX3331" fmla="*/ 7297302 w 8074386"/>
              <a:gd name="connsiteY3331" fmla="*/ 3049936 h 4559737"/>
              <a:gd name="connsiteX3332" fmla="*/ 6987312 w 8074386"/>
              <a:gd name="connsiteY3332" fmla="*/ 3083151 h 4559737"/>
              <a:gd name="connsiteX3333" fmla="*/ 6983192 w 8074386"/>
              <a:gd name="connsiteY3333" fmla="*/ 3086784 h 4559737"/>
              <a:gd name="connsiteX3334" fmla="*/ 6977358 w 8074386"/>
              <a:gd name="connsiteY3334" fmla="*/ 3107750 h 4559737"/>
              <a:gd name="connsiteX3335" fmla="*/ 6978133 w 8074386"/>
              <a:gd name="connsiteY3335" fmla="*/ 3116847 h 4559737"/>
              <a:gd name="connsiteX3336" fmla="*/ 6886282 w 8074386"/>
              <a:gd name="connsiteY3336" fmla="*/ 3120036 h 4559737"/>
              <a:gd name="connsiteX3337" fmla="*/ 6886282 w 8074386"/>
              <a:gd name="connsiteY3337" fmla="*/ 3120580 h 4559737"/>
              <a:gd name="connsiteX3338" fmla="*/ 6834904 w 8074386"/>
              <a:gd name="connsiteY3338" fmla="*/ 3127003 h 4559737"/>
              <a:gd name="connsiteX3339" fmla="*/ 6834904 w 8074386"/>
              <a:gd name="connsiteY3339" fmla="*/ 3152691 h 4559737"/>
              <a:gd name="connsiteX3340" fmla="*/ 6854171 w 8074386"/>
              <a:gd name="connsiteY3340" fmla="*/ 3152691 h 4559737"/>
              <a:gd name="connsiteX3341" fmla="*/ 6892703 w 8074386"/>
              <a:gd name="connsiteY3341" fmla="*/ 3171959 h 4559737"/>
              <a:gd name="connsiteX3342" fmla="*/ 6918393 w 8074386"/>
              <a:gd name="connsiteY3342" fmla="*/ 3146270 h 4559737"/>
              <a:gd name="connsiteX3343" fmla="*/ 6918393 w 8074386"/>
              <a:gd name="connsiteY3343" fmla="*/ 3139847 h 4559737"/>
              <a:gd name="connsiteX3344" fmla="*/ 7059681 w 8074386"/>
              <a:gd name="connsiteY3344" fmla="*/ 3152692 h 4559737"/>
              <a:gd name="connsiteX3345" fmla="*/ 7194547 w 8074386"/>
              <a:gd name="connsiteY3345" fmla="*/ 3114159 h 4559737"/>
              <a:gd name="connsiteX3346" fmla="*/ 7303725 w 8074386"/>
              <a:gd name="connsiteY3346" fmla="*/ 3120580 h 4559737"/>
              <a:gd name="connsiteX3347" fmla="*/ 7412901 w 8074386"/>
              <a:gd name="connsiteY3347" fmla="*/ 3114159 h 4559737"/>
              <a:gd name="connsiteX3348" fmla="*/ 7438589 w 8074386"/>
              <a:gd name="connsiteY3348" fmla="*/ 3114159 h 4559737"/>
              <a:gd name="connsiteX3349" fmla="*/ 7445012 w 8074386"/>
              <a:gd name="connsiteY3349" fmla="*/ 3165536 h 4559737"/>
              <a:gd name="connsiteX3350" fmla="*/ 7367945 w 8074386"/>
              <a:gd name="connsiteY3350" fmla="*/ 3197647 h 4559737"/>
              <a:gd name="connsiteX3351" fmla="*/ 7226658 w 8074386"/>
              <a:gd name="connsiteY3351" fmla="*/ 3184803 h 4559737"/>
              <a:gd name="connsiteX3352" fmla="*/ 7014725 w 8074386"/>
              <a:gd name="connsiteY3352" fmla="*/ 3236181 h 4559737"/>
              <a:gd name="connsiteX3353" fmla="*/ 6899127 w 8074386"/>
              <a:gd name="connsiteY3353" fmla="*/ 3223335 h 4559737"/>
              <a:gd name="connsiteX3354" fmla="*/ 6822060 w 8074386"/>
              <a:gd name="connsiteY3354" fmla="*/ 3255446 h 4559737"/>
              <a:gd name="connsiteX3355" fmla="*/ 6700039 w 8074386"/>
              <a:gd name="connsiteY3355" fmla="*/ 3191225 h 4559737"/>
              <a:gd name="connsiteX3356" fmla="*/ 6725727 w 8074386"/>
              <a:gd name="connsiteY3356" fmla="*/ 3133426 h 4559737"/>
              <a:gd name="connsiteX3357" fmla="*/ 6704493 w 8074386"/>
              <a:gd name="connsiteY3357" fmla="*/ 3126348 h 4559737"/>
              <a:gd name="connsiteX3358" fmla="*/ 6691759 w 8074386"/>
              <a:gd name="connsiteY3358" fmla="*/ 3126791 h 4559737"/>
              <a:gd name="connsiteX3359" fmla="*/ 6584999 w 8074386"/>
              <a:gd name="connsiteY3359" fmla="*/ 3129236 h 4559737"/>
              <a:gd name="connsiteX3360" fmla="*/ 6590861 w 8074386"/>
              <a:gd name="connsiteY3360" fmla="*/ 3152691 h 4559737"/>
              <a:gd name="connsiteX3361" fmla="*/ 6603706 w 8074386"/>
              <a:gd name="connsiteY3361" fmla="*/ 3152691 h 4559737"/>
              <a:gd name="connsiteX3362" fmla="*/ 6674349 w 8074386"/>
              <a:gd name="connsiteY3362" fmla="*/ 3165535 h 4559737"/>
              <a:gd name="connsiteX3363" fmla="*/ 6629394 w 8074386"/>
              <a:gd name="connsiteY3363" fmla="*/ 3249025 h 4559737"/>
              <a:gd name="connsiteX3364" fmla="*/ 6661506 w 8074386"/>
              <a:gd name="connsiteY3364" fmla="*/ 3300401 h 4559737"/>
              <a:gd name="connsiteX3365" fmla="*/ 6667928 w 8074386"/>
              <a:gd name="connsiteY3365" fmla="*/ 3351781 h 4559737"/>
              <a:gd name="connsiteX3366" fmla="*/ 6250487 w 8074386"/>
              <a:gd name="connsiteY3366" fmla="*/ 3338936 h 4559737"/>
              <a:gd name="connsiteX3367" fmla="*/ 6224797 w 8074386"/>
              <a:gd name="connsiteY3367" fmla="*/ 3345357 h 4559737"/>
              <a:gd name="connsiteX3368" fmla="*/ 6224797 w 8074386"/>
              <a:gd name="connsiteY3368" fmla="*/ 3371046 h 4559737"/>
              <a:gd name="connsiteX3369" fmla="*/ 6244064 w 8074386"/>
              <a:gd name="connsiteY3369" fmla="*/ 3371046 h 4559737"/>
              <a:gd name="connsiteX3370" fmla="*/ 6674349 w 8074386"/>
              <a:gd name="connsiteY3370" fmla="*/ 3396735 h 4559737"/>
              <a:gd name="connsiteX3371" fmla="*/ 6674350 w 8074386"/>
              <a:gd name="connsiteY3371" fmla="*/ 3403157 h 4559737"/>
              <a:gd name="connsiteX3372" fmla="*/ 6597285 w 8074386"/>
              <a:gd name="connsiteY3372" fmla="*/ 3460956 h 4559737"/>
              <a:gd name="connsiteX3373" fmla="*/ 6616550 w 8074386"/>
              <a:gd name="connsiteY3373" fmla="*/ 3480223 h 4559737"/>
              <a:gd name="connsiteX3374" fmla="*/ 6629394 w 8074386"/>
              <a:gd name="connsiteY3374" fmla="*/ 3480223 h 4559737"/>
              <a:gd name="connsiteX3375" fmla="*/ 6603706 w 8074386"/>
              <a:gd name="connsiteY3375" fmla="*/ 3538022 h 4559737"/>
              <a:gd name="connsiteX3376" fmla="*/ 6610129 w 8074386"/>
              <a:gd name="connsiteY3376" fmla="*/ 3563711 h 4559737"/>
              <a:gd name="connsiteX3377" fmla="*/ 6635817 w 8074386"/>
              <a:gd name="connsiteY3377" fmla="*/ 3557289 h 4559737"/>
              <a:gd name="connsiteX3378" fmla="*/ 6687193 w 8074386"/>
              <a:gd name="connsiteY3378" fmla="*/ 3525179 h 4559737"/>
              <a:gd name="connsiteX3379" fmla="*/ 6751416 w 8074386"/>
              <a:gd name="connsiteY3379" fmla="*/ 3595823 h 4559737"/>
              <a:gd name="connsiteX3380" fmla="*/ 6648661 w 8074386"/>
              <a:gd name="connsiteY3380" fmla="*/ 3653622 h 4559737"/>
              <a:gd name="connsiteX3381" fmla="*/ 6648661 w 8074386"/>
              <a:gd name="connsiteY3381" fmla="*/ 3660045 h 4559737"/>
              <a:gd name="connsiteX3382" fmla="*/ 6590861 w 8074386"/>
              <a:gd name="connsiteY3382" fmla="*/ 3666466 h 4559737"/>
              <a:gd name="connsiteX3383" fmla="*/ 6430308 w 8074386"/>
              <a:gd name="connsiteY3383" fmla="*/ 3608667 h 4559737"/>
              <a:gd name="connsiteX3384" fmla="*/ 6417463 w 8074386"/>
              <a:gd name="connsiteY3384" fmla="*/ 3608666 h 4559737"/>
              <a:gd name="connsiteX3385" fmla="*/ 6398197 w 8074386"/>
              <a:gd name="connsiteY3385" fmla="*/ 3660045 h 4559737"/>
              <a:gd name="connsiteX3386" fmla="*/ 5614690 w 8074386"/>
              <a:gd name="connsiteY3386" fmla="*/ 3626328 h 4559737"/>
              <a:gd name="connsiteX3387" fmla="*/ 5544880 w 8074386"/>
              <a:gd name="connsiteY3387" fmla="*/ 3619628 h 4559737"/>
              <a:gd name="connsiteX3388" fmla="*/ 5503574 w 8074386"/>
              <a:gd name="connsiteY3388" fmla="*/ 3640215 h 4559737"/>
              <a:gd name="connsiteX3389" fmla="*/ 5411025 w 8074386"/>
              <a:gd name="connsiteY3389" fmla="*/ 3792097 h 4559737"/>
              <a:gd name="connsiteX3390" fmla="*/ 5463028 w 8074386"/>
              <a:gd name="connsiteY3390" fmla="*/ 3779671 h 4559737"/>
              <a:gd name="connsiteX3391" fmla="*/ 5481562 w 8074386"/>
              <a:gd name="connsiteY3391" fmla="*/ 3828481 h 4559737"/>
              <a:gd name="connsiteX3392" fmla="*/ 5293429 w 8074386"/>
              <a:gd name="connsiteY3392" fmla="*/ 3903854 h 4559737"/>
              <a:gd name="connsiteX3393" fmla="*/ 5306805 w 8074386"/>
              <a:gd name="connsiteY3393" fmla="*/ 3931081 h 4559737"/>
              <a:gd name="connsiteX3394" fmla="*/ 5389590 w 8074386"/>
              <a:gd name="connsiteY3394" fmla="*/ 3903694 h 4559737"/>
              <a:gd name="connsiteX3395" fmla="*/ 5527817 w 8074386"/>
              <a:gd name="connsiteY3395" fmla="*/ 3878271 h 4559737"/>
              <a:gd name="connsiteX3396" fmla="*/ 5520940 w 8074386"/>
              <a:gd name="connsiteY3396" fmla="*/ 3849493 h 4559737"/>
              <a:gd name="connsiteX3397" fmla="*/ 5610601 w 8074386"/>
              <a:gd name="connsiteY3397" fmla="*/ 3850886 h 4559737"/>
              <a:gd name="connsiteX3398" fmla="*/ 5604854 w 8074386"/>
              <a:gd name="connsiteY3398" fmla="*/ 3913101 h 4559737"/>
              <a:gd name="connsiteX3399" fmla="*/ 5541194 w 8074386"/>
              <a:gd name="connsiteY3399" fmla="*/ 3905497 h 4559737"/>
              <a:gd name="connsiteX3400" fmla="*/ 5520349 w 8074386"/>
              <a:gd name="connsiteY3400" fmla="*/ 3933293 h 4559737"/>
              <a:gd name="connsiteX3401" fmla="*/ 5522069 w 8074386"/>
              <a:gd name="connsiteY3401" fmla="*/ 3940488 h 4559737"/>
              <a:gd name="connsiteX3402" fmla="*/ 5327058 w 8074386"/>
              <a:gd name="connsiteY3402" fmla="*/ 3987085 h 4559737"/>
              <a:gd name="connsiteX3403" fmla="*/ 5218271 w 8074386"/>
              <a:gd name="connsiteY3403" fmla="*/ 4020683 h 4559737"/>
              <a:gd name="connsiteX3404" fmla="*/ 5157458 w 8074386"/>
              <a:gd name="connsiteY3404" fmla="*/ 4111269 h 4559737"/>
              <a:gd name="connsiteX3405" fmla="*/ 5131457 w 8074386"/>
              <a:gd name="connsiteY3405" fmla="*/ 4117481 h 4559737"/>
              <a:gd name="connsiteX3406" fmla="*/ 5060168 w 8074386"/>
              <a:gd name="connsiteY3406" fmla="*/ 4020435 h 4559737"/>
              <a:gd name="connsiteX3407" fmla="*/ 5061349 w 8074386"/>
              <a:gd name="connsiteY3407" fmla="*/ 3852832 h 4559737"/>
              <a:gd name="connsiteX3408" fmla="*/ 5056191 w 8074386"/>
              <a:gd name="connsiteY3408" fmla="*/ 3831248 h 4559737"/>
              <a:gd name="connsiteX3409" fmla="*/ 5080474 w 8074386"/>
              <a:gd name="connsiteY3409" fmla="*/ 3817841 h 4559737"/>
              <a:gd name="connsiteX3410" fmla="*/ 5114105 w 8074386"/>
              <a:gd name="connsiteY3410" fmla="*/ 3901071 h 4559737"/>
              <a:gd name="connsiteX3411" fmla="*/ 5303958 w 8074386"/>
              <a:gd name="connsiteY3411" fmla="*/ 3832890 h 4559737"/>
              <a:gd name="connsiteX3412" fmla="*/ 5298800 w 8074386"/>
              <a:gd name="connsiteY3412" fmla="*/ 3811305 h 4559737"/>
              <a:gd name="connsiteX3413" fmla="*/ 5353114 w 8074386"/>
              <a:gd name="connsiteY3413" fmla="*/ 3722274 h 4559737"/>
              <a:gd name="connsiteX3414" fmla="*/ 5346237 w 8074386"/>
              <a:gd name="connsiteY3414" fmla="*/ 3693495 h 4559737"/>
              <a:gd name="connsiteX3415" fmla="*/ 4928871 w 8074386"/>
              <a:gd name="connsiteY3415" fmla="*/ 3816039 h 4559737"/>
              <a:gd name="connsiteX3416" fmla="*/ 4901741 w 8074386"/>
              <a:gd name="connsiteY3416" fmla="*/ 3731255 h 4559737"/>
              <a:gd name="connsiteX3417" fmla="*/ 4926024 w 8074386"/>
              <a:gd name="connsiteY3417" fmla="*/ 3717849 h 4559737"/>
              <a:gd name="connsiteX3418" fmla="*/ 5136131 w 8074386"/>
              <a:gd name="connsiteY3418" fmla="*/ 3705673 h 4559737"/>
              <a:gd name="connsiteX3419" fmla="*/ 5205538 w 8074386"/>
              <a:gd name="connsiteY3419" fmla="*/ 3651060 h 4559737"/>
              <a:gd name="connsiteX3420" fmla="*/ 5218916 w 8074386"/>
              <a:gd name="connsiteY3420" fmla="*/ 3678286 h 4559737"/>
              <a:gd name="connsiteX3421" fmla="*/ 5262322 w 8074386"/>
              <a:gd name="connsiteY3421" fmla="*/ 3629886 h 4559737"/>
              <a:gd name="connsiteX3422" fmla="*/ 5422522 w 8074386"/>
              <a:gd name="connsiteY3422" fmla="*/ 3667663 h 4559737"/>
              <a:gd name="connsiteX3423" fmla="*/ 5455114 w 8074386"/>
              <a:gd name="connsiteY3423" fmla="*/ 3626125 h 4559737"/>
              <a:gd name="connsiteX3424" fmla="*/ 5468121 w 8074386"/>
              <a:gd name="connsiteY3424" fmla="*/ 3612261 h 4559737"/>
              <a:gd name="connsiteX3425" fmla="*/ 5275921 w 8074386"/>
              <a:gd name="connsiteY3425" fmla="*/ 3593815 h 4559737"/>
              <a:gd name="connsiteX3426" fmla="*/ 5264003 w 8074386"/>
              <a:gd name="connsiteY3426" fmla="*/ 3592129 h 4559737"/>
              <a:gd name="connsiteX3427" fmla="*/ 5234940 w 8074386"/>
              <a:gd name="connsiteY3427" fmla="*/ 3606958 h 4559737"/>
              <a:gd name="connsiteX3428" fmla="*/ 5198662 w 8074386"/>
              <a:gd name="connsiteY3428" fmla="*/ 3622282 h 4559737"/>
              <a:gd name="connsiteX3429" fmla="*/ 5078217 w 8074386"/>
              <a:gd name="connsiteY3429" fmla="*/ 3635850 h 4559737"/>
              <a:gd name="connsiteX3430" fmla="*/ 5008809 w 8074386"/>
              <a:gd name="connsiteY3430" fmla="*/ 3690462 h 4559737"/>
              <a:gd name="connsiteX3431" fmla="*/ 4868111 w 8074386"/>
              <a:gd name="connsiteY3431" fmla="*/ 3648027 h 4559737"/>
              <a:gd name="connsiteX3432" fmla="*/ 4878641 w 8074386"/>
              <a:gd name="connsiteY3432" fmla="*/ 3577062 h 4559737"/>
              <a:gd name="connsiteX3433" fmla="*/ 4814980 w 8074386"/>
              <a:gd name="connsiteY3433" fmla="*/ 3569457 h 4559737"/>
              <a:gd name="connsiteX3434" fmla="*/ 4733915 w 8074386"/>
              <a:gd name="connsiteY3434" fmla="*/ 3604038 h 4559737"/>
              <a:gd name="connsiteX3435" fmla="*/ 4747291 w 8074386"/>
              <a:gd name="connsiteY3435" fmla="*/ 3631263 h 4559737"/>
              <a:gd name="connsiteX3436" fmla="*/ 4760290 w 8074386"/>
              <a:gd name="connsiteY3436" fmla="*/ 3628156 h 4559737"/>
              <a:gd name="connsiteX3437" fmla="*/ 4835233 w 8074386"/>
              <a:gd name="connsiteY3437" fmla="*/ 3625460 h 4559737"/>
              <a:gd name="connsiteX3438" fmla="*/ 4812079 w 8074386"/>
              <a:gd name="connsiteY3438" fmla="*/ 3729864 h 4559737"/>
              <a:gd name="connsiteX3439" fmla="*/ 4858333 w 8074386"/>
              <a:gd name="connsiteY3439" fmla="*/ 3779655 h 4559737"/>
              <a:gd name="connsiteX3440" fmla="*/ 4878588 w 8074386"/>
              <a:gd name="connsiteY3440" fmla="*/ 3835659 h 4559737"/>
              <a:gd name="connsiteX3441" fmla="*/ 4452627 w 8074386"/>
              <a:gd name="connsiteY3441" fmla="*/ 3922229 h 4559737"/>
              <a:gd name="connsiteX3442" fmla="*/ 4428344 w 8074386"/>
              <a:gd name="connsiteY3442" fmla="*/ 3935636 h 4559737"/>
              <a:gd name="connsiteX3443" fmla="*/ 4435221 w 8074386"/>
              <a:gd name="connsiteY3443" fmla="*/ 3964414 h 4559737"/>
              <a:gd name="connsiteX3444" fmla="*/ 4454722 w 8074386"/>
              <a:gd name="connsiteY3444" fmla="*/ 3959754 h 4559737"/>
              <a:gd name="connsiteX3445" fmla="*/ 4897121 w 8074386"/>
              <a:gd name="connsiteY3445" fmla="*/ 3884469 h 4559737"/>
              <a:gd name="connsiteX3446" fmla="*/ 4898840 w 8074386"/>
              <a:gd name="connsiteY3446" fmla="*/ 3891662 h 4559737"/>
              <a:gd name="connsiteX3447" fmla="*/ 4836309 w 8074386"/>
              <a:gd name="connsiteY3447" fmla="*/ 3975053 h 4559737"/>
              <a:gd name="connsiteX3448" fmla="*/ 4860966 w 8074386"/>
              <a:gd name="connsiteY3448" fmla="*/ 3991978 h 4559737"/>
              <a:gd name="connsiteX3449" fmla="*/ 4873967 w 8074386"/>
              <a:gd name="connsiteY3449" fmla="*/ 3988872 h 4559737"/>
              <a:gd name="connsiteX3450" fmla="*/ 4863438 w 8074386"/>
              <a:gd name="connsiteY3450" fmla="*/ 4059836 h 4559737"/>
              <a:gd name="connsiteX3451" fmla="*/ 4876815 w 8074386"/>
              <a:gd name="connsiteY3451" fmla="*/ 4087061 h 4559737"/>
              <a:gd name="connsiteX3452" fmla="*/ 4901097 w 8074386"/>
              <a:gd name="connsiteY3452" fmla="*/ 4073655 h 4559737"/>
              <a:gd name="connsiteX3453" fmla="*/ 4944504 w 8074386"/>
              <a:gd name="connsiteY3453" fmla="*/ 4025255 h 4559737"/>
              <a:gd name="connsiteX3454" fmla="*/ 5028419 w 8074386"/>
              <a:gd name="connsiteY3454" fmla="*/ 4088864 h 4559737"/>
              <a:gd name="connsiteX3455" fmla="*/ 4939884 w 8074386"/>
              <a:gd name="connsiteY3455" fmla="*/ 4178468 h 4559737"/>
              <a:gd name="connsiteX3456" fmla="*/ 4941604 w 8074386"/>
              <a:gd name="connsiteY3456" fmla="*/ 4185662 h 4559737"/>
              <a:gd name="connsiteX3457" fmla="*/ 4884820 w 8074386"/>
              <a:gd name="connsiteY3457" fmla="*/ 4206836 h 4559737"/>
              <a:gd name="connsiteX3458" fmla="*/ 4706839 w 8074386"/>
              <a:gd name="connsiteY3458" fmla="*/ 4180914 h 4559737"/>
              <a:gd name="connsiteX3459" fmla="*/ 4693838 w 8074386"/>
              <a:gd name="connsiteY3459" fmla="*/ 4184021 h 4559737"/>
              <a:gd name="connsiteX3460" fmla="*/ 4688090 w 8074386"/>
              <a:gd name="connsiteY3460" fmla="*/ 4246238 h 4559737"/>
              <a:gd name="connsiteX3461" fmla="*/ 3215787 w 8074386"/>
              <a:gd name="connsiteY3461" fmla="*/ 4468742 h 4559737"/>
              <a:gd name="connsiteX3462" fmla="*/ 3172380 w 8074386"/>
              <a:gd name="connsiteY3462" fmla="*/ 4517141 h 4559737"/>
              <a:gd name="connsiteX3463" fmla="*/ 2865735 w 8074386"/>
              <a:gd name="connsiteY3463" fmla="*/ 4499146 h 4559737"/>
              <a:gd name="connsiteX3464" fmla="*/ 2852360 w 8074386"/>
              <a:gd name="connsiteY3464" fmla="*/ 4471921 h 4559737"/>
              <a:gd name="connsiteX3465" fmla="*/ 2864607 w 8074386"/>
              <a:gd name="connsiteY3465" fmla="*/ 4408150 h 4559737"/>
              <a:gd name="connsiteX3466" fmla="*/ 2807824 w 8074386"/>
              <a:gd name="connsiteY3466" fmla="*/ 4429324 h 4559737"/>
              <a:gd name="connsiteX3467" fmla="*/ 2764417 w 8074386"/>
              <a:gd name="connsiteY3467" fmla="*/ 4477723 h 4559737"/>
              <a:gd name="connsiteX3468" fmla="*/ 2718162 w 8074386"/>
              <a:gd name="connsiteY3468" fmla="*/ 4427932 h 4559737"/>
              <a:gd name="connsiteX3469" fmla="*/ 2674755 w 8074386"/>
              <a:gd name="connsiteY3469" fmla="*/ 4476332 h 4559737"/>
              <a:gd name="connsiteX3470" fmla="*/ 1796294 w 8074386"/>
              <a:gd name="connsiteY3470" fmla="*/ 4480887 h 4559737"/>
              <a:gd name="connsiteX3471" fmla="*/ 745977 w 8074386"/>
              <a:gd name="connsiteY3471" fmla="*/ 4427635 h 4559737"/>
              <a:gd name="connsiteX3472" fmla="*/ 365196 w 8074386"/>
              <a:gd name="connsiteY3472" fmla="*/ 4214404 h 4559737"/>
              <a:gd name="connsiteX3473" fmla="*/ 415479 w 8074386"/>
              <a:gd name="connsiteY3473" fmla="*/ 4194782 h 4559737"/>
              <a:gd name="connsiteX3474" fmla="*/ 408602 w 8074386"/>
              <a:gd name="connsiteY3474" fmla="*/ 4166004 h 4559737"/>
              <a:gd name="connsiteX3475" fmla="*/ 287030 w 8074386"/>
              <a:gd name="connsiteY3475" fmla="*/ 4088577 h 4559737"/>
              <a:gd name="connsiteX3476" fmla="*/ 280154 w 8074386"/>
              <a:gd name="connsiteY3476" fmla="*/ 4059799 h 4559737"/>
              <a:gd name="connsiteX3477" fmla="*/ 360092 w 8074386"/>
              <a:gd name="connsiteY3477" fmla="*/ 3934222 h 4559737"/>
              <a:gd name="connsiteX3478" fmla="*/ 449753 w 8074386"/>
              <a:gd name="connsiteY3478" fmla="*/ 3935614 h 4559737"/>
              <a:gd name="connsiteX3479" fmla="*/ 436376 w 8074386"/>
              <a:gd name="connsiteY3479" fmla="*/ 3908390 h 4559737"/>
              <a:gd name="connsiteX3480" fmla="*/ 288802 w 8074386"/>
              <a:gd name="connsiteY3480" fmla="*/ 3837176 h 4559737"/>
              <a:gd name="connsiteX3481" fmla="*/ 307927 w 8074386"/>
              <a:gd name="connsiteY3481" fmla="*/ 3802183 h 4559737"/>
              <a:gd name="connsiteX3482" fmla="*/ 306208 w 8074386"/>
              <a:gd name="connsiteY3482" fmla="*/ 3794989 h 4559737"/>
              <a:gd name="connsiteX3483" fmla="*/ 435248 w 8074386"/>
              <a:gd name="connsiteY3483" fmla="*/ 3817394 h 4559737"/>
              <a:gd name="connsiteX3484" fmla="*/ 526683 w 8074386"/>
              <a:gd name="connsiteY3484" fmla="*/ 3567383 h 4559737"/>
              <a:gd name="connsiteX3485" fmla="*/ 518891 w 8074386"/>
              <a:gd name="connsiteY3485" fmla="*/ 3534770 h 4559737"/>
              <a:gd name="connsiteX3486" fmla="*/ 868043 w 8074386"/>
              <a:gd name="connsiteY3486" fmla="*/ 3505810 h 4559737"/>
              <a:gd name="connsiteX3487" fmla="*/ 1371707 w 8074386"/>
              <a:gd name="connsiteY3487" fmla="*/ 3532342 h 4559737"/>
              <a:gd name="connsiteX3488" fmla="*/ 1415114 w 8074386"/>
              <a:gd name="connsiteY3488" fmla="*/ 3483943 h 4559737"/>
              <a:gd name="connsiteX3489" fmla="*/ 1461369 w 8074386"/>
              <a:gd name="connsiteY3489" fmla="*/ 3533734 h 4559737"/>
              <a:gd name="connsiteX3490" fmla="*/ 1504775 w 8074386"/>
              <a:gd name="connsiteY3490" fmla="*/ 3485336 h 4559737"/>
              <a:gd name="connsiteX3491" fmla="*/ 1508164 w 8074386"/>
              <a:gd name="connsiteY3491" fmla="*/ 3484072 h 4559737"/>
              <a:gd name="connsiteX3492" fmla="*/ 1520103 w 8074386"/>
              <a:gd name="connsiteY3492" fmla="*/ 3484972 h 4559737"/>
              <a:gd name="connsiteX3493" fmla="*/ 1557142 w 8074386"/>
              <a:gd name="connsiteY3493" fmla="*/ 3487161 h 4559737"/>
              <a:gd name="connsiteX3494" fmla="*/ 1549311 w 8074386"/>
              <a:gd name="connsiteY3494" fmla="*/ 3527932 h 4559737"/>
              <a:gd name="connsiteX3495" fmla="*/ 1558184 w 8074386"/>
              <a:gd name="connsiteY3495" fmla="*/ 3545991 h 4559737"/>
              <a:gd name="connsiteX3496" fmla="*/ 1122781 w 8074386"/>
              <a:gd name="connsiteY3496" fmla="*/ 3531426 h 4559737"/>
              <a:gd name="connsiteX3497" fmla="*/ 1053372 w 8074386"/>
              <a:gd name="connsiteY3497" fmla="*/ 3586039 h 4559737"/>
              <a:gd name="connsiteX3498" fmla="*/ 1066748 w 8074386"/>
              <a:gd name="connsiteY3498" fmla="*/ 3613263 h 4559737"/>
              <a:gd name="connsiteX3499" fmla="*/ 1117032 w 8074386"/>
              <a:gd name="connsiteY3499" fmla="*/ 3593642 h 4559737"/>
              <a:gd name="connsiteX3500" fmla="*/ 1136156 w 8074386"/>
              <a:gd name="connsiteY3500" fmla="*/ 3558651 h 4559737"/>
              <a:gd name="connsiteX3501" fmla="*/ 1219696 w 8074386"/>
              <a:gd name="connsiteY3501" fmla="*/ 3591928 h 4559737"/>
              <a:gd name="connsiteX3502" fmla="*/ 1239195 w 8074386"/>
              <a:gd name="connsiteY3502" fmla="*/ 3587268 h 4559737"/>
              <a:gd name="connsiteX3503" fmla="*/ 1226947 w 8074386"/>
              <a:gd name="connsiteY3503" fmla="*/ 3651038 h 4559737"/>
              <a:gd name="connsiteX3504" fmla="*/ 1240324 w 8074386"/>
              <a:gd name="connsiteY3504" fmla="*/ 3678264 h 4559737"/>
              <a:gd name="connsiteX3505" fmla="*/ 1259824 w 8074386"/>
              <a:gd name="connsiteY3505" fmla="*/ 3673605 h 4559737"/>
              <a:gd name="connsiteX3506" fmla="*/ 1336862 w 8074386"/>
              <a:gd name="connsiteY3506" fmla="*/ 3708436 h 4559737"/>
              <a:gd name="connsiteX3507" fmla="*/ 1430178 w 8074386"/>
              <a:gd name="connsiteY3507" fmla="*/ 3610083 h 4559737"/>
              <a:gd name="connsiteX3508" fmla="*/ 1464182 w 8074386"/>
              <a:gd name="connsiteY3508" fmla="*/ 3723645 h 4559737"/>
              <a:gd name="connsiteX3509" fmla="*/ 1507592 w 8074386"/>
              <a:gd name="connsiteY3509" fmla="*/ 3675246 h 4559737"/>
              <a:gd name="connsiteX3510" fmla="*/ 1538373 w 8074386"/>
              <a:gd name="connsiteY3510" fmla="*/ 3660286 h 4559737"/>
              <a:gd name="connsiteX3511" fmla="*/ 2075377 w 8074386"/>
              <a:gd name="connsiteY3511" fmla="*/ 3722108 h 4559737"/>
              <a:gd name="connsiteX3512" fmla="*/ 2143067 w 8074386"/>
              <a:gd name="connsiteY3512" fmla="*/ 3660301 h 4559737"/>
              <a:gd name="connsiteX3513" fmla="*/ 2437088 w 8074386"/>
              <a:gd name="connsiteY3513" fmla="*/ 3711733 h 4559737"/>
              <a:gd name="connsiteX3514" fmla="*/ 2513373 w 8074386"/>
              <a:gd name="connsiteY3514" fmla="*/ 3685900 h 4559737"/>
              <a:gd name="connsiteX3515" fmla="*/ 2785420 w 8074386"/>
              <a:gd name="connsiteY3515" fmla="*/ 3674134 h 4559737"/>
              <a:gd name="connsiteX3516" fmla="*/ 2843924 w 8074386"/>
              <a:gd name="connsiteY3516" fmla="*/ 3660156 h 4559737"/>
              <a:gd name="connsiteX3517" fmla="*/ 2845643 w 8074386"/>
              <a:gd name="connsiteY3517" fmla="*/ 3667349 h 4559737"/>
              <a:gd name="connsiteX3518" fmla="*/ 2763986 w 8074386"/>
              <a:gd name="connsiteY3518" fmla="*/ 3785733 h 4559737"/>
              <a:gd name="connsiteX3519" fmla="*/ 2770861 w 8074386"/>
              <a:gd name="connsiteY3519" fmla="*/ 3814511 h 4559737"/>
              <a:gd name="connsiteX3520" fmla="*/ 2915587 w 8074386"/>
              <a:gd name="connsiteY3520" fmla="*/ 3787534 h 4559737"/>
              <a:gd name="connsiteX3521" fmla="*/ 2871053 w 8074386"/>
              <a:gd name="connsiteY3521" fmla="*/ 3744939 h 4559737"/>
              <a:gd name="connsiteX3522" fmla="*/ 2907584 w 8074386"/>
              <a:gd name="connsiteY3522" fmla="*/ 3667760 h 4559737"/>
              <a:gd name="connsiteX3523" fmla="*/ 2933584 w 8074386"/>
              <a:gd name="connsiteY3523" fmla="*/ 3661547 h 4559737"/>
              <a:gd name="connsiteX3524" fmla="*/ 2953838 w 8074386"/>
              <a:gd name="connsiteY3524" fmla="*/ 3717552 h 4559737"/>
              <a:gd name="connsiteX3525" fmla="*/ 2941589 w 8074386"/>
              <a:gd name="connsiteY3525" fmla="*/ 3781322 h 4559737"/>
              <a:gd name="connsiteX3526" fmla="*/ 3037752 w 8074386"/>
              <a:gd name="connsiteY3526" fmla="*/ 3781161 h 4559737"/>
              <a:gd name="connsiteX3527" fmla="*/ 3105441 w 8074386"/>
              <a:gd name="connsiteY3527" fmla="*/ 3719354 h 4559737"/>
              <a:gd name="connsiteX3528" fmla="*/ 3098565 w 8074386"/>
              <a:gd name="connsiteY3528" fmla="*/ 3690577 h 4559737"/>
              <a:gd name="connsiteX3529" fmla="*/ 3067782 w 8074386"/>
              <a:gd name="connsiteY3529" fmla="*/ 3705537 h 4559737"/>
              <a:gd name="connsiteX3530" fmla="*/ 2998375 w 8074386"/>
              <a:gd name="connsiteY3530" fmla="*/ 3760148 h 4559737"/>
              <a:gd name="connsiteX3531" fmla="*/ 2991499 w 8074386"/>
              <a:gd name="connsiteY3531" fmla="*/ 3731370 h 4559737"/>
              <a:gd name="connsiteX3532" fmla="*/ 3021528 w 8074386"/>
              <a:gd name="connsiteY3532" fmla="*/ 3655747 h 4559737"/>
              <a:gd name="connsiteX3533" fmla="*/ 3085189 w 8074386"/>
              <a:gd name="connsiteY3533" fmla="*/ 3663349 h 4559737"/>
              <a:gd name="connsiteX3534" fmla="*/ 3104314 w 8074386"/>
              <a:gd name="connsiteY3534" fmla="*/ 3628358 h 4559737"/>
              <a:gd name="connsiteX3535" fmla="*/ 3111190 w 8074386"/>
              <a:gd name="connsiteY3535" fmla="*/ 3657137 h 4559737"/>
              <a:gd name="connsiteX3536" fmla="*/ 3154596 w 8074386"/>
              <a:gd name="connsiteY3536" fmla="*/ 3608738 h 4559737"/>
              <a:gd name="connsiteX3537" fmla="*/ 3211380 w 8074386"/>
              <a:gd name="connsiteY3537" fmla="*/ 3587565 h 4559737"/>
              <a:gd name="connsiteX3538" fmla="*/ 3231634 w 8074386"/>
              <a:gd name="connsiteY3538" fmla="*/ 3643568 h 4559737"/>
              <a:gd name="connsiteX3539" fmla="*/ 3301044 w 8074386"/>
              <a:gd name="connsiteY3539" fmla="*/ 3588957 h 4559737"/>
              <a:gd name="connsiteX3540" fmla="*/ 3294167 w 8074386"/>
              <a:gd name="connsiteY3540" fmla="*/ 3560177 h 4559737"/>
              <a:gd name="connsiteX3541" fmla="*/ 3274666 w 8074386"/>
              <a:gd name="connsiteY3541" fmla="*/ 3564837 h 4559737"/>
              <a:gd name="connsiteX3542" fmla="*/ 3046400 w 8074386"/>
              <a:gd name="connsiteY3542" fmla="*/ 3558537 h 4559737"/>
              <a:gd name="connsiteX3543" fmla="*/ 3048119 w 8074386"/>
              <a:gd name="connsiteY3543" fmla="*/ 3565731 h 4559737"/>
              <a:gd name="connsiteX3544" fmla="*/ 3027275 w 8074386"/>
              <a:gd name="connsiteY3544" fmla="*/ 3593528 h 4559737"/>
              <a:gd name="connsiteX3545" fmla="*/ 2974144 w 8074386"/>
              <a:gd name="connsiteY3545" fmla="*/ 3514958 h 4559737"/>
              <a:gd name="connsiteX3546" fmla="*/ 2935895 w 8074386"/>
              <a:gd name="connsiteY3546" fmla="*/ 3584941 h 4559737"/>
              <a:gd name="connsiteX3547" fmla="*/ 2937614 w 8074386"/>
              <a:gd name="connsiteY3547" fmla="*/ 3592136 h 4559737"/>
              <a:gd name="connsiteX3548" fmla="*/ 1953028 w 8074386"/>
              <a:gd name="connsiteY3548" fmla="*/ 3559200 h 4559737"/>
              <a:gd name="connsiteX3549" fmla="*/ 1953838 w 8074386"/>
              <a:gd name="connsiteY3549" fmla="*/ 3552960 h 4559737"/>
              <a:gd name="connsiteX3550" fmla="*/ 1952118 w 8074386"/>
              <a:gd name="connsiteY3550" fmla="*/ 3545765 h 4559737"/>
              <a:gd name="connsiteX3551" fmla="*/ 1902913 w 8074386"/>
              <a:gd name="connsiteY3551" fmla="*/ 3557522 h 4559737"/>
              <a:gd name="connsiteX3552" fmla="*/ 1883919 w 8074386"/>
              <a:gd name="connsiteY3552" fmla="*/ 3556887 h 4559737"/>
              <a:gd name="connsiteX3553" fmla="*/ 1912740 w 8074386"/>
              <a:gd name="connsiteY3553" fmla="*/ 3524753 h 4559737"/>
              <a:gd name="connsiteX3554" fmla="*/ 2137441 w 8074386"/>
              <a:gd name="connsiteY3554" fmla="*/ 3506930 h 4559737"/>
              <a:gd name="connsiteX3555" fmla="*/ 2147688 w 8074386"/>
              <a:gd name="connsiteY3555" fmla="*/ 3507088 h 4559737"/>
              <a:gd name="connsiteX3556" fmla="*/ 2147345 w 8074386"/>
              <a:gd name="connsiteY3556" fmla="*/ 3506143 h 4559737"/>
              <a:gd name="connsiteX3557" fmla="*/ 2231378 w 8074386"/>
              <a:gd name="connsiteY3557" fmla="*/ 3499477 h 4559737"/>
              <a:gd name="connsiteX3558" fmla="*/ 2582975 w 8074386"/>
              <a:gd name="connsiteY3558" fmla="*/ 3453967 h 4559737"/>
              <a:gd name="connsiteX3559" fmla="*/ 2931587 w 8074386"/>
              <a:gd name="connsiteY3559" fmla="*/ 3394370 h 4559737"/>
              <a:gd name="connsiteX3560" fmla="*/ 2935357 w 8074386"/>
              <a:gd name="connsiteY3560" fmla="*/ 3410145 h 4559737"/>
              <a:gd name="connsiteX3561" fmla="*/ 3130744 w 8074386"/>
              <a:gd name="connsiteY3561" fmla="*/ 3393880 h 4559737"/>
              <a:gd name="connsiteX3562" fmla="*/ 3143745 w 8074386"/>
              <a:gd name="connsiteY3562" fmla="*/ 3390774 h 4559737"/>
              <a:gd name="connsiteX3563" fmla="*/ 3087591 w 8074386"/>
              <a:gd name="connsiteY3563" fmla="*/ 3364263 h 4559737"/>
              <a:gd name="connsiteX3564" fmla="*/ 3083327 w 8074386"/>
              <a:gd name="connsiteY3564" fmla="*/ 3364380 h 4559737"/>
              <a:gd name="connsiteX3565" fmla="*/ 3099760 w 8074386"/>
              <a:gd name="connsiteY3565" fmla="*/ 3360996 h 4559737"/>
              <a:gd name="connsiteX3566" fmla="*/ 3096211 w 8074386"/>
              <a:gd name="connsiteY3566" fmla="*/ 3353805 h 4559737"/>
              <a:gd name="connsiteX3567" fmla="*/ 3123554 w 8074386"/>
              <a:gd name="connsiteY3567" fmla="*/ 3349452 h 4559737"/>
              <a:gd name="connsiteX3568" fmla="*/ 3126239 w 8074386"/>
              <a:gd name="connsiteY3568" fmla="*/ 3355543 h 4559737"/>
              <a:gd name="connsiteX3569" fmla="*/ 3385042 w 8074386"/>
              <a:gd name="connsiteY3569" fmla="*/ 3302249 h 4559737"/>
              <a:gd name="connsiteX3570" fmla="*/ 3386028 w 8074386"/>
              <a:gd name="connsiteY3570" fmla="*/ 3291584 h 4559737"/>
              <a:gd name="connsiteX3571" fmla="*/ 3361914 w 8074386"/>
              <a:gd name="connsiteY3571" fmla="*/ 3291789 h 4559737"/>
              <a:gd name="connsiteX3572" fmla="*/ 3289519 w 8074386"/>
              <a:gd name="connsiteY3572" fmla="*/ 3280716 h 4559737"/>
              <a:gd name="connsiteX3573" fmla="*/ 3297076 w 8074386"/>
              <a:gd name="connsiteY3573" fmla="*/ 3304331 h 4559737"/>
              <a:gd name="connsiteX3574" fmla="*/ 3088655 w 8074386"/>
              <a:gd name="connsiteY3574" fmla="*/ 3330190 h 4559737"/>
              <a:gd name="connsiteX3575" fmla="*/ 2851349 w 8074386"/>
              <a:gd name="connsiteY3575" fmla="*/ 3342339 h 4559737"/>
              <a:gd name="connsiteX3576" fmla="*/ 2844479 w 8074386"/>
              <a:gd name="connsiteY3576" fmla="*/ 3326753 h 4559737"/>
              <a:gd name="connsiteX3577" fmla="*/ 2931496 w 8074386"/>
              <a:gd name="connsiteY3577" fmla="*/ 3307202 h 4559737"/>
              <a:gd name="connsiteX3578" fmla="*/ 2937682 w 8074386"/>
              <a:gd name="connsiteY3578" fmla="*/ 3314762 h 4559737"/>
              <a:gd name="connsiteX3579" fmla="*/ 2980850 w 8074386"/>
              <a:gd name="connsiteY3579" fmla="*/ 3300972 h 4559737"/>
              <a:gd name="connsiteX3580" fmla="*/ 3238796 w 8074386"/>
              <a:gd name="connsiteY3580" fmla="*/ 3270889 h 4559737"/>
              <a:gd name="connsiteX3581" fmla="*/ 3288834 w 8074386"/>
              <a:gd name="connsiteY3581" fmla="*/ 3272687 h 4559737"/>
              <a:gd name="connsiteX3582" fmla="*/ 3281962 w 8074386"/>
              <a:gd name="connsiteY3582" fmla="*/ 3257100 h 4559737"/>
              <a:gd name="connsiteX3583" fmla="*/ 2810263 w 8074386"/>
              <a:gd name="connsiteY3583" fmla="*/ 3315519 h 4559737"/>
              <a:gd name="connsiteX3584" fmla="*/ 2760224 w 8074386"/>
              <a:gd name="connsiteY3584" fmla="*/ 3313721 h 4559737"/>
              <a:gd name="connsiteX3585" fmla="*/ 2723076 w 8074386"/>
              <a:gd name="connsiteY3585" fmla="*/ 3333062 h 4559737"/>
              <a:gd name="connsiteX3586" fmla="*/ 2616126 w 8074386"/>
              <a:gd name="connsiteY3586" fmla="*/ 3313880 h 4559737"/>
              <a:gd name="connsiteX3587" fmla="*/ 2566773 w 8074386"/>
              <a:gd name="connsiteY3587" fmla="*/ 3320109 h 4559737"/>
              <a:gd name="connsiteX3588" fmla="*/ 2623682 w 8074386"/>
              <a:gd name="connsiteY3588" fmla="*/ 3337495 h 4559737"/>
              <a:gd name="connsiteX3589" fmla="*/ 2580516 w 8074386"/>
              <a:gd name="connsiteY3589" fmla="*/ 3351284 h 4559737"/>
              <a:gd name="connsiteX3590" fmla="*/ 2573644 w 8074386"/>
              <a:gd name="connsiteY3590" fmla="*/ 3335697 h 4559737"/>
              <a:gd name="connsiteX3591" fmla="*/ 2529793 w 8074386"/>
              <a:gd name="connsiteY3591" fmla="*/ 3341457 h 4559737"/>
              <a:gd name="connsiteX3592" fmla="*/ 2486627 w 8074386"/>
              <a:gd name="connsiteY3592" fmla="*/ 3355246 h 4559737"/>
              <a:gd name="connsiteX3593" fmla="*/ 2480439 w 8074386"/>
              <a:gd name="connsiteY3593" fmla="*/ 3347688 h 4559737"/>
              <a:gd name="connsiteX3594" fmla="*/ 2602657 w 8074386"/>
              <a:gd name="connsiteY3594" fmla="*/ 3294053 h 4559737"/>
              <a:gd name="connsiteX3595" fmla="*/ 2657310 w 8074386"/>
              <a:gd name="connsiteY3595" fmla="*/ 3285353 h 4559737"/>
              <a:gd name="connsiteX3596" fmla="*/ 2672944 w 8074386"/>
              <a:gd name="connsiteY3596" fmla="*/ 3279252 h 4559737"/>
              <a:gd name="connsiteX3597" fmla="*/ 2667560 w 8074386"/>
              <a:gd name="connsiteY3597" fmla="*/ 3267039 h 4559737"/>
              <a:gd name="connsiteX3598" fmla="*/ 2624393 w 8074386"/>
              <a:gd name="connsiteY3598" fmla="*/ 3280829 h 4559737"/>
              <a:gd name="connsiteX3599" fmla="*/ 2558531 w 8074386"/>
              <a:gd name="connsiteY3599" fmla="*/ 3288466 h 4559737"/>
              <a:gd name="connsiteX3600" fmla="*/ 2547526 w 8074386"/>
              <a:gd name="connsiteY3600" fmla="*/ 3289404 h 4559737"/>
              <a:gd name="connsiteX3601" fmla="*/ 2502306 w 8074386"/>
              <a:gd name="connsiteY3601" fmla="*/ 3279110 h 4559737"/>
              <a:gd name="connsiteX3602" fmla="*/ 2588639 w 8074386"/>
              <a:gd name="connsiteY3602" fmla="*/ 3251532 h 4559737"/>
              <a:gd name="connsiteX3603" fmla="*/ 2616151 w 8074386"/>
              <a:gd name="connsiteY3603" fmla="*/ 3249186 h 4559737"/>
              <a:gd name="connsiteX3604" fmla="*/ 2666580 w 8074386"/>
              <a:gd name="connsiteY3604" fmla="*/ 3249721 h 4559737"/>
              <a:gd name="connsiteX3605" fmla="*/ 2677197 w 8074386"/>
              <a:gd name="connsiteY3605" fmla="*/ 3250044 h 4559737"/>
              <a:gd name="connsiteX3606" fmla="*/ 2679394 w 8074386"/>
              <a:gd name="connsiteY3606" fmla="*/ 3249857 h 4559737"/>
              <a:gd name="connsiteX3607" fmla="*/ 2721561 w 8074386"/>
              <a:gd name="connsiteY3607" fmla="*/ 3250305 h 4559737"/>
              <a:gd name="connsiteX3608" fmla="*/ 2760081 w 8074386"/>
              <a:gd name="connsiteY3608" fmla="*/ 3247020 h 4559737"/>
              <a:gd name="connsiteX3609" fmla="*/ 2766953 w 8074386"/>
              <a:gd name="connsiteY3609" fmla="*/ 3262606 h 4559737"/>
              <a:gd name="connsiteX3610" fmla="*/ 2705262 w 8074386"/>
              <a:gd name="connsiteY3610" fmla="*/ 3271371 h 4559737"/>
              <a:gd name="connsiteX3611" fmla="*/ 2709151 w 8074386"/>
              <a:gd name="connsiteY3611" fmla="*/ 3279286 h 4559737"/>
              <a:gd name="connsiteX3612" fmla="*/ 2816991 w 8074386"/>
              <a:gd name="connsiteY3612" fmla="*/ 3264405 h 4559737"/>
              <a:gd name="connsiteX3613" fmla="*/ 2816820 w 8074386"/>
              <a:gd name="connsiteY3613" fmla="*/ 3262397 h 4559737"/>
              <a:gd name="connsiteX3614" fmla="*/ 2945976 w 8074386"/>
              <a:gd name="connsiteY3614" fmla="*/ 3217017 h 4559737"/>
              <a:gd name="connsiteX3615" fmla="*/ 2945633 w 8074386"/>
              <a:gd name="connsiteY3615" fmla="*/ 3213003 h 4559737"/>
              <a:gd name="connsiteX3616" fmla="*/ 2982955 w 8074386"/>
              <a:gd name="connsiteY3616" fmla="*/ 3195669 h 4559737"/>
              <a:gd name="connsiteX3617" fmla="*/ 3228862 w 8074386"/>
              <a:gd name="connsiteY3617" fmla="*/ 3164987 h 4559737"/>
              <a:gd name="connsiteX3618" fmla="*/ 3168777 w 8074386"/>
              <a:gd name="connsiteY3618" fmla="*/ 3149070 h 4559737"/>
              <a:gd name="connsiteX3619" fmla="*/ 3069288 w 8074386"/>
              <a:gd name="connsiteY3619" fmla="*/ 3168090 h 4559737"/>
              <a:gd name="connsiteX3620" fmla="*/ 2975570 w 8074386"/>
              <a:gd name="connsiteY3620" fmla="*/ 3174061 h 4559737"/>
              <a:gd name="connsiteX3621" fmla="*/ 2882194 w 8074386"/>
              <a:gd name="connsiteY3621" fmla="*/ 3184045 h 4559737"/>
              <a:gd name="connsiteX3622" fmla="*/ 2860184 w 8074386"/>
              <a:gd name="connsiteY3622" fmla="*/ 3185922 h 4559737"/>
              <a:gd name="connsiteX3623" fmla="*/ 2853310 w 8074386"/>
              <a:gd name="connsiteY3623" fmla="*/ 3170335 h 4559737"/>
              <a:gd name="connsiteX3624" fmla="*/ 2918489 w 8074386"/>
              <a:gd name="connsiteY3624" fmla="*/ 3154669 h 4559737"/>
              <a:gd name="connsiteX3625" fmla="*/ 3039892 w 8074386"/>
              <a:gd name="connsiteY3625" fmla="*/ 3148360 h 4559737"/>
              <a:gd name="connsiteX3626" fmla="*/ 3113630 w 8074386"/>
              <a:gd name="connsiteY3626" fmla="*/ 3134462 h 4559737"/>
              <a:gd name="connsiteX3627" fmla="*/ 3027861 w 8074386"/>
              <a:gd name="connsiteY3627" fmla="*/ 3111741 h 4559737"/>
              <a:gd name="connsiteX3628" fmla="*/ 2983972 w 8074386"/>
              <a:gd name="connsiteY3628" fmla="*/ 3126341 h 4559737"/>
              <a:gd name="connsiteX3629" fmla="*/ 2933628 w 8074386"/>
              <a:gd name="connsiteY3629" fmla="*/ 3137204 h 4559737"/>
              <a:gd name="connsiteX3630" fmla="*/ 2926756 w 8074386"/>
              <a:gd name="connsiteY3630" fmla="*/ 3121618 h 4559737"/>
              <a:gd name="connsiteX3631" fmla="*/ 3003810 w 8074386"/>
              <a:gd name="connsiteY3631" fmla="*/ 3105371 h 4559737"/>
              <a:gd name="connsiteX3632" fmla="*/ 2947230 w 8074386"/>
              <a:gd name="connsiteY3632" fmla="*/ 3090382 h 4559737"/>
              <a:gd name="connsiteX3633" fmla="*/ 2919199 w 8074386"/>
              <a:gd name="connsiteY3633" fmla="*/ 3098003 h 4559737"/>
              <a:gd name="connsiteX3634" fmla="*/ 2890317 w 8074386"/>
              <a:gd name="connsiteY3634" fmla="*/ 3084293 h 4559737"/>
              <a:gd name="connsiteX3635" fmla="*/ 2905696 w 8074386"/>
              <a:gd name="connsiteY3635" fmla="*/ 3079379 h 4559737"/>
              <a:gd name="connsiteX3636" fmla="*/ 2673330 w 8074386"/>
              <a:gd name="connsiteY3636" fmla="*/ 3017825 h 4559737"/>
              <a:gd name="connsiteX3637" fmla="*/ 2451765 w 8074386"/>
              <a:gd name="connsiteY3637" fmla="*/ 2921493 h 4559737"/>
              <a:gd name="connsiteX3638" fmla="*/ 2429912 w 8074386"/>
              <a:gd name="connsiteY3638" fmla="*/ 2895270 h 4559737"/>
              <a:gd name="connsiteX3639" fmla="*/ 2423460 w 8074386"/>
              <a:gd name="connsiteY3639" fmla="*/ 2896047 h 4559737"/>
              <a:gd name="connsiteX3640" fmla="*/ 2423631 w 8074386"/>
              <a:gd name="connsiteY3640" fmla="*/ 2898055 h 4559737"/>
              <a:gd name="connsiteX3641" fmla="*/ 2400916 w 8074386"/>
              <a:gd name="connsiteY3641" fmla="*/ 2910721 h 4559737"/>
              <a:gd name="connsiteX3642" fmla="*/ 2348760 w 8074386"/>
              <a:gd name="connsiteY3642" fmla="*/ 2912407 h 4559737"/>
              <a:gd name="connsiteX3643" fmla="*/ 2235599 w 8074386"/>
              <a:gd name="connsiteY3643" fmla="*/ 2920434 h 4559737"/>
              <a:gd name="connsiteX3644" fmla="*/ 2232004 w 8074386"/>
              <a:gd name="connsiteY3644" fmla="*/ 2918439 h 4559737"/>
              <a:gd name="connsiteX3645" fmla="*/ 2206409 w 8074386"/>
              <a:gd name="connsiteY3645" fmla="*/ 2920621 h 4559737"/>
              <a:gd name="connsiteX3646" fmla="*/ 2199771 w 8074386"/>
              <a:gd name="connsiteY3646" fmla="*/ 2922975 h 4559737"/>
              <a:gd name="connsiteX3647" fmla="*/ 2093292 w 8074386"/>
              <a:gd name="connsiteY3647" fmla="*/ 2930529 h 4559737"/>
              <a:gd name="connsiteX3648" fmla="*/ 1758174 w 8074386"/>
              <a:gd name="connsiteY3648" fmla="*/ 2940531 h 4559737"/>
              <a:gd name="connsiteX3649" fmla="*/ 1733434 w 8074386"/>
              <a:gd name="connsiteY3649" fmla="*/ 2952749 h 4559737"/>
              <a:gd name="connsiteX3650" fmla="*/ 1663044 w 8074386"/>
              <a:gd name="connsiteY3650" fmla="*/ 2958751 h 4559737"/>
              <a:gd name="connsiteX3651" fmla="*/ 1116737 w 8074386"/>
              <a:gd name="connsiteY3651" fmla="*/ 2977035 h 4559737"/>
              <a:gd name="connsiteX3652" fmla="*/ 1125190 w 8074386"/>
              <a:gd name="connsiteY3652" fmla="*/ 3000573 h 4559737"/>
              <a:gd name="connsiteX3653" fmla="*/ 882715 w 8074386"/>
              <a:gd name="connsiteY3653" fmla="*/ 3029337 h 4559737"/>
              <a:gd name="connsiteX3654" fmla="*/ 606873 w 8074386"/>
              <a:gd name="connsiteY3654" fmla="*/ 3044772 h 4559737"/>
              <a:gd name="connsiteX3655" fmla="*/ 599106 w 8074386"/>
              <a:gd name="connsiteY3655" fmla="*/ 3029262 h 4559737"/>
              <a:gd name="connsiteX3656" fmla="*/ 700463 w 8074386"/>
              <a:gd name="connsiteY3656" fmla="*/ 3008489 h 4559737"/>
              <a:gd name="connsiteX3657" fmla="*/ 707546 w 8074386"/>
              <a:gd name="connsiteY3657" fmla="*/ 3015972 h 4559737"/>
              <a:gd name="connsiteX3658" fmla="*/ 757883 w 8074386"/>
              <a:gd name="connsiteY3658" fmla="*/ 3001571 h 4559737"/>
              <a:gd name="connsiteX3659" fmla="*/ 1057947 w 8074386"/>
              <a:gd name="connsiteY3659" fmla="*/ 2967897 h 4559737"/>
              <a:gd name="connsiteX3660" fmla="*/ 1116053 w 8074386"/>
              <a:gd name="connsiteY3660" fmla="*/ 2969006 h 4559737"/>
              <a:gd name="connsiteX3661" fmla="*/ 1108285 w 8074386"/>
              <a:gd name="connsiteY3661" fmla="*/ 2953497 h 4559737"/>
              <a:gd name="connsiteX3662" fmla="*/ 559513 w 8074386"/>
              <a:gd name="connsiteY3662" fmla="*/ 3018487 h 4559737"/>
              <a:gd name="connsiteX3663" fmla="*/ 501410 w 8074386"/>
              <a:gd name="connsiteY3663" fmla="*/ 3017377 h 4559737"/>
              <a:gd name="connsiteX3664" fmla="*/ 457988 w 8074386"/>
              <a:gd name="connsiteY3664" fmla="*/ 3037253 h 4559737"/>
              <a:gd name="connsiteX3665" fmla="*/ 334011 w 8074386"/>
              <a:gd name="connsiteY3665" fmla="*/ 3019522 h 4559737"/>
              <a:gd name="connsiteX3666" fmla="*/ 276591 w 8074386"/>
              <a:gd name="connsiteY3666" fmla="*/ 3026441 h 4559737"/>
              <a:gd name="connsiteX3667" fmla="*/ 342463 w 8074386"/>
              <a:gd name="connsiteY3667" fmla="*/ 3043061 h 4559737"/>
              <a:gd name="connsiteX3668" fmla="*/ 292128 w 8074386"/>
              <a:gd name="connsiteY3668" fmla="*/ 3057461 h 4559737"/>
              <a:gd name="connsiteX3669" fmla="*/ 284359 w 8074386"/>
              <a:gd name="connsiteY3669" fmla="*/ 3041951 h 4559737"/>
              <a:gd name="connsiteX3670" fmla="*/ 233339 w 8074386"/>
              <a:gd name="connsiteY3670" fmla="*/ 3048324 h 4559737"/>
              <a:gd name="connsiteX3671" fmla="*/ 183002 w 8074386"/>
              <a:gd name="connsiteY3671" fmla="*/ 3062724 h 4559737"/>
              <a:gd name="connsiteX3672" fmla="*/ 175920 w 8074386"/>
              <a:gd name="connsiteY3672" fmla="*/ 3055241 h 4559737"/>
              <a:gd name="connsiteX3673" fmla="*/ 402174 w 8074386"/>
              <a:gd name="connsiteY3673" fmla="*/ 2987429 h 4559737"/>
              <a:gd name="connsiteX3674" fmla="*/ 394405 w 8074386"/>
              <a:gd name="connsiteY3674" fmla="*/ 2971918 h 4559737"/>
              <a:gd name="connsiteX3675" fmla="*/ 344070 w 8074386"/>
              <a:gd name="connsiteY3675" fmla="*/ 2986318 h 4559737"/>
              <a:gd name="connsiteX3676" fmla="*/ 267454 w 8074386"/>
              <a:gd name="connsiteY3676" fmla="*/ 2994873 h 4559737"/>
              <a:gd name="connsiteX3677" fmla="*/ 254656 w 8074386"/>
              <a:gd name="connsiteY3677" fmla="*/ 2995964 h 4559737"/>
              <a:gd name="connsiteX3678" fmla="*/ 202266 w 8074386"/>
              <a:gd name="connsiteY3678" fmla="*/ 2986281 h 4559737"/>
              <a:gd name="connsiteX3679" fmla="*/ 302939 w 8074386"/>
              <a:gd name="connsiteY3679" fmla="*/ 2957480 h 4559737"/>
              <a:gd name="connsiteX3680" fmla="*/ 334933 w 8074386"/>
              <a:gd name="connsiteY3680" fmla="*/ 2954752 h 4559737"/>
              <a:gd name="connsiteX3681" fmla="*/ 393475 w 8074386"/>
              <a:gd name="connsiteY3681" fmla="*/ 2954593 h 4559737"/>
              <a:gd name="connsiteX3682" fmla="*/ 405835 w 8074386"/>
              <a:gd name="connsiteY3682" fmla="*/ 2954770 h 4559737"/>
              <a:gd name="connsiteX3683" fmla="*/ 408398 w 8074386"/>
              <a:gd name="connsiteY3683" fmla="*/ 2954552 h 4559737"/>
              <a:gd name="connsiteX3684" fmla="*/ 457369 w 8074386"/>
              <a:gd name="connsiteY3684" fmla="*/ 2954419 h 4559737"/>
              <a:gd name="connsiteX3685" fmla="*/ 502161 w 8074386"/>
              <a:gd name="connsiteY3685" fmla="*/ 2950599 h 4559737"/>
              <a:gd name="connsiteX3686" fmla="*/ 509930 w 8074386"/>
              <a:gd name="connsiteY3686" fmla="*/ 2966110 h 4559737"/>
              <a:gd name="connsiteX3687" fmla="*/ 427085 w 8074386"/>
              <a:gd name="connsiteY3687" fmla="*/ 2977217 h 4559737"/>
              <a:gd name="connsiteX3688" fmla="*/ 434169 w 8074386"/>
              <a:gd name="connsiteY3688" fmla="*/ 2984700 h 4559737"/>
              <a:gd name="connsiteX3689" fmla="*/ 568034 w 8074386"/>
              <a:gd name="connsiteY3689" fmla="*/ 2967220 h 4559737"/>
              <a:gd name="connsiteX3690" fmla="*/ 567863 w 8074386"/>
              <a:gd name="connsiteY3690" fmla="*/ 2965213 h 4559737"/>
              <a:gd name="connsiteX3691" fmla="*/ 718527 w 8074386"/>
              <a:gd name="connsiteY3691" fmla="*/ 2917997 h 4559737"/>
              <a:gd name="connsiteX3692" fmla="*/ 718186 w 8074386"/>
              <a:gd name="connsiteY3692" fmla="*/ 2913983 h 4559737"/>
              <a:gd name="connsiteX3693" fmla="*/ 761780 w 8074386"/>
              <a:gd name="connsiteY3693" fmla="*/ 2896114 h 4559737"/>
              <a:gd name="connsiteX3694" fmla="*/ 1119094 w 8074386"/>
              <a:gd name="connsiteY3694" fmla="*/ 2853515 h 4559737"/>
              <a:gd name="connsiteX3695" fmla="*/ 1120463 w 8074386"/>
              <a:gd name="connsiteY3695" fmla="*/ 2869571 h 4559737"/>
              <a:gd name="connsiteX3696" fmla="*/ 1203480 w 8074386"/>
              <a:gd name="connsiteY3696" fmla="*/ 2860471 h 4559737"/>
              <a:gd name="connsiteX3697" fmla="*/ 1170115 w 8074386"/>
              <a:gd name="connsiteY3697" fmla="*/ 2847142 h 4559737"/>
              <a:gd name="connsiteX3698" fmla="*/ 1169431 w 8074386"/>
              <a:gd name="connsiteY3698" fmla="*/ 2839114 h 4559737"/>
              <a:gd name="connsiteX3699" fmla="*/ 1220452 w 8074386"/>
              <a:gd name="connsiteY3699" fmla="*/ 2832742 h 4559737"/>
              <a:gd name="connsiteX3700" fmla="*/ 1219767 w 8074386"/>
              <a:gd name="connsiteY3700" fmla="*/ 2824714 h 4559737"/>
              <a:gd name="connsiteX3701" fmla="*/ 1200571 w 8074386"/>
              <a:gd name="connsiteY3701" fmla="*/ 2826352 h 4559737"/>
              <a:gd name="connsiteX3702" fmla="*/ 1161663 w 8074386"/>
              <a:gd name="connsiteY3702" fmla="*/ 2823604 h 4559737"/>
              <a:gd name="connsiteX3703" fmla="*/ 1136751 w 8074386"/>
              <a:gd name="connsiteY3703" fmla="*/ 2833815 h 4559737"/>
              <a:gd name="connsiteX3704" fmla="*/ 1136922 w 8074386"/>
              <a:gd name="connsiteY3704" fmla="*/ 2835821 h 4559737"/>
              <a:gd name="connsiteX3705" fmla="*/ 995803 w 8074386"/>
              <a:gd name="connsiteY3705" fmla="*/ 2843813 h 4559737"/>
              <a:gd name="connsiteX3706" fmla="*/ 862451 w 8074386"/>
              <a:gd name="connsiteY3706" fmla="*/ 2867314 h 4559737"/>
              <a:gd name="connsiteX3707" fmla="*/ 753498 w 8074386"/>
              <a:gd name="connsiteY3707" fmla="*/ 2874583 h 4559737"/>
              <a:gd name="connsiteX3708" fmla="*/ 644888 w 8074386"/>
              <a:gd name="connsiteY3708" fmla="*/ 2885866 h 4559737"/>
              <a:gd name="connsiteX3709" fmla="*/ 619292 w 8074386"/>
              <a:gd name="connsiteY3709" fmla="*/ 2888049 h 4559737"/>
              <a:gd name="connsiteX3710" fmla="*/ 611523 w 8074386"/>
              <a:gd name="connsiteY3710" fmla="*/ 2872539 h 4559737"/>
              <a:gd name="connsiteX3711" fmla="*/ 687456 w 8074386"/>
              <a:gd name="connsiteY3711" fmla="*/ 2855955 h 4559737"/>
              <a:gd name="connsiteX3712" fmla="*/ 828574 w 8074386"/>
              <a:gd name="connsiteY3712" fmla="*/ 2847965 h 4559737"/>
              <a:gd name="connsiteX3713" fmla="*/ 1038372 w 8074386"/>
              <a:gd name="connsiteY3713" fmla="*/ 2813901 h 4559737"/>
              <a:gd name="connsiteX3714" fmla="*/ 1153894 w 8074386"/>
              <a:gd name="connsiteY3714" fmla="*/ 2808094 h 4559737"/>
              <a:gd name="connsiteX3715" fmla="*/ 1229827 w 8074386"/>
              <a:gd name="connsiteY3715" fmla="*/ 2791510 h 4559737"/>
              <a:gd name="connsiteX3716" fmla="*/ 1353118 w 8074386"/>
              <a:gd name="connsiteY3716" fmla="*/ 2801213 h 4559737"/>
              <a:gd name="connsiteX3717" fmla="*/ 1329063 w 8074386"/>
              <a:gd name="connsiteY3717" fmla="*/ 2821459 h 4559737"/>
              <a:gd name="connsiteX3718" fmla="*/ 1387167 w 8074386"/>
              <a:gd name="connsiteY3718" fmla="*/ 2822568 h 4559737"/>
              <a:gd name="connsiteX3719" fmla="*/ 1470011 w 8074386"/>
              <a:gd name="connsiteY3719" fmla="*/ 2811461 h 4559737"/>
              <a:gd name="connsiteX3720" fmla="*/ 1462928 w 8074386"/>
              <a:gd name="connsiteY3720" fmla="*/ 2803978 h 4559737"/>
              <a:gd name="connsiteX3721" fmla="*/ 1450129 w 8074386"/>
              <a:gd name="connsiteY3721" fmla="*/ 2805069 h 4559737"/>
              <a:gd name="connsiteX3722" fmla="*/ 1379399 w 8074386"/>
              <a:gd name="connsiteY3722" fmla="*/ 2807059 h 4559737"/>
              <a:gd name="connsiteX3723" fmla="*/ 1421967 w 8074386"/>
              <a:gd name="connsiteY3723" fmla="*/ 2777147 h 4559737"/>
              <a:gd name="connsiteX3724" fmla="*/ 1388603 w 8074386"/>
              <a:gd name="connsiteY3724" fmla="*/ 2763819 h 4559737"/>
              <a:gd name="connsiteX3725" fmla="*/ 1380834 w 8074386"/>
              <a:gd name="connsiteY3725" fmla="*/ 2748309 h 4559737"/>
              <a:gd name="connsiteX3726" fmla="*/ 1797109 w 8074386"/>
              <a:gd name="connsiteY3726" fmla="*/ 2716854 h 4559737"/>
              <a:gd name="connsiteX3727" fmla="*/ 1822534 w 8074386"/>
              <a:gd name="connsiteY3727" fmla="*/ 2712665 h 4559737"/>
              <a:gd name="connsiteX3728" fmla="*/ 1821850 w 8074386"/>
              <a:gd name="connsiteY3728" fmla="*/ 2704637 h 4559737"/>
              <a:gd name="connsiteX3729" fmla="*/ 1802652 w 8074386"/>
              <a:gd name="connsiteY3729" fmla="*/ 2706273 h 4559737"/>
              <a:gd name="connsiteX3730" fmla="*/ 1373238 w 8074386"/>
              <a:gd name="connsiteY3730" fmla="*/ 2734805 h 4559737"/>
              <a:gd name="connsiteX3731" fmla="*/ 1373066 w 8074386"/>
              <a:gd name="connsiteY3731" fmla="*/ 2732798 h 4559737"/>
              <a:gd name="connsiteX3732" fmla="*/ 1448313 w 8074386"/>
              <a:gd name="connsiteY3732" fmla="*/ 2708187 h 4559737"/>
              <a:gd name="connsiteX3733" fmla="*/ 1428604 w 8074386"/>
              <a:gd name="connsiteY3733" fmla="*/ 2703803 h 4559737"/>
              <a:gd name="connsiteX3734" fmla="*/ 1415806 w 8074386"/>
              <a:gd name="connsiteY3734" fmla="*/ 2704894 h 4559737"/>
              <a:gd name="connsiteX3735" fmla="*/ 1439861 w 8074386"/>
              <a:gd name="connsiteY3735" fmla="*/ 2684649 h 4559737"/>
              <a:gd name="connsiteX3736" fmla="*/ 1432778 w 8074386"/>
              <a:gd name="connsiteY3736" fmla="*/ 2677166 h 4559737"/>
              <a:gd name="connsiteX3737" fmla="*/ 1407352 w 8074386"/>
              <a:gd name="connsiteY3737" fmla="*/ 2681356 h 4559737"/>
              <a:gd name="connsiteX3738" fmla="*/ 1357017 w 8074386"/>
              <a:gd name="connsiteY3738" fmla="*/ 2695756 h 4559737"/>
              <a:gd name="connsiteX3739" fmla="*/ 1291145 w 8074386"/>
              <a:gd name="connsiteY3739" fmla="*/ 2679136 h 4559737"/>
              <a:gd name="connsiteX3740" fmla="*/ 1391988 w 8074386"/>
              <a:gd name="connsiteY3740" fmla="*/ 2652342 h 4559737"/>
              <a:gd name="connsiteX3741" fmla="*/ 1391817 w 8074386"/>
              <a:gd name="connsiteY3741" fmla="*/ 2650334 h 4559737"/>
              <a:gd name="connsiteX3742" fmla="*/ 1423719 w 8074386"/>
              <a:gd name="connsiteY3742" fmla="*/ 2646491 h 4559737"/>
              <a:gd name="connsiteX3743" fmla="*/ 479793 w 8074386"/>
              <a:gd name="connsiteY3743" fmla="*/ 2487005 h 4559737"/>
              <a:gd name="connsiteX3744" fmla="*/ 126436 w 8074386"/>
              <a:gd name="connsiteY3744" fmla="*/ 2230880 h 4559737"/>
              <a:gd name="connsiteX3745" fmla="*/ 178661 w 8074386"/>
              <a:gd name="connsiteY3745" fmla="*/ 2217248 h 4559737"/>
              <a:gd name="connsiteX3746" fmla="*/ 175183 w 8074386"/>
              <a:gd name="connsiteY3746" fmla="*/ 2187865 h 4559737"/>
              <a:gd name="connsiteX3747" fmla="*/ 63456 w 8074386"/>
              <a:gd name="connsiteY3747" fmla="*/ 2096806 h 4559737"/>
              <a:gd name="connsiteX3748" fmla="*/ 59978 w 8074386"/>
              <a:gd name="connsiteY3748" fmla="*/ 2067423 h 4559737"/>
              <a:gd name="connsiteX3749" fmla="*/ 153996 w 8074386"/>
              <a:gd name="connsiteY3749" fmla="*/ 1952010 h 4559737"/>
              <a:gd name="connsiteX3750" fmla="*/ 242885 w 8074386"/>
              <a:gd name="connsiteY3750" fmla="*/ 1963835 h 4559737"/>
              <a:gd name="connsiteX3751" fmla="*/ 232769 w 8074386"/>
              <a:gd name="connsiteY3751" fmla="*/ 1935238 h 4559737"/>
              <a:gd name="connsiteX3752" fmla="*/ 94494 w 8074386"/>
              <a:gd name="connsiteY3752" fmla="*/ 1847322 h 4559737"/>
              <a:gd name="connsiteX3753" fmla="*/ 117563 w 8074386"/>
              <a:gd name="connsiteY3753" fmla="*/ 1814794 h 4559737"/>
              <a:gd name="connsiteX3754" fmla="*/ 116693 w 8074386"/>
              <a:gd name="connsiteY3754" fmla="*/ 1807449 h 4559737"/>
              <a:gd name="connsiteX3755" fmla="*/ 242246 w 8074386"/>
              <a:gd name="connsiteY3755" fmla="*/ 1844729 h 4559737"/>
              <a:gd name="connsiteX3756" fmla="*/ 362175 w 8074386"/>
              <a:gd name="connsiteY3756" fmla="*/ 1607068 h 4559737"/>
              <a:gd name="connsiteX3757" fmla="*/ 358233 w 8074386"/>
              <a:gd name="connsiteY3757" fmla="*/ 1573769 h 4559737"/>
              <a:gd name="connsiteX3758" fmla="*/ 708383 w 8074386"/>
              <a:gd name="connsiteY3758" fmla="*/ 1585668 h 4559737"/>
              <a:gd name="connsiteX3759" fmla="*/ 1205528 w 8074386"/>
              <a:gd name="connsiteY3759" fmla="*/ 1670675 h 4559737"/>
              <a:gd name="connsiteX3760" fmla="*/ 1254278 w 8074386"/>
              <a:gd name="connsiteY3760" fmla="*/ 1627660 h 4559737"/>
              <a:gd name="connsiteX3761" fmla="*/ 1294419 w 8074386"/>
              <a:gd name="connsiteY3761" fmla="*/ 1682499 h 4559737"/>
              <a:gd name="connsiteX3762" fmla="*/ 1343167 w 8074386"/>
              <a:gd name="connsiteY3762" fmla="*/ 1639485 h 4559737"/>
              <a:gd name="connsiteX3763" fmla="*/ 1346679 w 8074386"/>
              <a:gd name="connsiteY3763" fmla="*/ 1638625 h 4559737"/>
              <a:gd name="connsiteX3764" fmla="*/ 1358432 w 8074386"/>
              <a:gd name="connsiteY3764" fmla="*/ 1640909 h 4559737"/>
              <a:gd name="connsiteX3765" fmla="*/ 1394965 w 8074386"/>
              <a:gd name="connsiteY3765" fmla="*/ 1647396 h 4559737"/>
              <a:gd name="connsiteX3766" fmla="*/ 1382439 w 8074386"/>
              <a:gd name="connsiteY3766" fmla="*/ 1686978 h 4559737"/>
              <a:gd name="connsiteX3767" fmla="*/ 1389149 w 8074386"/>
              <a:gd name="connsiteY3767" fmla="*/ 1705948 h 4559737"/>
              <a:gd name="connsiteX3768" fmla="*/ 958403 w 8074386"/>
              <a:gd name="connsiteY3768" fmla="*/ 1640775 h 4559737"/>
              <a:gd name="connsiteX3769" fmla="*/ 883107 w 8074386"/>
              <a:gd name="connsiteY3769" fmla="*/ 1686933 h 4559737"/>
              <a:gd name="connsiteX3770" fmla="*/ 893222 w 8074386"/>
              <a:gd name="connsiteY3770" fmla="*/ 1715530 h 4559737"/>
              <a:gd name="connsiteX3771" fmla="*/ 945448 w 8074386"/>
              <a:gd name="connsiteY3771" fmla="*/ 1701899 h 4559737"/>
              <a:gd name="connsiteX3772" fmla="*/ 968518 w 8074386"/>
              <a:gd name="connsiteY3772" fmla="*/ 1669373 h 4559737"/>
              <a:gd name="connsiteX3773" fmla="*/ 1047613 w 8074386"/>
              <a:gd name="connsiteY3773" fmla="*/ 1712152 h 4559737"/>
              <a:gd name="connsiteX3774" fmla="*/ 1067523 w 8074386"/>
              <a:gd name="connsiteY3774" fmla="*/ 1709796 h 4559737"/>
              <a:gd name="connsiteX3775" fmla="*/ 1047931 w 8074386"/>
              <a:gd name="connsiteY3775" fmla="*/ 1771705 h 4559737"/>
              <a:gd name="connsiteX3776" fmla="*/ 1058047 w 8074386"/>
              <a:gd name="connsiteY3776" fmla="*/ 1800303 h 4559737"/>
              <a:gd name="connsiteX3777" fmla="*/ 1077958 w 8074386"/>
              <a:gd name="connsiteY3777" fmla="*/ 1797947 h 4559737"/>
              <a:gd name="connsiteX3778" fmla="*/ 1150415 w 8074386"/>
              <a:gd name="connsiteY3778" fmla="*/ 1841511 h 4559737"/>
              <a:gd name="connsiteX3779" fmla="*/ 1254549 w 8074386"/>
              <a:gd name="connsiteY3779" fmla="*/ 1754696 h 4559737"/>
              <a:gd name="connsiteX3780" fmla="*/ 1275098 w 8074386"/>
              <a:gd name="connsiteY3780" fmla="*/ 1871446 h 4559737"/>
              <a:gd name="connsiteX3781" fmla="*/ 1323847 w 8074386"/>
              <a:gd name="connsiteY3781" fmla="*/ 1828431 h 4559737"/>
              <a:gd name="connsiteX3782" fmla="*/ 1356161 w 8074386"/>
              <a:gd name="connsiteY3782" fmla="*/ 1817158 h 4559737"/>
              <a:gd name="connsiteX3783" fmla="*/ 1558855 w 8074386"/>
              <a:gd name="connsiteY3783" fmla="*/ 1852289 h 4559737"/>
              <a:gd name="connsiteX3784" fmla="*/ 1589855 w 8074386"/>
              <a:gd name="connsiteY3784" fmla="*/ 1858752 h 4559737"/>
              <a:gd name="connsiteX3785" fmla="*/ 1637839 w 8074386"/>
              <a:gd name="connsiteY3785" fmla="*/ 1826596 h 4559737"/>
              <a:gd name="connsiteX3786" fmla="*/ 1642877 w 8074386"/>
              <a:gd name="connsiteY3786" fmla="*/ 1869806 h 4559737"/>
              <a:gd name="connsiteX3787" fmla="*/ 1677360 w 8074386"/>
              <a:gd name="connsiteY3787" fmla="*/ 1876995 h 4559737"/>
              <a:gd name="connsiteX3788" fmla="*/ 1822248 w 8074386"/>
              <a:gd name="connsiteY3788" fmla="*/ 1839471 h 4559737"/>
              <a:gd name="connsiteX3789" fmla="*/ 1963773 w 8074386"/>
              <a:gd name="connsiteY3789" fmla="*/ 1804525 h 4559737"/>
              <a:gd name="connsiteX3790" fmla="*/ 1994562 w 8074386"/>
              <a:gd name="connsiteY3790" fmla="*/ 1797548 h 4559737"/>
              <a:gd name="connsiteX3791" fmla="*/ 1779769 w 8074386"/>
              <a:gd name="connsiteY3791" fmla="*/ 1765049 h 4559737"/>
              <a:gd name="connsiteX3792" fmla="*/ 1781299 w 8074386"/>
              <a:gd name="connsiteY3792" fmla="*/ 1758946 h 4559737"/>
              <a:gd name="connsiteX3793" fmla="*/ 1780429 w 8074386"/>
              <a:gd name="connsiteY3793" fmla="*/ 1751599 h 4559737"/>
              <a:gd name="connsiteX3794" fmla="*/ 1730188 w 8074386"/>
              <a:gd name="connsiteY3794" fmla="*/ 1757547 h 4559737"/>
              <a:gd name="connsiteX3795" fmla="*/ 1711398 w 8074386"/>
              <a:gd name="connsiteY3795" fmla="*/ 1754704 h 4559737"/>
              <a:gd name="connsiteX3796" fmla="*/ 1743765 w 8074386"/>
              <a:gd name="connsiteY3796" fmla="*/ 1726145 h 4559737"/>
              <a:gd name="connsiteX3797" fmla="*/ 1775951 w 8074386"/>
              <a:gd name="connsiteY3797" fmla="*/ 1727355 h 4559737"/>
              <a:gd name="connsiteX3798" fmla="*/ 1775074 w 8074386"/>
              <a:gd name="connsiteY3798" fmla="*/ 1723597 h 4559737"/>
              <a:gd name="connsiteX3799" fmla="*/ 2022097 w 8074386"/>
              <a:gd name="connsiteY3799" fmla="*/ 1547027 h 4559737"/>
              <a:gd name="connsiteX3800" fmla="*/ 2017368 w 8074386"/>
              <a:gd name="connsiteY3800" fmla="*/ 1506459 h 4559737"/>
              <a:gd name="connsiteX3801" fmla="*/ 1994850 w 8074386"/>
              <a:gd name="connsiteY3801" fmla="*/ 1501830 h 4559737"/>
              <a:gd name="connsiteX3802" fmla="*/ 1960342 w 8074386"/>
              <a:gd name="connsiteY3802" fmla="*/ 1524956 h 4559737"/>
              <a:gd name="connsiteX3803" fmla="*/ 1878001 w 8074386"/>
              <a:gd name="connsiteY3803" fmla="*/ 1532312 h 4559737"/>
              <a:gd name="connsiteX3804" fmla="*/ 1864277 w 8074386"/>
              <a:gd name="connsiteY3804" fmla="*/ 1532312 h 4559737"/>
              <a:gd name="connsiteX3805" fmla="*/ 1826537 w 8074386"/>
              <a:gd name="connsiteY3805" fmla="*/ 1519438 h 4559737"/>
              <a:gd name="connsiteX3806" fmla="*/ 1816169 w 8074386"/>
              <a:gd name="connsiteY3806" fmla="*/ 1496092 h 4559737"/>
              <a:gd name="connsiteX3807" fmla="*/ 1758371 w 8074386"/>
              <a:gd name="connsiteY3807" fmla="*/ 1508400 h 4559737"/>
              <a:gd name="connsiteX3808" fmla="*/ 1744777 w 8074386"/>
              <a:gd name="connsiteY3808" fmla="*/ 1450417 h 4559737"/>
              <a:gd name="connsiteX3809" fmla="*/ 1771326 w 8074386"/>
              <a:gd name="connsiteY3809" fmla="*/ 1447274 h 4559737"/>
              <a:gd name="connsiteX3810" fmla="*/ 1869690 w 8074386"/>
              <a:gd name="connsiteY3810" fmla="*/ 1450934 h 4559737"/>
              <a:gd name="connsiteX3811" fmla="*/ 1919173 w 8074386"/>
              <a:gd name="connsiteY3811" fmla="*/ 1407243 h 4559737"/>
              <a:gd name="connsiteX3812" fmla="*/ 1953479 w 8074386"/>
              <a:gd name="connsiteY3812" fmla="*/ 1407242 h 4559737"/>
              <a:gd name="connsiteX3813" fmla="*/ 2083854 w 8074386"/>
              <a:gd name="connsiteY3813" fmla="*/ 1444028 h 4559737"/>
              <a:gd name="connsiteX3814" fmla="*/ 2131886 w 8074386"/>
              <a:gd name="connsiteY3814" fmla="*/ 1444028 h 4559737"/>
              <a:gd name="connsiteX3815" fmla="*/ 2135409 w 8074386"/>
              <a:gd name="connsiteY3815" fmla="*/ 1474243 h 4559737"/>
              <a:gd name="connsiteX3816" fmla="*/ 2157092 w 8074386"/>
              <a:gd name="connsiteY3816" fmla="*/ 1476538 h 4559737"/>
              <a:gd name="connsiteX3817" fmla="*/ 2167208 w 8074386"/>
              <a:gd name="connsiteY3817" fmla="*/ 1505135 h 4559737"/>
              <a:gd name="connsiteX3818" fmla="*/ 2197454 w 8074386"/>
              <a:gd name="connsiteY3818" fmla="*/ 1478446 h 4559737"/>
              <a:gd name="connsiteX3819" fmla="*/ 2207668 w 8074386"/>
              <a:gd name="connsiteY3819" fmla="*/ 1491032 h 4559737"/>
              <a:gd name="connsiteX3820" fmla="*/ 2210797 w 8074386"/>
              <a:gd name="connsiteY3820" fmla="*/ 1479434 h 4559737"/>
              <a:gd name="connsiteX3821" fmla="*/ 2365185 w 8074386"/>
              <a:gd name="connsiteY3821" fmla="*/ 1392528 h 4559737"/>
              <a:gd name="connsiteX3822" fmla="*/ 2365185 w 8074386"/>
              <a:gd name="connsiteY3822" fmla="*/ 1377814 h 4559737"/>
              <a:gd name="connsiteX3823" fmla="*/ 2413218 w 8074386"/>
              <a:gd name="connsiteY3823" fmla="*/ 1326315 h 4559737"/>
              <a:gd name="connsiteX3824" fmla="*/ 2797475 w 8074386"/>
              <a:gd name="connsiteY3824" fmla="*/ 1282170 h 4559737"/>
              <a:gd name="connsiteX3825" fmla="*/ 2797475 w 8074386"/>
              <a:gd name="connsiteY3825" fmla="*/ 1341029 h 4559737"/>
              <a:gd name="connsiteX3826" fmla="*/ 2886679 w 8074386"/>
              <a:gd name="connsiteY3826" fmla="*/ 1333670 h 4559737"/>
              <a:gd name="connsiteX3827" fmla="*/ 2852369 w 8074386"/>
              <a:gd name="connsiteY3827" fmla="*/ 1274815 h 4559737"/>
              <a:gd name="connsiteX3828" fmla="*/ 2852370 w 8074386"/>
              <a:gd name="connsiteY3828" fmla="*/ 1245387 h 4559737"/>
              <a:gd name="connsiteX3829" fmla="*/ 2907265 w 8074386"/>
              <a:gd name="connsiteY3829" fmla="*/ 1238029 h 4559737"/>
              <a:gd name="connsiteX3830" fmla="*/ 2907264 w 8074386"/>
              <a:gd name="connsiteY3830" fmla="*/ 1208601 h 4559737"/>
              <a:gd name="connsiteX3831" fmla="*/ 2886679 w 8074386"/>
              <a:gd name="connsiteY3831" fmla="*/ 1208601 h 4559737"/>
              <a:gd name="connsiteX3832" fmla="*/ 2845509 w 8074386"/>
              <a:gd name="connsiteY3832" fmla="*/ 1186529 h 4559737"/>
              <a:gd name="connsiteX3833" fmla="*/ 2818060 w 8074386"/>
              <a:gd name="connsiteY3833" fmla="*/ 1215957 h 4559737"/>
              <a:gd name="connsiteX3834" fmla="*/ 2818061 w 8074386"/>
              <a:gd name="connsiteY3834" fmla="*/ 1223315 h 4559737"/>
              <a:gd name="connsiteX3835" fmla="*/ 2729816 w 8074386"/>
              <a:gd name="connsiteY3835" fmla="*/ 1214713 h 4559737"/>
              <a:gd name="connsiteX3836" fmla="*/ 2756471 w 8074386"/>
              <a:gd name="connsiteY3836" fmla="*/ 1247965 h 4559737"/>
              <a:gd name="connsiteX3837" fmla="*/ 2652287 w 8074386"/>
              <a:gd name="connsiteY3837" fmla="*/ 1236721 h 4559737"/>
              <a:gd name="connsiteX3838" fmla="*/ 2654746 w 8074386"/>
              <a:gd name="connsiteY3838" fmla="*/ 1229503 h 4559737"/>
              <a:gd name="connsiteX3839" fmla="*/ 2648740 w 8074386"/>
              <a:gd name="connsiteY3839" fmla="*/ 1214226 h 4559737"/>
              <a:gd name="connsiteX3840" fmla="*/ 2565816 w 8074386"/>
              <a:gd name="connsiteY3840" fmla="*/ 1239629 h 4559737"/>
              <a:gd name="connsiteX3841" fmla="*/ 2581158 w 8074386"/>
              <a:gd name="connsiteY3841" fmla="*/ 1258767 h 4559737"/>
              <a:gd name="connsiteX3842" fmla="*/ 2489780 w 8074386"/>
              <a:gd name="connsiteY3842" fmla="*/ 1264013 h 4559737"/>
              <a:gd name="connsiteX3843" fmla="*/ 2488945 w 8074386"/>
              <a:gd name="connsiteY3843" fmla="*/ 1250595 h 4559737"/>
              <a:gd name="connsiteX3844" fmla="*/ 2406356 w 8074386"/>
              <a:gd name="connsiteY3844" fmla="*/ 1245386 h 4559737"/>
              <a:gd name="connsiteX3845" fmla="*/ 2289706 w 8074386"/>
              <a:gd name="connsiteY3845" fmla="*/ 1252743 h 4559737"/>
              <a:gd name="connsiteX3846" fmla="*/ 2262260 w 8074386"/>
              <a:gd name="connsiteY3846" fmla="*/ 1252743 h 4559737"/>
              <a:gd name="connsiteX3847" fmla="*/ 2255397 w 8074386"/>
              <a:gd name="connsiteY3847" fmla="*/ 1193887 h 4559737"/>
              <a:gd name="connsiteX3848" fmla="*/ 2337738 w 8074386"/>
              <a:gd name="connsiteY3848" fmla="*/ 1157101 h 4559737"/>
              <a:gd name="connsiteX3849" fmla="*/ 2488697 w 8074386"/>
              <a:gd name="connsiteY3849" fmla="*/ 1171815 h 4559737"/>
              <a:gd name="connsiteX3850" fmla="*/ 2617007 w 8074386"/>
              <a:gd name="connsiteY3850" fmla="*/ 1133504 h 4559737"/>
              <a:gd name="connsiteX3851" fmla="*/ 2615853 w 8074386"/>
              <a:gd name="connsiteY3851" fmla="*/ 1130568 h 4559737"/>
              <a:gd name="connsiteX3852" fmla="*/ 2590214 w 8074386"/>
              <a:gd name="connsiteY3852" fmla="*/ 1128974 h 4559737"/>
              <a:gd name="connsiteX3853" fmla="*/ 2583061 w 8074386"/>
              <a:gd name="connsiteY3853" fmla="*/ 1134219 h 4559737"/>
              <a:gd name="connsiteX3854" fmla="*/ 2476832 w 8074386"/>
              <a:gd name="connsiteY3854" fmla="*/ 1122756 h 4559737"/>
              <a:gd name="connsiteX3855" fmla="*/ 2333166 w 8074386"/>
              <a:gd name="connsiteY3855" fmla="*/ 1102440 h 4559737"/>
              <a:gd name="connsiteX3856" fmla="*/ 2303240 w 8074386"/>
              <a:gd name="connsiteY3856" fmla="*/ 1096613 h 4559737"/>
              <a:gd name="connsiteX3857" fmla="*/ 2303431 w 8074386"/>
              <a:gd name="connsiteY3857" fmla="*/ 1098243 h 4559737"/>
              <a:gd name="connsiteX3858" fmla="*/ 2186779 w 8074386"/>
              <a:gd name="connsiteY3858" fmla="*/ 1112957 h 4559737"/>
              <a:gd name="connsiteX3859" fmla="*/ 2181409 w 8074386"/>
              <a:gd name="connsiteY3859" fmla="*/ 1066891 h 4559737"/>
              <a:gd name="connsiteX3860" fmla="*/ 2167940 w 8074386"/>
              <a:gd name="connsiteY3860" fmla="*/ 1062613 h 4559737"/>
              <a:gd name="connsiteX3861" fmla="*/ 2146380 w 8074386"/>
              <a:gd name="connsiteY3861" fmla="*/ 1043100 h 4559737"/>
              <a:gd name="connsiteX3862" fmla="*/ 2118749 w 8074386"/>
              <a:gd name="connsiteY3862" fmla="*/ 1073555 h 4559737"/>
              <a:gd name="connsiteX3863" fmla="*/ 2048240 w 8074386"/>
              <a:gd name="connsiteY3863" fmla="*/ 1069173 h 4559737"/>
              <a:gd name="connsiteX3864" fmla="*/ 1508983 w 8074386"/>
              <a:gd name="connsiteY3864" fmla="*/ 945573 h 4559737"/>
              <a:gd name="connsiteX3865" fmla="*/ 1510612 w 8074386"/>
              <a:gd name="connsiteY3865" fmla="*/ 1022888 h 4559737"/>
              <a:gd name="connsiteX3866" fmla="*/ 1265448 w 8074386"/>
              <a:gd name="connsiteY3866" fmla="*/ 1033389 h 4559737"/>
              <a:gd name="connsiteX3867" fmla="*/ 991418 w 8074386"/>
              <a:gd name="connsiteY3867" fmla="*/ 990619 h 4559737"/>
              <a:gd name="connsiteX3868" fmla="*/ 988196 w 8074386"/>
              <a:gd name="connsiteY3868" fmla="*/ 938942 h 4559737"/>
              <a:gd name="connsiteX3869" fmla="*/ 1093143 w 8074386"/>
              <a:gd name="connsiteY3869" fmla="*/ 906858 h 4559737"/>
              <a:gd name="connsiteX3870" fmla="*/ 1097959 w 8074386"/>
              <a:gd name="connsiteY3870" fmla="*/ 932896 h 4559737"/>
              <a:gd name="connsiteX3871" fmla="*/ 1151230 w 8074386"/>
              <a:gd name="connsiteY3871" fmla="*/ 904034 h 4559737"/>
              <a:gd name="connsiteX3872" fmla="*/ 1454084 w 8074386"/>
              <a:gd name="connsiteY3872" fmla="*/ 897118 h 4559737"/>
              <a:gd name="connsiteX3873" fmla="*/ 1510578 w 8074386"/>
              <a:gd name="connsiteY3873" fmla="*/ 919933 h 4559737"/>
              <a:gd name="connsiteX3874" fmla="*/ 1507354 w 8074386"/>
              <a:gd name="connsiteY3874" fmla="*/ 868256 h 4559737"/>
              <a:gd name="connsiteX3875" fmla="*/ 952524 w 8074386"/>
              <a:gd name="connsiteY3875" fmla="*/ 891682 h 4559737"/>
              <a:gd name="connsiteX3876" fmla="*/ 896031 w 8074386"/>
              <a:gd name="connsiteY3876" fmla="*/ 868868 h 4559737"/>
              <a:gd name="connsiteX3877" fmla="*/ 847977 w 8074386"/>
              <a:gd name="connsiteY3877" fmla="*/ 917359 h 4559737"/>
              <a:gd name="connsiteX3878" fmla="*/ 731768 w 8074386"/>
              <a:gd name="connsiteY3878" fmla="*/ 820051 h 4559737"/>
              <a:gd name="connsiteX3879" fmla="*/ 673681 w 8074386"/>
              <a:gd name="connsiteY3879" fmla="*/ 822876 h 4559737"/>
              <a:gd name="connsiteX3880" fmla="*/ 733396 w 8074386"/>
              <a:gd name="connsiteY3880" fmla="*/ 897367 h 4559737"/>
              <a:gd name="connsiteX3881" fmla="*/ 680126 w 8074386"/>
              <a:gd name="connsiteY3881" fmla="*/ 926230 h 4559737"/>
              <a:gd name="connsiteX3882" fmla="*/ 676903 w 8074386"/>
              <a:gd name="connsiteY3882" fmla="*/ 874553 h 4559737"/>
              <a:gd name="connsiteX3883" fmla="*/ 625226 w 8074386"/>
              <a:gd name="connsiteY3883" fmla="*/ 877776 h 4559737"/>
              <a:gd name="connsiteX3884" fmla="*/ 571956 w 8074386"/>
              <a:gd name="connsiteY3884" fmla="*/ 906636 h 4559737"/>
              <a:gd name="connsiteX3885" fmla="*/ 567140 w 8074386"/>
              <a:gd name="connsiteY3885" fmla="*/ 880600 h 4559737"/>
              <a:gd name="connsiteX3886" fmla="*/ 807455 w 8074386"/>
              <a:gd name="connsiteY3886" fmla="*/ 741106 h 4559737"/>
              <a:gd name="connsiteX3887" fmla="*/ 804230 w 8074386"/>
              <a:gd name="connsiteY3887" fmla="*/ 689429 h 4559737"/>
              <a:gd name="connsiteX3888" fmla="*/ 750961 w 8074386"/>
              <a:gd name="connsiteY3888" fmla="*/ 718291 h 4559737"/>
              <a:gd name="connsiteX3889" fmla="*/ 673645 w 8074386"/>
              <a:gd name="connsiteY3889" fmla="*/ 719920 h 4559737"/>
              <a:gd name="connsiteX3890" fmla="*/ 660825 w 8074386"/>
              <a:gd name="connsiteY3890" fmla="*/ 719123 h 4559737"/>
              <a:gd name="connsiteX3891" fmla="*/ 612336 w 8074386"/>
              <a:gd name="connsiteY3891" fmla="*/ 671069 h 4559737"/>
              <a:gd name="connsiteX3892" fmla="*/ 718877 w 8074386"/>
              <a:gd name="connsiteY3892" fmla="*/ 613343 h 4559737"/>
              <a:gd name="connsiteX3893" fmla="*/ 750926 w 8074386"/>
              <a:gd name="connsiteY3893" fmla="*/ 615335 h 4559737"/>
              <a:gd name="connsiteX3894" fmla="*/ 870720 w 8074386"/>
              <a:gd name="connsiteY3894" fmla="*/ 654955 h 4559737"/>
              <a:gd name="connsiteX3895" fmla="*/ 915588 w 8074386"/>
              <a:gd name="connsiteY3895" fmla="*/ 657743 h 4559737"/>
              <a:gd name="connsiteX3896" fmla="*/ 918812 w 8074386"/>
              <a:gd name="connsiteY3896" fmla="*/ 709419 h 4559737"/>
              <a:gd name="connsiteX3897" fmla="*/ 834687 w 8074386"/>
              <a:gd name="connsiteY3897" fmla="*/ 717060 h 4559737"/>
              <a:gd name="connsiteX3898" fmla="*/ 839504 w 8074386"/>
              <a:gd name="connsiteY3898" fmla="*/ 743099 h 4559737"/>
              <a:gd name="connsiteX3899" fmla="*/ 975304 w 8074386"/>
              <a:gd name="connsiteY3899" fmla="*/ 732235 h 4559737"/>
              <a:gd name="connsiteX3900" fmla="*/ 975703 w 8074386"/>
              <a:gd name="connsiteY3900" fmla="*/ 725824 h 4559737"/>
              <a:gd name="connsiteX3901" fmla="*/ 1136311 w 8074386"/>
              <a:gd name="connsiteY3901" fmla="*/ 626419 h 4559737"/>
              <a:gd name="connsiteX3902" fmla="*/ 1137107 w 8074386"/>
              <a:gd name="connsiteY3902" fmla="*/ 613600 h 4559737"/>
              <a:gd name="connsiteX3903" fmla="*/ 1184765 w 8074386"/>
              <a:gd name="connsiteY3903" fmla="*/ 571520 h 4559737"/>
              <a:gd name="connsiteX3904" fmla="*/ 1546104 w 8074386"/>
              <a:gd name="connsiteY3904" fmla="*/ 555370 h 4559737"/>
              <a:gd name="connsiteX3905" fmla="*/ 1542917 w 8074386"/>
              <a:gd name="connsiteY3905" fmla="*/ 606649 h 4559737"/>
              <a:gd name="connsiteX3906" fmla="*/ 1626644 w 8074386"/>
              <a:gd name="connsiteY3906" fmla="*/ 605418 h 4559737"/>
              <a:gd name="connsiteX3907" fmla="*/ 1597781 w 8074386"/>
              <a:gd name="connsiteY3907" fmla="*/ 552148 h 4559737"/>
              <a:gd name="connsiteX3908" fmla="*/ 1599376 w 8074386"/>
              <a:gd name="connsiteY3908" fmla="*/ 526509 h 4559737"/>
              <a:gd name="connsiteX3909" fmla="*/ 1651053 w 8074386"/>
              <a:gd name="connsiteY3909" fmla="*/ 523286 h 4559737"/>
              <a:gd name="connsiteX3910" fmla="*/ 1652646 w 8074386"/>
              <a:gd name="connsiteY3910" fmla="*/ 497647 h 4559737"/>
              <a:gd name="connsiteX3911" fmla="*/ 1633416 w 8074386"/>
              <a:gd name="connsiteY3911" fmla="*/ 496452 h 4559737"/>
              <a:gd name="connsiteX3912" fmla="*/ 1596155 w 8074386"/>
              <a:gd name="connsiteY3912" fmla="*/ 474832 h 4559737"/>
              <a:gd name="connsiteX3913" fmla="*/ 1568920 w 8074386"/>
              <a:gd name="connsiteY3913" fmla="*/ 498877 h 4559737"/>
              <a:gd name="connsiteX3914" fmla="*/ 1568521 w 8074386"/>
              <a:gd name="connsiteY3914" fmla="*/ 505287 h 4559737"/>
              <a:gd name="connsiteX3915" fmla="*/ 1428303 w 8074386"/>
              <a:gd name="connsiteY3915" fmla="*/ 483704 h 4559737"/>
              <a:gd name="connsiteX3916" fmla="*/ 1291306 w 8074386"/>
              <a:gd name="connsiteY3916" fmla="*/ 513795 h 4559737"/>
              <a:gd name="connsiteX3917" fmla="*/ 1182737 w 8074386"/>
              <a:gd name="connsiteY3917" fmla="*/ 500614 h 4559737"/>
              <a:gd name="connsiteX3918" fmla="*/ 1073372 w 8074386"/>
              <a:gd name="connsiteY3918" fmla="*/ 500250 h 4559737"/>
              <a:gd name="connsiteX3919" fmla="*/ 1047733 w 8074386"/>
              <a:gd name="connsiteY3919" fmla="*/ 498656 h 4559737"/>
              <a:gd name="connsiteX3920" fmla="*/ 1044511 w 8074386"/>
              <a:gd name="connsiteY3920" fmla="*/ 446981 h 4559737"/>
              <a:gd name="connsiteX3921" fmla="*/ 1123421 w 8074386"/>
              <a:gd name="connsiteY3921" fmla="*/ 419712 h 4559737"/>
              <a:gd name="connsiteX3922" fmla="*/ 1263640 w 8074386"/>
              <a:gd name="connsiteY3922" fmla="*/ 441295 h 4559737"/>
              <a:gd name="connsiteX3923" fmla="*/ 1478350 w 8074386"/>
              <a:gd name="connsiteY3923" fmla="*/ 403163 h 4559737"/>
              <a:gd name="connsiteX3924" fmla="*/ 1592930 w 8074386"/>
              <a:gd name="connsiteY3924" fmla="*/ 423155 h 4559737"/>
              <a:gd name="connsiteX3925" fmla="*/ 1671841 w 8074386"/>
              <a:gd name="connsiteY3925" fmla="*/ 395887 h 4559737"/>
              <a:gd name="connsiteX3926" fmla="*/ 1789642 w 8074386"/>
              <a:gd name="connsiteY3926" fmla="*/ 467554 h 4559737"/>
              <a:gd name="connsiteX3927" fmla="*/ 1760418 w 8074386"/>
              <a:gd name="connsiteY3927" fmla="*/ 523648 h 4559737"/>
              <a:gd name="connsiteX3928" fmla="*/ 1816910 w 8074386"/>
              <a:gd name="connsiteY3928" fmla="*/ 546463 h 4559737"/>
              <a:gd name="connsiteX3929" fmla="*/ 1901034 w 8074386"/>
              <a:gd name="connsiteY3929" fmla="*/ 538823 h 4559737"/>
              <a:gd name="connsiteX3930" fmla="*/ 1896219 w 8074386"/>
              <a:gd name="connsiteY3930" fmla="*/ 512786 h 4559737"/>
              <a:gd name="connsiteX3931" fmla="*/ 1883400 w 8074386"/>
              <a:gd name="connsiteY3931" fmla="*/ 511989 h 4559737"/>
              <a:gd name="connsiteX3932" fmla="*/ 1813689 w 8074386"/>
              <a:gd name="connsiteY3932" fmla="*/ 494787 h 4559737"/>
              <a:gd name="connsiteX3933" fmla="*/ 1863736 w 8074386"/>
              <a:gd name="connsiteY3933" fmla="*/ 414247 h 4559737"/>
              <a:gd name="connsiteX3934" fmla="*/ 1834874 w 8074386"/>
              <a:gd name="connsiteY3934" fmla="*/ 360977 h 4559737"/>
              <a:gd name="connsiteX3935" fmla="*/ 1831651 w 8074386"/>
              <a:gd name="connsiteY3935" fmla="*/ 309300 h 4559737"/>
              <a:gd name="connsiteX3936" fmla="*/ 2247493 w 8074386"/>
              <a:gd name="connsiteY3936" fmla="*/ 348014 h 4559737"/>
              <a:gd name="connsiteX3937" fmla="*/ 2273530 w 8074386"/>
              <a:gd name="connsiteY3937" fmla="*/ 343199 h 4559737"/>
              <a:gd name="connsiteX3938" fmla="*/ 2275124 w 8074386"/>
              <a:gd name="connsiteY3938" fmla="*/ 317561 h 4559737"/>
              <a:gd name="connsiteX3939" fmla="*/ 2255894 w 8074386"/>
              <a:gd name="connsiteY3939" fmla="*/ 316365 h 4559737"/>
              <a:gd name="connsiteX3940" fmla="*/ 1828031 w 8074386"/>
              <a:gd name="connsiteY3940" fmla="*/ 264033 h 4559737"/>
              <a:gd name="connsiteX3941" fmla="*/ 1828429 w 8074386"/>
              <a:gd name="connsiteY3941" fmla="*/ 257624 h 4559737"/>
              <a:gd name="connsiteX3942" fmla="*/ 1908931 w 8074386"/>
              <a:gd name="connsiteY3942" fmla="*/ 204716 h 4559737"/>
              <a:gd name="connsiteX3943" fmla="*/ 1890898 w 8074386"/>
              <a:gd name="connsiteY3943" fmla="*/ 184291 h 4559737"/>
              <a:gd name="connsiteX3944" fmla="*/ 1878078 w 8074386"/>
              <a:gd name="connsiteY3944" fmla="*/ 183494 h 4559737"/>
              <a:gd name="connsiteX3945" fmla="*/ 1907303 w 8074386"/>
              <a:gd name="connsiteY3945" fmla="*/ 127400 h 4559737"/>
              <a:gd name="connsiteX3946" fmla="*/ 1902486 w 8074386"/>
              <a:gd name="connsiteY3946" fmla="*/ 101362 h 4559737"/>
              <a:gd name="connsiteX3947" fmla="*/ 1876448 w 8074386"/>
              <a:gd name="connsiteY3947" fmla="*/ 106177 h 4559737"/>
              <a:gd name="connsiteX3948" fmla="*/ 1823180 w 8074386"/>
              <a:gd name="connsiteY3948" fmla="*/ 135041 h 4559737"/>
              <a:gd name="connsiteX3949" fmla="*/ 1763463 w 8074386"/>
              <a:gd name="connsiteY3949" fmla="*/ 60549 h 4559737"/>
              <a:gd name="connsiteX3950" fmla="*/ 1869605 w 8074386"/>
              <a:gd name="connsiteY3950" fmla="*/ 9235 h 4559737"/>
              <a:gd name="connsiteX3951" fmla="*/ 1870004 w 8074386"/>
              <a:gd name="connsiteY3951" fmla="*/ 2824 h 4559737"/>
              <a:gd name="connsiteX3952" fmla="*/ 1928090 w 8074386"/>
              <a:gd name="connsiteY3952" fmla="*/ 0 h 455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</a:cxnLst>
            <a:rect l="l" t="t" r="r" b="b"/>
            <a:pathLst>
              <a:path w="8074386" h="4559737">
                <a:moveTo>
                  <a:pt x="3255166" y="4489754"/>
                </a:moveTo>
                <a:lnTo>
                  <a:pt x="3256884" y="4496950"/>
                </a:lnTo>
                <a:cubicBezTo>
                  <a:pt x="3263762" y="4525728"/>
                  <a:pt x="3250438" y="4546657"/>
                  <a:pt x="3216917" y="4559737"/>
                </a:cubicBezTo>
                <a:lnTo>
                  <a:pt x="3196662" y="4503733"/>
                </a:lnTo>
                <a:lnTo>
                  <a:pt x="3255166" y="4489754"/>
                </a:lnTo>
                <a:close/>
                <a:moveTo>
                  <a:pt x="3663183" y="4270574"/>
                </a:moveTo>
                <a:lnTo>
                  <a:pt x="3612899" y="4290195"/>
                </a:lnTo>
                <a:lnTo>
                  <a:pt x="3633153" y="4346198"/>
                </a:lnTo>
                <a:cubicBezTo>
                  <a:pt x="3661195" y="4329357"/>
                  <a:pt x="3671779" y="4306548"/>
                  <a:pt x="3664903" y="4277769"/>
                </a:cubicBezTo>
                <a:lnTo>
                  <a:pt x="3663183" y="4270574"/>
                </a:lnTo>
                <a:close/>
                <a:moveTo>
                  <a:pt x="2586865" y="4223537"/>
                </a:moveTo>
                <a:lnTo>
                  <a:pt x="2556083" y="4238496"/>
                </a:lnTo>
                <a:cubicBezTo>
                  <a:pt x="2526893" y="4250541"/>
                  <a:pt x="2515738" y="4270953"/>
                  <a:pt x="2522614" y="4299732"/>
                </a:cubicBezTo>
                <a:lnTo>
                  <a:pt x="2526052" y="4314121"/>
                </a:lnTo>
                <a:lnTo>
                  <a:pt x="2550334" y="4300714"/>
                </a:lnTo>
                <a:cubicBezTo>
                  <a:pt x="2582711" y="4282836"/>
                  <a:pt x="2594889" y="4257112"/>
                  <a:pt x="2586865" y="4223537"/>
                </a:cubicBezTo>
                <a:close/>
                <a:moveTo>
                  <a:pt x="4006359" y="4211391"/>
                </a:moveTo>
                <a:lnTo>
                  <a:pt x="3956076" y="4231012"/>
                </a:lnTo>
                <a:lnTo>
                  <a:pt x="3962952" y="4259790"/>
                </a:lnTo>
                <a:lnTo>
                  <a:pt x="4019735" y="4238617"/>
                </a:lnTo>
                <a:lnTo>
                  <a:pt x="4006359" y="4211391"/>
                </a:lnTo>
                <a:close/>
                <a:moveTo>
                  <a:pt x="2822972" y="4205148"/>
                </a:moveTo>
                <a:lnTo>
                  <a:pt x="2676527" y="4224929"/>
                </a:lnTo>
                <a:lnTo>
                  <a:pt x="2696781" y="4280932"/>
                </a:lnTo>
                <a:lnTo>
                  <a:pt x="2829848" y="4233926"/>
                </a:lnTo>
                <a:lnTo>
                  <a:pt x="2822972" y="4205148"/>
                </a:lnTo>
                <a:close/>
                <a:moveTo>
                  <a:pt x="3445072" y="4162977"/>
                </a:moveTo>
                <a:lnTo>
                  <a:pt x="3432071" y="4166084"/>
                </a:lnTo>
                <a:cubicBezTo>
                  <a:pt x="3401736" y="4173332"/>
                  <a:pt x="3327941" y="4180824"/>
                  <a:pt x="3210684" y="4188560"/>
                </a:cubicBezTo>
                <a:lnTo>
                  <a:pt x="3184681" y="4194773"/>
                </a:lnTo>
                <a:lnTo>
                  <a:pt x="3204935" y="4250778"/>
                </a:lnTo>
                <a:lnTo>
                  <a:pt x="3281221" y="4224943"/>
                </a:lnTo>
                <a:lnTo>
                  <a:pt x="3300721" y="4220284"/>
                </a:lnTo>
                <a:cubicBezTo>
                  <a:pt x="3348391" y="4208894"/>
                  <a:pt x="3403259" y="4208460"/>
                  <a:pt x="3465325" y="4218980"/>
                </a:cubicBezTo>
                <a:lnTo>
                  <a:pt x="3445072" y="4162977"/>
                </a:lnTo>
                <a:close/>
                <a:moveTo>
                  <a:pt x="3592281" y="4155371"/>
                </a:moveTo>
                <a:cubicBezTo>
                  <a:pt x="3578834" y="4155415"/>
                  <a:pt x="3563986" y="4157379"/>
                  <a:pt x="3547735" y="4161262"/>
                </a:cubicBezTo>
                <a:lnTo>
                  <a:pt x="3508732" y="4170581"/>
                </a:lnTo>
                <a:lnTo>
                  <a:pt x="3484451" y="4183989"/>
                </a:lnTo>
                <a:lnTo>
                  <a:pt x="3491328" y="4212767"/>
                </a:lnTo>
                <a:lnTo>
                  <a:pt x="3497827" y="4211215"/>
                </a:lnTo>
                <a:cubicBezTo>
                  <a:pt x="3528162" y="4203966"/>
                  <a:pt x="3581561" y="4216559"/>
                  <a:pt x="3658027" y="4248991"/>
                </a:cubicBezTo>
                <a:lnTo>
                  <a:pt x="3644649" y="4221765"/>
                </a:lnTo>
                <a:lnTo>
                  <a:pt x="3708310" y="4229370"/>
                </a:lnTo>
                <a:lnTo>
                  <a:pt x="3732593" y="4215963"/>
                </a:lnTo>
                <a:lnTo>
                  <a:pt x="3718840" y="4158405"/>
                </a:lnTo>
                <a:lnTo>
                  <a:pt x="3675432" y="4206805"/>
                </a:lnTo>
                <a:cubicBezTo>
                  <a:pt x="3660336" y="4172385"/>
                  <a:pt x="3632618" y="4155240"/>
                  <a:pt x="3592281" y="4155371"/>
                </a:cubicBezTo>
                <a:close/>
                <a:moveTo>
                  <a:pt x="4373817" y="4138801"/>
                </a:moveTo>
                <a:lnTo>
                  <a:pt x="4266749" y="4179594"/>
                </a:lnTo>
                <a:lnTo>
                  <a:pt x="4280126" y="4206821"/>
                </a:lnTo>
                <a:lnTo>
                  <a:pt x="4394070" y="4194806"/>
                </a:lnTo>
                <a:lnTo>
                  <a:pt x="4373817" y="4138801"/>
                </a:lnTo>
                <a:close/>
                <a:moveTo>
                  <a:pt x="3891286" y="4132411"/>
                </a:moveTo>
                <a:lnTo>
                  <a:pt x="3832783" y="4146389"/>
                </a:lnTo>
                <a:lnTo>
                  <a:pt x="3846159" y="4173615"/>
                </a:lnTo>
                <a:lnTo>
                  <a:pt x="3898162" y="4161189"/>
                </a:lnTo>
                <a:lnTo>
                  <a:pt x="3891286" y="4132411"/>
                </a:lnTo>
                <a:close/>
                <a:moveTo>
                  <a:pt x="4168272" y="4099975"/>
                </a:moveTo>
                <a:cubicBezTo>
                  <a:pt x="4159375" y="4099883"/>
                  <a:pt x="4149509" y="4101131"/>
                  <a:pt x="4138675" y="4103720"/>
                </a:cubicBezTo>
                <a:lnTo>
                  <a:pt x="4125674" y="4106827"/>
                </a:lnTo>
                <a:lnTo>
                  <a:pt x="4068891" y="4128001"/>
                </a:lnTo>
                <a:lnTo>
                  <a:pt x="4075767" y="4156779"/>
                </a:lnTo>
                <a:lnTo>
                  <a:pt x="4222213" y="4136998"/>
                </a:lnTo>
                <a:cubicBezTo>
                  <a:pt x="4212946" y="4112593"/>
                  <a:pt x="4194966" y="4100252"/>
                  <a:pt x="4168272" y="4099975"/>
                </a:cubicBezTo>
                <a:close/>
                <a:moveTo>
                  <a:pt x="4716992" y="4079618"/>
                </a:moveTo>
                <a:lnTo>
                  <a:pt x="4640707" y="4105450"/>
                </a:lnTo>
                <a:lnTo>
                  <a:pt x="4647584" y="4134230"/>
                </a:lnTo>
                <a:lnTo>
                  <a:pt x="4730368" y="4106843"/>
                </a:lnTo>
                <a:lnTo>
                  <a:pt x="4716992" y="4079618"/>
                </a:lnTo>
                <a:close/>
                <a:moveTo>
                  <a:pt x="3196180" y="4070339"/>
                </a:moveTo>
                <a:lnTo>
                  <a:pt x="3144176" y="4082764"/>
                </a:lnTo>
                <a:lnTo>
                  <a:pt x="3151053" y="4111544"/>
                </a:lnTo>
                <a:lnTo>
                  <a:pt x="3209555" y="4097565"/>
                </a:lnTo>
                <a:lnTo>
                  <a:pt x="3196180" y="4070339"/>
                </a:lnTo>
                <a:close/>
                <a:moveTo>
                  <a:pt x="4322404" y="4067426"/>
                </a:moveTo>
                <a:lnTo>
                  <a:pt x="4239620" y="4094812"/>
                </a:lnTo>
                <a:lnTo>
                  <a:pt x="4259872" y="4150816"/>
                </a:lnTo>
                <a:lnTo>
                  <a:pt x="4285873" y="4144603"/>
                </a:lnTo>
                <a:cubicBezTo>
                  <a:pt x="4318251" y="4126727"/>
                  <a:pt x="4331000" y="4103399"/>
                  <a:pt x="4324123" y="4074621"/>
                </a:cubicBezTo>
                <a:lnTo>
                  <a:pt x="4322404" y="4067426"/>
                </a:lnTo>
                <a:close/>
                <a:moveTo>
                  <a:pt x="4824059" y="4038824"/>
                </a:moveTo>
                <a:lnTo>
                  <a:pt x="4747775" y="4064656"/>
                </a:lnTo>
                <a:lnTo>
                  <a:pt x="4754652" y="4093436"/>
                </a:lnTo>
                <a:lnTo>
                  <a:pt x="4837437" y="4066049"/>
                </a:lnTo>
                <a:lnTo>
                  <a:pt x="4824059" y="4038824"/>
                </a:lnTo>
                <a:close/>
                <a:moveTo>
                  <a:pt x="2455568" y="4019139"/>
                </a:moveTo>
                <a:lnTo>
                  <a:pt x="2424785" y="4034101"/>
                </a:lnTo>
                <a:lnTo>
                  <a:pt x="2445040" y="4090104"/>
                </a:lnTo>
                <a:lnTo>
                  <a:pt x="2469322" y="4076697"/>
                </a:lnTo>
                <a:lnTo>
                  <a:pt x="2455568" y="4019139"/>
                </a:lnTo>
                <a:close/>
                <a:moveTo>
                  <a:pt x="3875061" y="4006996"/>
                </a:moveTo>
                <a:cubicBezTo>
                  <a:pt x="3727471" y="4021981"/>
                  <a:pt x="3640674" y="4032579"/>
                  <a:pt x="3614671" y="4038792"/>
                </a:cubicBezTo>
                <a:lnTo>
                  <a:pt x="3583890" y="4053753"/>
                </a:lnTo>
                <a:lnTo>
                  <a:pt x="3597266" y="4080978"/>
                </a:lnTo>
                <a:cubicBezTo>
                  <a:pt x="3744859" y="4065993"/>
                  <a:pt x="3831654" y="4055394"/>
                  <a:pt x="3857656" y="4049181"/>
                </a:cubicBezTo>
                <a:lnTo>
                  <a:pt x="3881938" y="4035774"/>
                </a:lnTo>
                <a:lnTo>
                  <a:pt x="3875061" y="4006996"/>
                </a:lnTo>
                <a:close/>
                <a:moveTo>
                  <a:pt x="4663861" y="4001048"/>
                </a:moveTo>
                <a:lnTo>
                  <a:pt x="4607078" y="4022222"/>
                </a:lnTo>
                <a:lnTo>
                  <a:pt x="4620455" y="4049446"/>
                </a:lnTo>
                <a:lnTo>
                  <a:pt x="4670737" y="4029825"/>
                </a:lnTo>
                <a:lnTo>
                  <a:pt x="4663861" y="4001048"/>
                </a:lnTo>
                <a:close/>
                <a:moveTo>
                  <a:pt x="4416097" y="3999407"/>
                </a:moveTo>
                <a:lnTo>
                  <a:pt x="4417816" y="4006600"/>
                </a:lnTo>
                <a:cubicBezTo>
                  <a:pt x="4425837" y="4040176"/>
                  <a:pt x="4406587" y="4065057"/>
                  <a:pt x="4360065" y="4081244"/>
                </a:cubicBezTo>
                <a:lnTo>
                  <a:pt x="4366941" y="4110023"/>
                </a:lnTo>
                <a:lnTo>
                  <a:pt x="4500009" y="4063016"/>
                </a:lnTo>
                <a:lnTo>
                  <a:pt x="4494262" y="4125232"/>
                </a:lnTo>
                <a:lnTo>
                  <a:pt x="4597299" y="4153850"/>
                </a:lnTo>
                <a:lnTo>
                  <a:pt x="4583923" y="4126625"/>
                </a:lnTo>
                <a:cubicBezTo>
                  <a:pt x="4549254" y="4134909"/>
                  <a:pt x="4525744" y="4122780"/>
                  <a:pt x="4513386" y="4090241"/>
                </a:cubicBezTo>
                <a:lnTo>
                  <a:pt x="4563670" y="4070619"/>
                </a:lnTo>
                <a:lnTo>
                  <a:pt x="4543416" y="4014616"/>
                </a:lnTo>
                <a:lnTo>
                  <a:pt x="4530417" y="4017723"/>
                </a:lnTo>
                <a:cubicBezTo>
                  <a:pt x="4504415" y="4023936"/>
                  <a:pt x="4466308" y="4017830"/>
                  <a:pt x="4416097" y="3999407"/>
                </a:cubicBezTo>
                <a:close/>
                <a:moveTo>
                  <a:pt x="437504" y="3999384"/>
                </a:moveTo>
                <a:lnTo>
                  <a:pt x="362938" y="4032411"/>
                </a:lnTo>
                <a:lnTo>
                  <a:pt x="369815" y="4061192"/>
                </a:lnTo>
                <a:lnTo>
                  <a:pt x="389317" y="4056532"/>
                </a:lnTo>
                <a:cubicBezTo>
                  <a:pt x="406651" y="4052390"/>
                  <a:pt x="429463" y="4052008"/>
                  <a:pt x="457757" y="4055389"/>
                </a:cubicBezTo>
                <a:lnTo>
                  <a:pt x="437504" y="3999384"/>
                </a:lnTo>
                <a:close/>
                <a:moveTo>
                  <a:pt x="3410314" y="3988752"/>
                </a:moveTo>
                <a:lnTo>
                  <a:pt x="3360030" y="4008373"/>
                </a:lnTo>
                <a:lnTo>
                  <a:pt x="3380284" y="4064375"/>
                </a:lnTo>
                <a:lnTo>
                  <a:pt x="3354283" y="4070588"/>
                </a:lnTo>
                <a:lnTo>
                  <a:pt x="3290622" y="4062983"/>
                </a:lnTo>
                <a:lnTo>
                  <a:pt x="3304375" y="4120541"/>
                </a:lnTo>
                <a:lnTo>
                  <a:pt x="3443944" y="4071981"/>
                </a:lnTo>
                <a:lnTo>
                  <a:pt x="3397689" y="4022190"/>
                </a:lnTo>
                <a:cubicBezTo>
                  <a:pt x="3410689" y="4019083"/>
                  <a:pt x="3415472" y="4010336"/>
                  <a:pt x="3412034" y="3995947"/>
                </a:cubicBezTo>
                <a:lnTo>
                  <a:pt x="3410314" y="3988752"/>
                </a:lnTo>
                <a:close/>
                <a:moveTo>
                  <a:pt x="4111170" y="3988605"/>
                </a:moveTo>
                <a:lnTo>
                  <a:pt x="4052666" y="4002584"/>
                </a:lnTo>
                <a:lnTo>
                  <a:pt x="4066044" y="4029812"/>
                </a:lnTo>
                <a:lnTo>
                  <a:pt x="4118046" y="4017385"/>
                </a:lnTo>
                <a:lnTo>
                  <a:pt x="4111170" y="3988605"/>
                </a:lnTo>
                <a:close/>
                <a:moveTo>
                  <a:pt x="3193331" y="3972149"/>
                </a:moveTo>
                <a:lnTo>
                  <a:pt x="3143048" y="3991770"/>
                </a:lnTo>
                <a:lnTo>
                  <a:pt x="3149924" y="4020549"/>
                </a:lnTo>
                <a:lnTo>
                  <a:pt x="3206708" y="3999374"/>
                </a:lnTo>
                <a:lnTo>
                  <a:pt x="3193331" y="3972149"/>
                </a:lnTo>
                <a:close/>
                <a:moveTo>
                  <a:pt x="3975253" y="3937423"/>
                </a:moveTo>
                <a:lnTo>
                  <a:pt x="3918469" y="3958597"/>
                </a:lnTo>
                <a:lnTo>
                  <a:pt x="3925345" y="3987375"/>
                </a:lnTo>
                <a:lnTo>
                  <a:pt x="3982129" y="3966201"/>
                </a:lnTo>
                <a:lnTo>
                  <a:pt x="3975253" y="3937423"/>
                </a:lnTo>
                <a:close/>
                <a:moveTo>
                  <a:pt x="2875029" y="3934125"/>
                </a:moveTo>
                <a:lnTo>
                  <a:pt x="2824744" y="3953744"/>
                </a:lnTo>
                <a:cubicBezTo>
                  <a:pt x="2841435" y="3985248"/>
                  <a:pt x="2864948" y="3997376"/>
                  <a:pt x="2895283" y="3990127"/>
                </a:cubicBezTo>
                <a:lnTo>
                  <a:pt x="2875029" y="3934125"/>
                </a:lnTo>
                <a:close/>
                <a:moveTo>
                  <a:pt x="4355279" y="3933604"/>
                </a:moveTo>
                <a:cubicBezTo>
                  <a:pt x="4346381" y="3933512"/>
                  <a:pt x="4336516" y="3934761"/>
                  <a:pt x="4325682" y="3937350"/>
                </a:cubicBezTo>
                <a:lnTo>
                  <a:pt x="4306180" y="3942009"/>
                </a:lnTo>
                <a:lnTo>
                  <a:pt x="4148829" y="4002424"/>
                </a:lnTo>
                <a:lnTo>
                  <a:pt x="4155705" y="4031202"/>
                </a:lnTo>
                <a:cubicBezTo>
                  <a:pt x="4184894" y="4019159"/>
                  <a:pt x="4221156" y="4007959"/>
                  <a:pt x="4264491" y="3997604"/>
                </a:cubicBezTo>
                <a:cubicBezTo>
                  <a:pt x="4307828" y="3987249"/>
                  <a:pt x="4356069" y="3978257"/>
                  <a:pt x="4409220" y="3970627"/>
                </a:cubicBezTo>
                <a:cubicBezTo>
                  <a:pt x="4399952" y="3946222"/>
                  <a:pt x="4381972" y="3933881"/>
                  <a:pt x="4355279" y="3933604"/>
                </a:cubicBezTo>
                <a:close/>
                <a:moveTo>
                  <a:pt x="1940566" y="3932572"/>
                </a:moveTo>
                <a:cubicBezTo>
                  <a:pt x="1934376" y="3931833"/>
                  <a:pt x="1927490" y="3932370"/>
                  <a:pt x="1919906" y="3934182"/>
                </a:cubicBezTo>
                <a:lnTo>
                  <a:pt x="1906905" y="3937288"/>
                </a:lnTo>
                <a:lnTo>
                  <a:pt x="1927159" y="3993291"/>
                </a:lnTo>
                <a:lnTo>
                  <a:pt x="1977442" y="3973672"/>
                </a:lnTo>
                <a:cubicBezTo>
                  <a:pt x="1971426" y="3948490"/>
                  <a:pt x="1959133" y="3934791"/>
                  <a:pt x="1940566" y="3932572"/>
                </a:cubicBezTo>
                <a:close/>
                <a:moveTo>
                  <a:pt x="2447940" y="3929699"/>
                </a:moveTo>
                <a:lnTo>
                  <a:pt x="2428440" y="3934358"/>
                </a:lnTo>
                <a:cubicBezTo>
                  <a:pt x="2389436" y="3943677"/>
                  <a:pt x="2309140" y="3952722"/>
                  <a:pt x="2187549" y="3961494"/>
                </a:cubicBezTo>
                <a:lnTo>
                  <a:pt x="2163268" y="3974902"/>
                </a:lnTo>
                <a:lnTo>
                  <a:pt x="2170144" y="4003681"/>
                </a:lnTo>
                <a:lnTo>
                  <a:pt x="2196145" y="3997468"/>
                </a:lnTo>
                <a:cubicBezTo>
                  <a:pt x="2239481" y="3987113"/>
                  <a:pt x="2319204" y="3975669"/>
                  <a:pt x="2435316" y="3963136"/>
                </a:cubicBezTo>
                <a:lnTo>
                  <a:pt x="2461317" y="3956924"/>
                </a:lnTo>
                <a:lnTo>
                  <a:pt x="2447940" y="3929699"/>
                </a:lnTo>
                <a:close/>
                <a:moveTo>
                  <a:pt x="2721707" y="3925127"/>
                </a:moveTo>
                <a:lnTo>
                  <a:pt x="2671423" y="3944748"/>
                </a:lnTo>
                <a:lnTo>
                  <a:pt x="2678299" y="3973526"/>
                </a:lnTo>
                <a:lnTo>
                  <a:pt x="2735083" y="3952352"/>
                </a:lnTo>
                <a:lnTo>
                  <a:pt x="2721707" y="3925127"/>
                </a:lnTo>
                <a:close/>
                <a:moveTo>
                  <a:pt x="3689828" y="3921963"/>
                </a:moveTo>
                <a:lnTo>
                  <a:pt x="3637825" y="3934389"/>
                </a:lnTo>
                <a:lnTo>
                  <a:pt x="3644701" y="3963168"/>
                </a:lnTo>
                <a:lnTo>
                  <a:pt x="3703204" y="3949188"/>
                </a:lnTo>
                <a:lnTo>
                  <a:pt x="3689828" y="3921963"/>
                </a:lnTo>
                <a:close/>
                <a:moveTo>
                  <a:pt x="2995473" y="3920556"/>
                </a:moveTo>
                <a:lnTo>
                  <a:pt x="2969472" y="3926768"/>
                </a:lnTo>
                <a:lnTo>
                  <a:pt x="2983225" y="3984325"/>
                </a:lnTo>
                <a:lnTo>
                  <a:pt x="3015726" y="3976560"/>
                </a:lnTo>
                <a:lnTo>
                  <a:pt x="2995473" y="3920556"/>
                </a:lnTo>
                <a:close/>
                <a:moveTo>
                  <a:pt x="5267426" y="3910068"/>
                </a:moveTo>
                <a:lnTo>
                  <a:pt x="5110075" y="3970483"/>
                </a:lnTo>
                <a:lnTo>
                  <a:pt x="5116951" y="3999261"/>
                </a:lnTo>
                <a:cubicBezTo>
                  <a:pt x="5141806" y="3988251"/>
                  <a:pt x="5162902" y="3980675"/>
                  <a:pt x="5180236" y="3976533"/>
                </a:cubicBezTo>
                <a:cubicBezTo>
                  <a:pt x="5210571" y="3969285"/>
                  <a:pt x="5237718" y="3967869"/>
                  <a:pt x="5261678" y="3972286"/>
                </a:cubicBezTo>
                <a:lnTo>
                  <a:pt x="5267426" y="3910068"/>
                </a:lnTo>
                <a:close/>
                <a:moveTo>
                  <a:pt x="3409185" y="3897755"/>
                </a:moveTo>
                <a:lnTo>
                  <a:pt x="3383184" y="3903968"/>
                </a:lnTo>
                <a:lnTo>
                  <a:pt x="3403438" y="3959974"/>
                </a:lnTo>
                <a:lnTo>
                  <a:pt x="3429438" y="3953760"/>
                </a:lnTo>
                <a:lnTo>
                  <a:pt x="3409185" y="3897755"/>
                </a:lnTo>
                <a:close/>
                <a:moveTo>
                  <a:pt x="4088068" y="3834412"/>
                </a:moveTo>
                <a:lnTo>
                  <a:pt x="4094945" y="3863191"/>
                </a:lnTo>
                <a:lnTo>
                  <a:pt x="4158605" y="3870796"/>
                </a:lnTo>
                <a:lnTo>
                  <a:pt x="4191108" y="3863030"/>
                </a:lnTo>
                <a:lnTo>
                  <a:pt x="4177732" y="3835803"/>
                </a:lnTo>
                <a:cubicBezTo>
                  <a:pt x="4160398" y="3839946"/>
                  <a:pt x="4130510" y="3839482"/>
                  <a:pt x="4088068" y="3834412"/>
                </a:cubicBezTo>
                <a:close/>
                <a:moveTo>
                  <a:pt x="4992531" y="3823644"/>
                </a:moveTo>
                <a:lnTo>
                  <a:pt x="5012785" y="3879648"/>
                </a:lnTo>
                <a:lnTo>
                  <a:pt x="4962501" y="3899269"/>
                </a:lnTo>
                <a:cubicBezTo>
                  <a:pt x="4922353" y="3903790"/>
                  <a:pt x="4896101" y="3889782"/>
                  <a:pt x="4883745" y="3857242"/>
                </a:cubicBezTo>
                <a:lnTo>
                  <a:pt x="4992531" y="3823644"/>
                </a:lnTo>
                <a:close/>
                <a:moveTo>
                  <a:pt x="4348458" y="3802616"/>
                </a:moveTo>
                <a:lnTo>
                  <a:pt x="4322458" y="3808828"/>
                </a:lnTo>
                <a:cubicBezTo>
                  <a:pt x="4292123" y="3816076"/>
                  <a:pt x="4262808" y="3818011"/>
                  <a:pt x="4234516" y="3814631"/>
                </a:cubicBezTo>
                <a:lnTo>
                  <a:pt x="4254768" y="3870634"/>
                </a:lnTo>
                <a:lnTo>
                  <a:pt x="4361834" y="3829840"/>
                </a:lnTo>
                <a:lnTo>
                  <a:pt x="4348458" y="3802616"/>
                </a:lnTo>
                <a:close/>
                <a:moveTo>
                  <a:pt x="3463122" y="3778391"/>
                </a:moveTo>
                <a:lnTo>
                  <a:pt x="3406338" y="3799566"/>
                </a:lnTo>
                <a:lnTo>
                  <a:pt x="3419715" y="3826791"/>
                </a:lnTo>
                <a:lnTo>
                  <a:pt x="3469998" y="3807171"/>
                </a:lnTo>
                <a:lnTo>
                  <a:pt x="3463122" y="3778391"/>
                </a:lnTo>
                <a:close/>
                <a:moveTo>
                  <a:pt x="2271251" y="3777978"/>
                </a:moveTo>
                <a:cubicBezTo>
                  <a:pt x="2263908" y="3777198"/>
                  <a:pt x="2255902" y="3777843"/>
                  <a:pt x="2247235" y="3779914"/>
                </a:cubicBezTo>
                <a:lnTo>
                  <a:pt x="2267487" y="3835919"/>
                </a:lnTo>
                <a:lnTo>
                  <a:pt x="2319491" y="3823493"/>
                </a:lnTo>
                <a:cubicBezTo>
                  <a:pt x="2309365" y="3795491"/>
                  <a:pt x="2293284" y="3780319"/>
                  <a:pt x="2271251" y="3777978"/>
                </a:cubicBezTo>
                <a:close/>
                <a:moveTo>
                  <a:pt x="2521002" y="3775344"/>
                </a:moveTo>
                <a:lnTo>
                  <a:pt x="2439936" y="3809925"/>
                </a:lnTo>
                <a:lnTo>
                  <a:pt x="2446812" y="3838702"/>
                </a:lnTo>
                <a:cubicBezTo>
                  <a:pt x="2556547" y="3837832"/>
                  <a:pt x="2617916" y="3835845"/>
                  <a:pt x="2630916" y="3832740"/>
                </a:cubicBezTo>
                <a:cubicBezTo>
                  <a:pt x="2619707" y="3804997"/>
                  <a:pt x="2583068" y="3785863"/>
                  <a:pt x="2521002" y="3775344"/>
                </a:cubicBezTo>
                <a:close/>
                <a:moveTo>
                  <a:pt x="1668542" y="3773685"/>
                </a:moveTo>
                <a:lnTo>
                  <a:pt x="1611757" y="3794859"/>
                </a:lnTo>
                <a:lnTo>
                  <a:pt x="1625134" y="3822084"/>
                </a:lnTo>
                <a:lnTo>
                  <a:pt x="1675419" y="3802465"/>
                </a:lnTo>
                <a:lnTo>
                  <a:pt x="1668542" y="3773685"/>
                </a:lnTo>
                <a:close/>
                <a:moveTo>
                  <a:pt x="1782485" y="3761670"/>
                </a:moveTo>
                <a:lnTo>
                  <a:pt x="1769484" y="3764776"/>
                </a:lnTo>
                <a:cubicBezTo>
                  <a:pt x="1752150" y="3768918"/>
                  <a:pt x="1727170" y="3769817"/>
                  <a:pt x="1694542" y="3767472"/>
                </a:cubicBezTo>
                <a:lnTo>
                  <a:pt x="1714797" y="3823477"/>
                </a:lnTo>
                <a:lnTo>
                  <a:pt x="1795863" y="3788896"/>
                </a:lnTo>
                <a:lnTo>
                  <a:pt x="1782485" y="3761670"/>
                </a:lnTo>
                <a:close/>
                <a:moveTo>
                  <a:pt x="3144820" y="3740367"/>
                </a:moveTo>
                <a:lnTo>
                  <a:pt x="3088036" y="3761541"/>
                </a:lnTo>
                <a:lnTo>
                  <a:pt x="3108288" y="3817544"/>
                </a:lnTo>
                <a:lnTo>
                  <a:pt x="3165074" y="3796370"/>
                </a:lnTo>
                <a:lnTo>
                  <a:pt x="3144820" y="3740367"/>
                </a:lnTo>
                <a:close/>
                <a:moveTo>
                  <a:pt x="3322425" y="3735957"/>
                </a:moveTo>
                <a:lnTo>
                  <a:pt x="3272141" y="3755576"/>
                </a:lnTo>
                <a:lnTo>
                  <a:pt x="3292394" y="3811581"/>
                </a:lnTo>
                <a:lnTo>
                  <a:pt x="3342677" y="3791960"/>
                </a:lnTo>
                <a:lnTo>
                  <a:pt x="3322425" y="3735957"/>
                </a:lnTo>
                <a:close/>
                <a:moveTo>
                  <a:pt x="4715917" y="3730025"/>
                </a:moveTo>
                <a:cubicBezTo>
                  <a:pt x="4691061" y="3741034"/>
                  <a:pt x="4663466" y="3750164"/>
                  <a:pt x="4633131" y="3757412"/>
                </a:cubicBezTo>
                <a:cubicBezTo>
                  <a:pt x="4563795" y="3773980"/>
                  <a:pt x="4477572" y="3786975"/>
                  <a:pt x="4374460" y="3796403"/>
                </a:cubicBezTo>
                <a:lnTo>
                  <a:pt x="4394714" y="3852406"/>
                </a:lnTo>
                <a:lnTo>
                  <a:pt x="4427216" y="3844639"/>
                </a:lnTo>
                <a:cubicBezTo>
                  <a:pt x="4457551" y="3837391"/>
                  <a:pt x="4486865" y="3835458"/>
                  <a:pt x="4515158" y="3838837"/>
                </a:cubicBezTo>
                <a:cubicBezTo>
                  <a:pt x="4531348" y="3829900"/>
                  <a:pt x="4537722" y="3818235"/>
                  <a:pt x="4534283" y="3803846"/>
                </a:cubicBezTo>
                <a:lnTo>
                  <a:pt x="4648227" y="3791831"/>
                </a:lnTo>
                <a:lnTo>
                  <a:pt x="4729294" y="3757250"/>
                </a:lnTo>
                <a:lnTo>
                  <a:pt x="4715917" y="3730025"/>
                </a:lnTo>
                <a:close/>
                <a:moveTo>
                  <a:pt x="2654070" y="3728335"/>
                </a:moveTo>
                <a:lnTo>
                  <a:pt x="2597287" y="3749509"/>
                </a:lnTo>
                <a:lnTo>
                  <a:pt x="2610664" y="3776734"/>
                </a:lnTo>
                <a:lnTo>
                  <a:pt x="2660947" y="3757115"/>
                </a:lnTo>
                <a:lnTo>
                  <a:pt x="2654070" y="3728335"/>
                </a:lnTo>
                <a:close/>
                <a:moveTo>
                  <a:pt x="1825893" y="3713271"/>
                </a:moveTo>
                <a:lnTo>
                  <a:pt x="1821863" y="3782683"/>
                </a:lnTo>
                <a:cubicBezTo>
                  <a:pt x="1838554" y="3814187"/>
                  <a:pt x="1859901" y="3826833"/>
                  <a:pt x="1885901" y="3820620"/>
                </a:cubicBezTo>
                <a:lnTo>
                  <a:pt x="1892400" y="3819067"/>
                </a:lnTo>
                <a:lnTo>
                  <a:pt x="1975187" y="3791680"/>
                </a:lnTo>
                <a:cubicBezTo>
                  <a:pt x="1962830" y="3759140"/>
                  <a:pt x="1913065" y="3733004"/>
                  <a:pt x="1825893" y="3713271"/>
                </a:cubicBezTo>
                <a:close/>
                <a:moveTo>
                  <a:pt x="3494871" y="3709963"/>
                </a:moveTo>
                <a:lnTo>
                  <a:pt x="3468871" y="3716176"/>
                </a:lnTo>
                <a:lnTo>
                  <a:pt x="3489123" y="3772178"/>
                </a:lnTo>
                <a:lnTo>
                  <a:pt x="3513406" y="3758772"/>
                </a:lnTo>
                <a:lnTo>
                  <a:pt x="3494871" y="3709963"/>
                </a:lnTo>
                <a:close/>
                <a:moveTo>
                  <a:pt x="5587502" y="3696691"/>
                </a:moveTo>
                <a:lnTo>
                  <a:pt x="5633755" y="3746481"/>
                </a:lnTo>
                <a:lnTo>
                  <a:pt x="5590350" y="3794880"/>
                </a:lnTo>
                <a:lnTo>
                  <a:pt x="5540064" y="3814502"/>
                </a:lnTo>
                <a:lnTo>
                  <a:pt x="5519813" y="3758497"/>
                </a:lnTo>
                <a:cubicBezTo>
                  <a:pt x="5536000" y="3749559"/>
                  <a:pt x="5558563" y="3728956"/>
                  <a:pt x="5587502" y="3696691"/>
                </a:cubicBezTo>
                <a:close/>
                <a:moveTo>
                  <a:pt x="4130347" y="3695018"/>
                </a:moveTo>
                <a:lnTo>
                  <a:pt x="4073564" y="3716192"/>
                </a:lnTo>
                <a:lnTo>
                  <a:pt x="4086941" y="3743416"/>
                </a:lnTo>
                <a:lnTo>
                  <a:pt x="4137224" y="3723796"/>
                </a:lnTo>
                <a:lnTo>
                  <a:pt x="4130347" y="3695018"/>
                </a:lnTo>
                <a:close/>
                <a:moveTo>
                  <a:pt x="4244292" y="3683002"/>
                </a:moveTo>
                <a:lnTo>
                  <a:pt x="4169725" y="3716030"/>
                </a:lnTo>
                <a:cubicBezTo>
                  <a:pt x="4175456" y="3740013"/>
                  <a:pt x="4211521" y="3756746"/>
                  <a:pt x="4277923" y="3766231"/>
                </a:cubicBezTo>
                <a:lnTo>
                  <a:pt x="4244292" y="3683002"/>
                </a:lnTo>
                <a:close/>
                <a:moveTo>
                  <a:pt x="3963648" y="3658794"/>
                </a:moveTo>
                <a:lnTo>
                  <a:pt x="3913365" y="3678415"/>
                </a:lnTo>
                <a:cubicBezTo>
                  <a:pt x="3930054" y="3709920"/>
                  <a:pt x="3951399" y="3722565"/>
                  <a:pt x="3977401" y="3716352"/>
                </a:cubicBezTo>
                <a:lnTo>
                  <a:pt x="3983902" y="3714799"/>
                </a:lnTo>
                <a:lnTo>
                  <a:pt x="3963648" y="3658794"/>
                </a:lnTo>
                <a:close/>
                <a:moveTo>
                  <a:pt x="4537185" y="3643439"/>
                </a:moveTo>
                <a:lnTo>
                  <a:pt x="4454398" y="3670826"/>
                </a:lnTo>
                <a:lnTo>
                  <a:pt x="4467775" y="3698050"/>
                </a:lnTo>
                <a:lnTo>
                  <a:pt x="4544062" y="3672219"/>
                </a:lnTo>
                <a:lnTo>
                  <a:pt x="4537185" y="3643439"/>
                </a:lnTo>
                <a:close/>
                <a:moveTo>
                  <a:pt x="672536" y="3631402"/>
                </a:moveTo>
                <a:lnTo>
                  <a:pt x="648255" y="3644810"/>
                </a:lnTo>
                <a:lnTo>
                  <a:pt x="668507" y="3700813"/>
                </a:lnTo>
                <a:lnTo>
                  <a:pt x="692791" y="3687407"/>
                </a:lnTo>
                <a:lnTo>
                  <a:pt x="672536" y="3631402"/>
                </a:lnTo>
                <a:close/>
                <a:moveTo>
                  <a:pt x="1390799" y="3589071"/>
                </a:moveTo>
                <a:lnTo>
                  <a:pt x="1397675" y="3617850"/>
                </a:lnTo>
                <a:lnTo>
                  <a:pt x="1347391" y="3637471"/>
                </a:lnTo>
                <a:lnTo>
                  <a:pt x="1334016" y="3610244"/>
                </a:lnTo>
                <a:lnTo>
                  <a:pt x="1390799" y="3589071"/>
                </a:lnTo>
                <a:close/>
                <a:moveTo>
                  <a:pt x="4989781" y="3553317"/>
                </a:moveTo>
                <a:lnTo>
                  <a:pt x="4994304" y="3572241"/>
                </a:lnTo>
                <a:lnTo>
                  <a:pt x="5013804" y="3567581"/>
                </a:lnTo>
                <a:cubicBezTo>
                  <a:pt x="5039805" y="3561368"/>
                  <a:pt x="5054525" y="3565457"/>
                  <a:pt x="5057963" y="3579846"/>
                </a:cubicBezTo>
                <a:lnTo>
                  <a:pt x="5073969" y="3565232"/>
                </a:lnTo>
                <a:lnTo>
                  <a:pt x="4989781" y="3553317"/>
                </a:lnTo>
                <a:close/>
                <a:moveTo>
                  <a:pt x="982835" y="3549654"/>
                </a:moveTo>
                <a:lnTo>
                  <a:pt x="926050" y="3570827"/>
                </a:lnTo>
                <a:lnTo>
                  <a:pt x="946305" y="3626831"/>
                </a:lnTo>
                <a:cubicBezTo>
                  <a:pt x="978679" y="3608954"/>
                  <a:pt x="990856" y="3583229"/>
                  <a:pt x="982835" y="3549654"/>
                </a:cubicBezTo>
                <a:close/>
                <a:moveTo>
                  <a:pt x="3923141" y="3546786"/>
                </a:moveTo>
                <a:lnTo>
                  <a:pt x="3872858" y="3566407"/>
                </a:lnTo>
                <a:lnTo>
                  <a:pt x="3879735" y="3595185"/>
                </a:lnTo>
                <a:lnTo>
                  <a:pt x="3936519" y="3574013"/>
                </a:lnTo>
                <a:lnTo>
                  <a:pt x="3923141" y="3546786"/>
                </a:lnTo>
                <a:close/>
                <a:moveTo>
                  <a:pt x="3528554" y="3534596"/>
                </a:moveTo>
                <a:lnTo>
                  <a:pt x="3325326" y="3575550"/>
                </a:lnTo>
                <a:cubicBezTo>
                  <a:pt x="3337682" y="3608089"/>
                  <a:pt x="3401915" y="3618093"/>
                  <a:pt x="3518026" y="3605560"/>
                </a:cubicBezTo>
                <a:lnTo>
                  <a:pt x="3528554" y="3534596"/>
                </a:lnTo>
                <a:close/>
                <a:moveTo>
                  <a:pt x="4860825" y="3531261"/>
                </a:moveTo>
                <a:lnTo>
                  <a:pt x="4865263" y="3549835"/>
                </a:lnTo>
                <a:lnTo>
                  <a:pt x="4889417" y="3544064"/>
                </a:lnTo>
                <a:lnTo>
                  <a:pt x="4860825" y="3531261"/>
                </a:lnTo>
                <a:close/>
                <a:moveTo>
                  <a:pt x="338026" y="3529028"/>
                </a:moveTo>
                <a:lnTo>
                  <a:pt x="355604" y="3529920"/>
                </a:lnTo>
                <a:lnTo>
                  <a:pt x="340482" y="3535819"/>
                </a:lnTo>
                <a:lnTo>
                  <a:pt x="338026" y="3529028"/>
                </a:lnTo>
                <a:close/>
                <a:moveTo>
                  <a:pt x="4159250" y="3528397"/>
                </a:moveTo>
                <a:lnTo>
                  <a:pt x="4082965" y="3554231"/>
                </a:lnTo>
                <a:lnTo>
                  <a:pt x="4089841" y="3583009"/>
                </a:lnTo>
                <a:lnTo>
                  <a:pt x="4172628" y="3555622"/>
                </a:lnTo>
                <a:lnTo>
                  <a:pt x="4159250" y="3528397"/>
                </a:lnTo>
                <a:close/>
                <a:moveTo>
                  <a:pt x="1779108" y="3526262"/>
                </a:moveTo>
                <a:cubicBezTo>
                  <a:pt x="1804660" y="3527762"/>
                  <a:pt x="1824956" y="3532419"/>
                  <a:pt x="1839994" y="3540234"/>
                </a:cubicBezTo>
                <a:lnTo>
                  <a:pt x="1853945" y="3555885"/>
                </a:lnTo>
                <a:lnTo>
                  <a:pt x="1602513" y="3547474"/>
                </a:lnTo>
                <a:lnTo>
                  <a:pt x="1686672" y="3531237"/>
                </a:lnTo>
                <a:cubicBezTo>
                  <a:pt x="1722742" y="3526421"/>
                  <a:pt x="1753553" y="3524763"/>
                  <a:pt x="1779108" y="3526262"/>
                </a:cubicBezTo>
                <a:close/>
                <a:moveTo>
                  <a:pt x="6462418" y="3525178"/>
                </a:moveTo>
                <a:lnTo>
                  <a:pt x="6385352" y="3531600"/>
                </a:lnTo>
                <a:lnTo>
                  <a:pt x="6385352" y="3557289"/>
                </a:lnTo>
                <a:lnTo>
                  <a:pt x="6468840" y="3550867"/>
                </a:lnTo>
                <a:lnTo>
                  <a:pt x="6462418" y="3525178"/>
                </a:lnTo>
                <a:close/>
                <a:moveTo>
                  <a:pt x="3597693" y="3523780"/>
                </a:moveTo>
                <a:cubicBezTo>
                  <a:pt x="3581936" y="3523741"/>
                  <a:pt x="3569724" y="3524758"/>
                  <a:pt x="3561057" y="3526829"/>
                </a:cubicBezTo>
                <a:lnTo>
                  <a:pt x="3554557" y="3528382"/>
                </a:lnTo>
                <a:cubicBezTo>
                  <a:pt x="3604374" y="3602673"/>
                  <a:pt x="3674785" y="3628947"/>
                  <a:pt x="3765790" y="3607201"/>
                </a:cubicBezTo>
                <a:lnTo>
                  <a:pt x="3791793" y="3600988"/>
                </a:lnTo>
                <a:lnTo>
                  <a:pt x="3848577" y="3579815"/>
                </a:lnTo>
                <a:lnTo>
                  <a:pt x="3835199" y="3552588"/>
                </a:lnTo>
                <a:cubicBezTo>
                  <a:pt x="3724129" y="3533496"/>
                  <a:pt x="3644961" y="3523893"/>
                  <a:pt x="3597693" y="3523780"/>
                </a:cubicBezTo>
                <a:close/>
                <a:moveTo>
                  <a:pt x="4610622" y="3519416"/>
                </a:moveTo>
                <a:lnTo>
                  <a:pt x="4534336" y="3545249"/>
                </a:lnTo>
                <a:lnTo>
                  <a:pt x="4541212" y="3574028"/>
                </a:lnTo>
                <a:lnTo>
                  <a:pt x="4623999" y="3546642"/>
                </a:lnTo>
                <a:lnTo>
                  <a:pt x="4610622" y="3519416"/>
                </a:lnTo>
                <a:close/>
                <a:moveTo>
                  <a:pt x="6571594" y="3512335"/>
                </a:moveTo>
                <a:lnTo>
                  <a:pt x="6494530" y="3518756"/>
                </a:lnTo>
                <a:lnTo>
                  <a:pt x="6494530" y="3544445"/>
                </a:lnTo>
                <a:lnTo>
                  <a:pt x="6578017" y="3538023"/>
                </a:lnTo>
                <a:lnTo>
                  <a:pt x="6571594" y="3512335"/>
                </a:lnTo>
                <a:close/>
                <a:moveTo>
                  <a:pt x="5424415" y="3510093"/>
                </a:moveTo>
                <a:lnTo>
                  <a:pt x="5399422" y="3513469"/>
                </a:lnTo>
                <a:lnTo>
                  <a:pt x="5388481" y="3520138"/>
                </a:lnTo>
                <a:lnTo>
                  <a:pt x="5389915" y="3531600"/>
                </a:lnTo>
                <a:cubicBezTo>
                  <a:pt x="5404899" y="3527319"/>
                  <a:pt x="5416138" y="3520897"/>
                  <a:pt x="5423631" y="3512334"/>
                </a:cubicBezTo>
                <a:lnTo>
                  <a:pt x="5424415" y="3510093"/>
                </a:lnTo>
                <a:close/>
                <a:moveTo>
                  <a:pt x="6128465" y="3505912"/>
                </a:moveTo>
                <a:lnTo>
                  <a:pt x="6019287" y="3518756"/>
                </a:lnTo>
                <a:lnTo>
                  <a:pt x="6025710" y="3544446"/>
                </a:lnTo>
                <a:lnTo>
                  <a:pt x="6134887" y="3557289"/>
                </a:lnTo>
                <a:lnTo>
                  <a:pt x="6128465" y="3505912"/>
                </a:lnTo>
                <a:close/>
                <a:moveTo>
                  <a:pt x="7014725" y="3493068"/>
                </a:moveTo>
                <a:lnTo>
                  <a:pt x="6854171" y="3512335"/>
                </a:lnTo>
                <a:lnTo>
                  <a:pt x="6854171" y="3538022"/>
                </a:lnTo>
                <a:cubicBezTo>
                  <a:pt x="6879859" y="3533741"/>
                  <a:pt x="6901267" y="3531600"/>
                  <a:pt x="6918393" y="3531600"/>
                </a:cubicBezTo>
                <a:cubicBezTo>
                  <a:pt x="6948363" y="3531600"/>
                  <a:pt x="6974052" y="3535882"/>
                  <a:pt x="6995459" y="3544445"/>
                </a:cubicBezTo>
                <a:lnTo>
                  <a:pt x="7014725" y="3493068"/>
                </a:lnTo>
                <a:close/>
                <a:moveTo>
                  <a:pt x="5768823" y="3493067"/>
                </a:moveTo>
                <a:lnTo>
                  <a:pt x="5717445" y="3499490"/>
                </a:lnTo>
                <a:cubicBezTo>
                  <a:pt x="5717445" y="3508053"/>
                  <a:pt x="5717446" y="3516615"/>
                  <a:pt x="5717446" y="3525178"/>
                </a:cubicBezTo>
                <a:lnTo>
                  <a:pt x="5775243" y="3518755"/>
                </a:lnTo>
                <a:lnTo>
                  <a:pt x="5768823" y="3493067"/>
                </a:lnTo>
                <a:close/>
                <a:moveTo>
                  <a:pt x="4362480" y="3487443"/>
                </a:moveTo>
                <a:lnTo>
                  <a:pt x="4329977" y="3495210"/>
                </a:lnTo>
                <a:lnTo>
                  <a:pt x="4350231" y="3551212"/>
                </a:lnTo>
                <a:lnTo>
                  <a:pt x="4376233" y="3545000"/>
                </a:lnTo>
                <a:lnTo>
                  <a:pt x="4362480" y="3487443"/>
                </a:lnTo>
                <a:close/>
                <a:moveTo>
                  <a:pt x="4540085" y="3483033"/>
                </a:moveTo>
                <a:lnTo>
                  <a:pt x="4489802" y="3502652"/>
                </a:lnTo>
                <a:lnTo>
                  <a:pt x="4496678" y="3531430"/>
                </a:lnTo>
                <a:lnTo>
                  <a:pt x="4546961" y="3511811"/>
                </a:lnTo>
                <a:lnTo>
                  <a:pt x="4540085" y="3483033"/>
                </a:lnTo>
                <a:close/>
                <a:moveTo>
                  <a:pt x="4259441" y="3458825"/>
                </a:moveTo>
                <a:lnTo>
                  <a:pt x="4235158" y="3472231"/>
                </a:lnTo>
                <a:cubicBezTo>
                  <a:pt x="4200490" y="3480516"/>
                  <a:pt x="4188689" y="3536574"/>
                  <a:pt x="4199756" y="3640405"/>
                </a:cubicBezTo>
                <a:lnTo>
                  <a:pt x="4256540" y="3619233"/>
                </a:lnTo>
                <a:cubicBezTo>
                  <a:pt x="4302812" y="3582824"/>
                  <a:pt x="4323656" y="3555027"/>
                  <a:pt x="4319073" y="3535842"/>
                </a:cubicBezTo>
                <a:cubicBezTo>
                  <a:pt x="4283902" y="3503683"/>
                  <a:pt x="4264026" y="3478011"/>
                  <a:pt x="4259441" y="3458825"/>
                </a:cubicBezTo>
                <a:close/>
                <a:moveTo>
                  <a:pt x="4169779" y="3457432"/>
                </a:moveTo>
                <a:lnTo>
                  <a:pt x="4112995" y="3478606"/>
                </a:lnTo>
                <a:lnTo>
                  <a:pt x="4126373" y="3505832"/>
                </a:lnTo>
                <a:lnTo>
                  <a:pt x="4176655" y="3486210"/>
                </a:lnTo>
                <a:lnTo>
                  <a:pt x="4169779" y="3457432"/>
                </a:lnTo>
                <a:close/>
                <a:moveTo>
                  <a:pt x="6430307" y="3448112"/>
                </a:moveTo>
                <a:lnTo>
                  <a:pt x="6372508" y="3454535"/>
                </a:lnTo>
                <a:lnTo>
                  <a:pt x="6378930" y="3480223"/>
                </a:lnTo>
                <a:lnTo>
                  <a:pt x="6430307" y="3473800"/>
                </a:lnTo>
                <a:lnTo>
                  <a:pt x="6430307" y="3448112"/>
                </a:lnTo>
                <a:close/>
                <a:moveTo>
                  <a:pt x="6096354" y="3435268"/>
                </a:moveTo>
                <a:lnTo>
                  <a:pt x="6012866" y="3441690"/>
                </a:lnTo>
                <a:lnTo>
                  <a:pt x="6019288" y="3493068"/>
                </a:lnTo>
                <a:lnTo>
                  <a:pt x="6044976" y="3493068"/>
                </a:lnTo>
                <a:cubicBezTo>
                  <a:pt x="6079229" y="3484505"/>
                  <a:pt x="6096354" y="3467379"/>
                  <a:pt x="6096355" y="3441690"/>
                </a:cubicBezTo>
                <a:cubicBezTo>
                  <a:pt x="6096355" y="3439549"/>
                  <a:pt x="6096354" y="3437409"/>
                  <a:pt x="6096354" y="3435268"/>
                </a:cubicBezTo>
                <a:close/>
                <a:moveTo>
                  <a:pt x="4342227" y="3431438"/>
                </a:moveTo>
                <a:lnTo>
                  <a:pt x="4285443" y="3452612"/>
                </a:lnTo>
                <a:lnTo>
                  <a:pt x="4298819" y="3479838"/>
                </a:lnTo>
                <a:lnTo>
                  <a:pt x="4349104" y="3460218"/>
                </a:lnTo>
                <a:lnTo>
                  <a:pt x="4342227" y="3431438"/>
                </a:lnTo>
                <a:close/>
                <a:moveTo>
                  <a:pt x="5903688" y="3428845"/>
                </a:moveTo>
                <a:lnTo>
                  <a:pt x="5845890" y="3435268"/>
                </a:lnTo>
                <a:cubicBezTo>
                  <a:pt x="5845890" y="3443831"/>
                  <a:pt x="5845889" y="3452393"/>
                  <a:pt x="5845889" y="3460956"/>
                </a:cubicBezTo>
                <a:lnTo>
                  <a:pt x="5987176" y="3473800"/>
                </a:lnTo>
                <a:cubicBezTo>
                  <a:pt x="5982894" y="3443830"/>
                  <a:pt x="5959347" y="3428846"/>
                  <a:pt x="5916533" y="3428845"/>
                </a:cubicBezTo>
                <a:lnTo>
                  <a:pt x="5903688" y="3428845"/>
                </a:lnTo>
                <a:close/>
                <a:moveTo>
                  <a:pt x="4522927" y="3426289"/>
                </a:moveTo>
                <a:lnTo>
                  <a:pt x="4493829" y="3433241"/>
                </a:lnTo>
                <a:lnTo>
                  <a:pt x="4500706" y="3462019"/>
                </a:lnTo>
                <a:lnTo>
                  <a:pt x="4539469" y="3452757"/>
                </a:lnTo>
                <a:lnTo>
                  <a:pt x="4522927" y="3426289"/>
                </a:lnTo>
                <a:close/>
                <a:moveTo>
                  <a:pt x="2973016" y="3423964"/>
                </a:moveTo>
                <a:lnTo>
                  <a:pt x="2942233" y="3438923"/>
                </a:lnTo>
                <a:lnTo>
                  <a:pt x="2960768" y="3487733"/>
                </a:lnTo>
                <a:lnTo>
                  <a:pt x="2993270" y="3479966"/>
                </a:lnTo>
                <a:lnTo>
                  <a:pt x="2973016" y="3423964"/>
                </a:lnTo>
                <a:close/>
                <a:moveTo>
                  <a:pt x="5621113" y="3403156"/>
                </a:moveTo>
                <a:lnTo>
                  <a:pt x="5627533" y="3428845"/>
                </a:lnTo>
                <a:lnTo>
                  <a:pt x="5678911" y="3428845"/>
                </a:lnTo>
                <a:cubicBezTo>
                  <a:pt x="5678911" y="3420282"/>
                  <a:pt x="5678912" y="3411720"/>
                  <a:pt x="5678912" y="3403157"/>
                </a:cubicBezTo>
                <a:lnTo>
                  <a:pt x="5621113" y="3403156"/>
                </a:lnTo>
                <a:close/>
                <a:moveTo>
                  <a:pt x="6199109" y="3396735"/>
                </a:moveTo>
                <a:lnTo>
                  <a:pt x="6199109" y="3403156"/>
                </a:lnTo>
                <a:cubicBezTo>
                  <a:pt x="6199110" y="3433127"/>
                  <a:pt x="6175560" y="3450253"/>
                  <a:pt x="6128466" y="3454535"/>
                </a:cubicBezTo>
                <a:cubicBezTo>
                  <a:pt x="6128466" y="3463098"/>
                  <a:pt x="6128465" y="3471660"/>
                  <a:pt x="6128465" y="3480223"/>
                </a:cubicBezTo>
                <a:lnTo>
                  <a:pt x="6263331" y="3467379"/>
                </a:lnTo>
                <a:lnTo>
                  <a:pt x="6244064" y="3518756"/>
                </a:lnTo>
                <a:lnTo>
                  <a:pt x="6333974" y="3563711"/>
                </a:lnTo>
                <a:lnTo>
                  <a:pt x="6327552" y="3538023"/>
                </a:lnTo>
                <a:cubicBezTo>
                  <a:pt x="6293300" y="3538023"/>
                  <a:pt x="6274034" y="3523038"/>
                  <a:pt x="6269753" y="3493068"/>
                </a:cubicBezTo>
                <a:lnTo>
                  <a:pt x="6321131" y="3486644"/>
                </a:lnTo>
                <a:lnTo>
                  <a:pt x="6314708" y="3435268"/>
                </a:lnTo>
                <a:lnTo>
                  <a:pt x="6301864" y="3435268"/>
                </a:lnTo>
                <a:cubicBezTo>
                  <a:pt x="6276175" y="3435268"/>
                  <a:pt x="6241923" y="3422423"/>
                  <a:pt x="6199109" y="3396735"/>
                </a:cubicBezTo>
                <a:close/>
                <a:moveTo>
                  <a:pt x="7361525" y="3377468"/>
                </a:moveTo>
                <a:lnTo>
                  <a:pt x="7393634" y="3428845"/>
                </a:lnTo>
                <a:lnTo>
                  <a:pt x="7342257" y="3460956"/>
                </a:lnTo>
                <a:lnTo>
                  <a:pt x="7290879" y="3467379"/>
                </a:lnTo>
                <a:lnTo>
                  <a:pt x="7284458" y="3416001"/>
                </a:lnTo>
                <a:cubicBezTo>
                  <a:pt x="7301584" y="3411721"/>
                  <a:pt x="7327272" y="3398874"/>
                  <a:pt x="7361525" y="3377468"/>
                </a:cubicBezTo>
                <a:close/>
                <a:moveTo>
                  <a:pt x="4259127" y="3370081"/>
                </a:moveTo>
                <a:lnTo>
                  <a:pt x="4278567" y="3423834"/>
                </a:lnTo>
                <a:lnTo>
                  <a:pt x="4302848" y="3410425"/>
                </a:lnTo>
                <a:lnTo>
                  <a:pt x="4290964" y="3377562"/>
                </a:lnTo>
                <a:lnTo>
                  <a:pt x="4259127" y="3370081"/>
                </a:lnTo>
                <a:close/>
                <a:moveTo>
                  <a:pt x="6777104" y="3364624"/>
                </a:moveTo>
                <a:lnTo>
                  <a:pt x="6783528" y="3416001"/>
                </a:lnTo>
                <a:lnTo>
                  <a:pt x="6732149" y="3422423"/>
                </a:lnTo>
                <a:cubicBezTo>
                  <a:pt x="6693617" y="3418142"/>
                  <a:pt x="6672210" y="3401016"/>
                  <a:pt x="6667929" y="3371046"/>
                </a:cubicBezTo>
                <a:lnTo>
                  <a:pt x="6777104" y="3364624"/>
                </a:lnTo>
                <a:close/>
                <a:moveTo>
                  <a:pt x="5389951" y="3361806"/>
                </a:moveTo>
                <a:lnTo>
                  <a:pt x="5306846" y="3392386"/>
                </a:lnTo>
                <a:lnTo>
                  <a:pt x="5319269" y="3394327"/>
                </a:lnTo>
                <a:cubicBezTo>
                  <a:pt x="5338536" y="3399679"/>
                  <a:pt x="5362084" y="3410383"/>
                  <a:pt x="5389914" y="3426438"/>
                </a:cubicBezTo>
                <a:lnTo>
                  <a:pt x="5400567" y="3433096"/>
                </a:lnTo>
                <a:lnTo>
                  <a:pt x="5460234" y="3422883"/>
                </a:lnTo>
                <a:lnTo>
                  <a:pt x="5511935" y="3406915"/>
                </a:lnTo>
                <a:cubicBezTo>
                  <a:pt x="5511935" y="3401381"/>
                  <a:pt x="5511936" y="3395847"/>
                  <a:pt x="5511936" y="3390313"/>
                </a:cubicBezTo>
                <a:lnTo>
                  <a:pt x="5460557" y="3422424"/>
                </a:lnTo>
                <a:cubicBezTo>
                  <a:pt x="5454136" y="3390312"/>
                  <a:pt x="5432059" y="3370243"/>
                  <a:pt x="5394330" y="3362215"/>
                </a:cubicBezTo>
                <a:lnTo>
                  <a:pt x="5389951" y="3361806"/>
                </a:lnTo>
                <a:close/>
                <a:moveTo>
                  <a:pt x="2773114" y="3334860"/>
                </a:moveTo>
                <a:lnTo>
                  <a:pt x="2801996" y="3348570"/>
                </a:lnTo>
                <a:lnTo>
                  <a:pt x="2802680" y="3356598"/>
                </a:lnTo>
                <a:lnTo>
                  <a:pt x="2522896" y="3390564"/>
                </a:lnTo>
                <a:lnTo>
                  <a:pt x="2364512" y="3418222"/>
                </a:lnTo>
                <a:cubicBezTo>
                  <a:pt x="2364055" y="3412870"/>
                  <a:pt x="2352423" y="3406450"/>
                  <a:pt x="2329614" y="3398960"/>
                </a:cubicBezTo>
                <a:lnTo>
                  <a:pt x="2372779" y="3385171"/>
                </a:lnTo>
                <a:lnTo>
                  <a:pt x="2379651" y="3400758"/>
                </a:lnTo>
                <a:lnTo>
                  <a:pt x="2773114" y="3334860"/>
                </a:lnTo>
                <a:close/>
                <a:moveTo>
                  <a:pt x="2360136" y="3326584"/>
                </a:moveTo>
                <a:lnTo>
                  <a:pt x="2361856" y="3333780"/>
                </a:lnTo>
                <a:lnTo>
                  <a:pt x="2359598" y="3365191"/>
                </a:lnTo>
                <a:lnTo>
                  <a:pt x="2318510" y="3370143"/>
                </a:lnTo>
                <a:lnTo>
                  <a:pt x="2309852" y="3346206"/>
                </a:lnTo>
                <a:lnTo>
                  <a:pt x="2360136" y="3326584"/>
                </a:lnTo>
                <a:close/>
                <a:moveTo>
                  <a:pt x="6109198" y="3326090"/>
                </a:moveTo>
                <a:lnTo>
                  <a:pt x="5948644" y="3345357"/>
                </a:lnTo>
                <a:lnTo>
                  <a:pt x="5948644" y="3371045"/>
                </a:lnTo>
                <a:cubicBezTo>
                  <a:pt x="5978613" y="3366765"/>
                  <a:pt x="6015005" y="3364624"/>
                  <a:pt x="6057820" y="3364624"/>
                </a:cubicBezTo>
                <a:cubicBezTo>
                  <a:pt x="6100636" y="3364624"/>
                  <a:pt x="6147731" y="3366765"/>
                  <a:pt x="6199109" y="3371045"/>
                </a:cubicBezTo>
                <a:cubicBezTo>
                  <a:pt x="6194828" y="3341075"/>
                  <a:pt x="6171280" y="3326090"/>
                  <a:pt x="6128465" y="3326091"/>
                </a:cubicBezTo>
                <a:lnTo>
                  <a:pt x="6109198" y="3326090"/>
                </a:lnTo>
                <a:close/>
                <a:moveTo>
                  <a:pt x="5916532" y="3326090"/>
                </a:moveTo>
                <a:lnTo>
                  <a:pt x="5858733" y="3326090"/>
                </a:lnTo>
                <a:lnTo>
                  <a:pt x="5865157" y="3351780"/>
                </a:lnTo>
                <a:lnTo>
                  <a:pt x="5916533" y="3351780"/>
                </a:lnTo>
                <a:cubicBezTo>
                  <a:pt x="5916533" y="3343217"/>
                  <a:pt x="5916532" y="3334653"/>
                  <a:pt x="5916532" y="3326090"/>
                </a:cubicBezTo>
                <a:close/>
                <a:moveTo>
                  <a:pt x="3512921" y="3325379"/>
                </a:moveTo>
                <a:cubicBezTo>
                  <a:pt x="3478252" y="3333662"/>
                  <a:pt x="3372527" y="3351319"/>
                  <a:pt x="3195747" y="3378348"/>
                </a:cubicBezTo>
                <a:lnTo>
                  <a:pt x="3169747" y="3384561"/>
                </a:lnTo>
                <a:lnTo>
                  <a:pt x="3176623" y="3413339"/>
                </a:lnTo>
                <a:lnTo>
                  <a:pt x="3196123" y="3408679"/>
                </a:lnTo>
                <a:cubicBezTo>
                  <a:pt x="3256794" y="3394182"/>
                  <a:pt x="3369143" y="3385084"/>
                  <a:pt x="3533175" y="3381381"/>
                </a:cubicBezTo>
                <a:lnTo>
                  <a:pt x="3512921" y="3325379"/>
                </a:lnTo>
                <a:close/>
                <a:moveTo>
                  <a:pt x="3600863" y="3319575"/>
                </a:moveTo>
                <a:lnTo>
                  <a:pt x="3550580" y="3339195"/>
                </a:lnTo>
                <a:lnTo>
                  <a:pt x="3570833" y="3395200"/>
                </a:lnTo>
                <a:lnTo>
                  <a:pt x="3621117" y="3375579"/>
                </a:lnTo>
                <a:lnTo>
                  <a:pt x="3600863" y="3319575"/>
                </a:lnTo>
                <a:close/>
                <a:moveTo>
                  <a:pt x="3810971" y="3307399"/>
                </a:moveTo>
                <a:lnTo>
                  <a:pt x="3664524" y="3327182"/>
                </a:lnTo>
                <a:lnTo>
                  <a:pt x="3640241" y="3340588"/>
                </a:lnTo>
                <a:lnTo>
                  <a:pt x="3647118" y="3369366"/>
                </a:lnTo>
                <a:lnTo>
                  <a:pt x="3793566" y="3349586"/>
                </a:lnTo>
                <a:lnTo>
                  <a:pt x="3817847" y="3336177"/>
                </a:lnTo>
                <a:lnTo>
                  <a:pt x="3810971" y="3307399"/>
                </a:lnTo>
                <a:close/>
                <a:moveTo>
                  <a:pt x="3879179" y="3306434"/>
                </a:moveTo>
                <a:lnTo>
                  <a:pt x="3850349" y="3328412"/>
                </a:lnTo>
                <a:lnTo>
                  <a:pt x="3857225" y="3357190"/>
                </a:lnTo>
                <a:lnTo>
                  <a:pt x="4001952" y="3330214"/>
                </a:lnTo>
                <a:lnTo>
                  <a:pt x="4012513" y="3326094"/>
                </a:lnTo>
                <a:lnTo>
                  <a:pt x="4000314" y="3324084"/>
                </a:lnTo>
                <a:lnTo>
                  <a:pt x="3879179" y="3306434"/>
                </a:lnTo>
                <a:close/>
                <a:moveTo>
                  <a:pt x="1283817" y="3279547"/>
                </a:moveTo>
                <a:lnTo>
                  <a:pt x="1282182" y="3302887"/>
                </a:lnTo>
                <a:lnTo>
                  <a:pt x="1239250" y="3328671"/>
                </a:lnTo>
                <a:lnTo>
                  <a:pt x="1246109" y="3357375"/>
                </a:lnTo>
                <a:lnTo>
                  <a:pt x="1223004" y="3370133"/>
                </a:lnTo>
                <a:lnTo>
                  <a:pt x="1219564" y="3355743"/>
                </a:lnTo>
                <a:cubicBezTo>
                  <a:pt x="1212688" y="3326964"/>
                  <a:pt x="1223845" y="3306553"/>
                  <a:pt x="1253034" y="3294508"/>
                </a:cubicBezTo>
                <a:lnTo>
                  <a:pt x="1283817" y="3279547"/>
                </a:lnTo>
                <a:close/>
                <a:moveTo>
                  <a:pt x="2917752" y="3276029"/>
                </a:moveTo>
                <a:lnTo>
                  <a:pt x="2823862" y="3279991"/>
                </a:lnTo>
                <a:lnTo>
                  <a:pt x="2831419" y="3303606"/>
                </a:lnTo>
                <a:cubicBezTo>
                  <a:pt x="2856529" y="3294727"/>
                  <a:pt x="2887368" y="3288054"/>
                  <a:pt x="2923939" y="3283587"/>
                </a:cubicBezTo>
                <a:lnTo>
                  <a:pt x="2917752" y="3276029"/>
                </a:lnTo>
                <a:close/>
                <a:moveTo>
                  <a:pt x="5465031" y="3269557"/>
                </a:moveTo>
                <a:lnTo>
                  <a:pt x="5464853" y="3269670"/>
                </a:lnTo>
                <a:lnTo>
                  <a:pt x="5468291" y="3284059"/>
                </a:lnTo>
                <a:lnTo>
                  <a:pt x="5466348" y="3306397"/>
                </a:lnTo>
                <a:lnTo>
                  <a:pt x="5510731" y="3311641"/>
                </a:lnTo>
                <a:cubicBezTo>
                  <a:pt x="5595023" y="3321274"/>
                  <a:pt x="5646801" y="3326090"/>
                  <a:pt x="5666067" y="3326091"/>
                </a:cubicBezTo>
                <a:lnTo>
                  <a:pt x="5691757" y="3319669"/>
                </a:lnTo>
                <a:cubicBezTo>
                  <a:pt x="5691757" y="3311106"/>
                  <a:pt x="5691756" y="3302543"/>
                  <a:pt x="5691756" y="3293980"/>
                </a:cubicBezTo>
                <a:lnTo>
                  <a:pt x="5607996" y="3284084"/>
                </a:lnTo>
                <a:lnTo>
                  <a:pt x="5541891" y="3304501"/>
                </a:lnTo>
                <a:cubicBezTo>
                  <a:pt x="5542013" y="3295267"/>
                  <a:pt x="5542136" y="3286033"/>
                  <a:pt x="5542258" y="3276799"/>
                </a:cubicBezTo>
                <a:lnTo>
                  <a:pt x="5523174" y="3274713"/>
                </a:lnTo>
                <a:lnTo>
                  <a:pt x="5471395" y="3269896"/>
                </a:lnTo>
                <a:lnTo>
                  <a:pt x="5465031" y="3269557"/>
                </a:lnTo>
                <a:close/>
                <a:moveTo>
                  <a:pt x="3038471" y="3261691"/>
                </a:moveTo>
                <a:lnTo>
                  <a:pt x="3011128" y="3266045"/>
                </a:lnTo>
                <a:lnTo>
                  <a:pt x="3018000" y="3281631"/>
                </a:lnTo>
                <a:lnTo>
                  <a:pt x="3045343" y="3277278"/>
                </a:lnTo>
                <a:lnTo>
                  <a:pt x="3038471" y="3261691"/>
                </a:lnTo>
                <a:close/>
                <a:moveTo>
                  <a:pt x="1519925" y="3261159"/>
                </a:moveTo>
                <a:lnTo>
                  <a:pt x="1526801" y="3289937"/>
                </a:lnTo>
                <a:lnTo>
                  <a:pt x="1448003" y="3317773"/>
                </a:lnTo>
                <a:lnTo>
                  <a:pt x="1404958" y="3301435"/>
                </a:lnTo>
                <a:lnTo>
                  <a:pt x="1386810" y="3279140"/>
                </a:lnTo>
                <a:lnTo>
                  <a:pt x="1519925" y="3261159"/>
                </a:lnTo>
                <a:close/>
                <a:moveTo>
                  <a:pt x="5800934" y="3255447"/>
                </a:moveTo>
                <a:lnTo>
                  <a:pt x="5743134" y="3261869"/>
                </a:lnTo>
                <a:cubicBezTo>
                  <a:pt x="5743134" y="3270432"/>
                  <a:pt x="5743135" y="3278995"/>
                  <a:pt x="5743135" y="3287558"/>
                </a:cubicBezTo>
                <a:lnTo>
                  <a:pt x="5800933" y="3281134"/>
                </a:lnTo>
                <a:cubicBezTo>
                  <a:pt x="5800933" y="3272572"/>
                  <a:pt x="5800934" y="3264009"/>
                  <a:pt x="5800934" y="3255447"/>
                </a:cubicBezTo>
                <a:close/>
                <a:moveTo>
                  <a:pt x="7348679" y="3249025"/>
                </a:moveTo>
                <a:lnTo>
                  <a:pt x="7355101" y="3300402"/>
                </a:lnTo>
                <a:cubicBezTo>
                  <a:pt x="7269473" y="3308966"/>
                  <a:pt x="7209532" y="3349639"/>
                  <a:pt x="7175280" y="3422423"/>
                </a:cubicBezTo>
                <a:lnTo>
                  <a:pt x="7226658" y="3422423"/>
                </a:lnTo>
                <a:lnTo>
                  <a:pt x="7233079" y="3467379"/>
                </a:lnTo>
                <a:lnTo>
                  <a:pt x="7040415" y="3493067"/>
                </a:lnTo>
                <a:lnTo>
                  <a:pt x="7046837" y="3518756"/>
                </a:lnTo>
                <a:cubicBezTo>
                  <a:pt x="7068245" y="3514476"/>
                  <a:pt x="7096074" y="3512335"/>
                  <a:pt x="7130325" y="3512335"/>
                </a:cubicBezTo>
                <a:cubicBezTo>
                  <a:pt x="7168858" y="3512335"/>
                  <a:pt x="7213814" y="3514476"/>
                  <a:pt x="7265191" y="3518755"/>
                </a:cubicBezTo>
                <a:lnTo>
                  <a:pt x="7265191" y="3493068"/>
                </a:lnTo>
                <a:cubicBezTo>
                  <a:pt x="7303725" y="3505912"/>
                  <a:pt x="7331554" y="3512335"/>
                  <a:pt x="7348679" y="3512335"/>
                </a:cubicBezTo>
                <a:lnTo>
                  <a:pt x="7329413" y="3563711"/>
                </a:lnTo>
                <a:lnTo>
                  <a:pt x="7271612" y="3544446"/>
                </a:lnTo>
                <a:cubicBezTo>
                  <a:pt x="7254486" y="3544446"/>
                  <a:pt x="7245923" y="3550867"/>
                  <a:pt x="7245923" y="3563711"/>
                </a:cubicBezTo>
                <a:cubicBezTo>
                  <a:pt x="7245923" y="3565852"/>
                  <a:pt x="7245922" y="3567993"/>
                  <a:pt x="7245922" y="3570134"/>
                </a:cubicBezTo>
                <a:lnTo>
                  <a:pt x="7053259" y="3570134"/>
                </a:lnTo>
                <a:lnTo>
                  <a:pt x="6944082" y="3576555"/>
                </a:lnTo>
                <a:lnTo>
                  <a:pt x="6867015" y="3640777"/>
                </a:lnTo>
                <a:lnTo>
                  <a:pt x="6841327" y="3640778"/>
                </a:lnTo>
                <a:lnTo>
                  <a:pt x="6796371" y="3544445"/>
                </a:lnTo>
                <a:cubicBezTo>
                  <a:pt x="6822060" y="3493068"/>
                  <a:pt x="6834904" y="3445971"/>
                  <a:pt x="6834904" y="3403157"/>
                </a:cubicBezTo>
                <a:lnTo>
                  <a:pt x="6834904" y="3383889"/>
                </a:lnTo>
                <a:lnTo>
                  <a:pt x="6860594" y="3377468"/>
                </a:lnTo>
                <a:lnTo>
                  <a:pt x="6873438" y="3454535"/>
                </a:lnTo>
                <a:lnTo>
                  <a:pt x="7066103" y="3435268"/>
                </a:lnTo>
                <a:cubicBezTo>
                  <a:pt x="7066103" y="3428846"/>
                  <a:pt x="7066102" y="3422423"/>
                  <a:pt x="7066102" y="3416001"/>
                </a:cubicBezTo>
                <a:cubicBezTo>
                  <a:pt x="7066103" y="3377468"/>
                  <a:pt x="7089651" y="3356061"/>
                  <a:pt x="7136747" y="3351780"/>
                </a:cubicBezTo>
                <a:lnTo>
                  <a:pt x="7136747" y="3326090"/>
                </a:lnTo>
                <a:lnTo>
                  <a:pt x="6719305" y="3345357"/>
                </a:lnTo>
                <a:lnTo>
                  <a:pt x="6712883" y="3268290"/>
                </a:lnTo>
                <a:lnTo>
                  <a:pt x="6738572" y="3261869"/>
                </a:lnTo>
                <a:lnTo>
                  <a:pt x="6937661" y="3293981"/>
                </a:lnTo>
                <a:cubicBezTo>
                  <a:pt x="6971911" y="3272573"/>
                  <a:pt x="6997599" y="3261869"/>
                  <a:pt x="7014725" y="3261869"/>
                </a:cubicBezTo>
                <a:lnTo>
                  <a:pt x="7021149" y="3287557"/>
                </a:lnTo>
                <a:lnTo>
                  <a:pt x="7072525" y="3255446"/>
                </a:lnTo>
                <a:lnTo>
                  <a:pt x="7213814" y="3319669"/>
                </a:lnTo>
                <a:cubicBezTo>
                  <a:pt x="7269473" y="3276855"/>
                  <a:pt x="7314428" y="3253305"/>
                  <a:pt x="7348679" y="3249025"/>
                </a:cubicBezTo>
                <a:close/>
                <a:moveTo>
                  <a:pt x="3390175" y="3246694"/>
                </a:moveTo>
                <a:lnTo>
                  <a:pt x="3325813" y="3251339"/>
                </a:lnTo>
                <a:lnTo>
                  <a:pt x="3310675" y="3268804"/>
                </a:lnTo>
                <a:lnTo>
                  <a:pt x="3388918" y="3260292"/>
                </a:lnTo>
                <a:lnTo>
                  <a:pt x="3390175" y="3246694"/>
                </a:lnTo>
                <a:close/>
                <a:moveTo>
                  <a:pt x="5184209" y="3245462"/>
                </a:moveTo>
                <a:lnTo>
                  <a:pt x="5133926" y="3265084"/>
                </a:lnTo>
                <a:lnTo>
                  <a:pt x="5136160" y="3274428"/>
                </a:lnTo>
                <a:lnTo>
                  <a:pt x="5195779" y="3269008"/>
                </a:lnTo>
                <a:lnTo>
                  <a:pt x="5184209" y="3245462"/>
                </a:lnTo>
                <a:close/>
                <a:moveTo>
                  <a:pt x="2931521" y="3242508"/>
                </a:moveTo>
                <a:lnTo>
                  <a:pt x="2882168" y="3248739"/>
                </a:lnTo>
                <a:lnTo>
                  <a:pt x="2888355" y="3256297"/>
                </a:lnTo>
                <a:lnTo>
                  <a:pt x="2932206" y="3250536"/>
                </a:lnTo>
                <a:cubicBezTo>
                  <a:pt x="2931978" y="3247860"/>
                  <a:pt x="2931749" y="3245184"/>
                  <a:pt x="2931521" y="3242508"/>
                </a:cubicBezTo>
                <a:close/>
                <a:moveTo>
                  <a:pt x="3505806" y="3238350"/>
                </a:moveTo>
                <a:lnTo>
                  <a:pt x="3489736" y="3239509"/>
                </a:lnTo>
                <a:lnTo>
                  <a:pt x="3520823" y="3247392"/>
                </a:lnTo>
                <a:lnTo>
                  <a:pt x="3535056" y="3246097"/>
                </a:lnTo>
                <a:lnTo>
                  <a:pt x="3505806" y="3238350"/>
                </a:lnTo>
                <a:close/>
                <a:moveTo>
                  <a:pt x="7509235" y="3236181"/>
                </a:moveTo>
                <a:lnTo>
                  <a:pt x="7515656" y="3287558"/>
                </a:lnTo>
                <a:lnTo>
                  <a:pt x="7406479" y="3300401"/>
                </a:lnTo>
                <a:lnTo>
                  <a:pt x="7400057" y="3249025"/>
                </a:lnTo>
                <a:lnTo>
                  <a:pt x="7509235" y="3236181"/>
                </a:lnTo>
                <a:close/>
                <a:moveTo>
                  <a:pt x="2146146" y="3230382"/>
                </a:moveTo>
                <a:lnTo>
                  <a:pt x="2162279" y="3274991"/>
                </a:lnTo>
                <a:cubicBezTo>
                  <a:pt x="2100212" y="3264470"/>
                  <a:pt x="2045344" y="3264905"/>
                  <a:pt x="1997674" y="3276295"/>
                </a:cubicBezTo>
                <a:lnTo>
                  <a:pt x="1978173" y="3280955"/>
                </a:lnTo>
                <a:lnTo>
                  <a:pt x="1901887" y="3306789"/>
                </a:lnTo>
                <a:lnTo>
                  <a:pt x="1881636" y="3250784"/>
                </a:lnTo>
                <a:lnTo>
                  <a:pt x="1907636" y="3244572"/>
                </a:lnTo>
                <a:cubicBezTo>
                  <a:pt x="1966264" y="3240704"/>
                  <a:pt x="2014028" y="3236896"/>
                  <a:pt x="2050928" y="3233149"/>
                </a:cubicBezTo>
                <a:lnTo>
                  <a:pt x="2063925" y="3231309"/>
                </a:lnTo>
                <a:lnTo>
                  <a:pt x="2146146" y="3230382"/>
                </a:lnTo>
                <a:close/>
                <a:moveTo>
                  <a:pt x="2725181" y="3227759"/>
                </a:moveTo>
                <a:lnTo>
                  <a:pt x="2732053" y="3243345"/>
                </a:lnTo>
                <a:lnTo>
                  <a:pt x="2688202" y="3249106"/>
                </a:lnTo>
                <a:lnTo>
                  <a:pt x="2679394" y="3249857"/>
                </a:lnTo>
                <a:lnTo>
                  <a:pt x="2666580" y="3249721"/>
                </a:lnTo>
                <a:lnTo>
                  <a:pt x="2646631" y="3249113"/>
                </a:lnTo>
                <a:cubicBezTo>
                  <a:pt x="2639095" y="3247398"/>
                  <a:pt x="2634210" y="3244277"/>
                  <a:pt x="2631976" y="3239749"/>
                </a:cubicBezTo>
                <a:lnTo>
                  <a:pt x="2725181" y="3227759"/>
                </a:lnTo>
                <a:close/>
                <a:moveTo>
                  <a:pt x="5250734" y="3224140"/>
                </a:moveTo>
                <a:lnTo>
                  <a:pt x="5215834" y="3237153"/>
                </a:lnTo>
                <a:lnTo>
                  <a:pt x="5216515" y="3242602"/>
                </a:lnTo>
                <a:lnTo>
                  <a:pt x="5211424" y="3242602"/>
                </a:lnTo>
                <a:lnTo>
                  <a:pt x="5220172" y="3266791"/>
                </a:lnTo>
                <a:lnTo>
                  <a:pt x="5274314" y="3261869"/>
                </a:lnTo>
                <a:lnTo>
                  <a:pt x="5250734" y="3224140"/>
                </a:lnTo>
                <a:close/>
                <a:moveTo>
                  <a:pt x="2408866" y="3222138"/>
                </a:moveTo>
                <a:lnTo>
                  <a:pt x="2418200" y="3224492"/>
                </a:lnTo>
                <a:lnTo>
                  <a:pt x="2429545" y="3271973"/>
                </a:lnTo>
                <a:lnTo>
                  <a:pt x="2405262" y="3285381"/>
                </a:lnTo>
                <a:lnTo>
                  <a:pt x="2341602" y="3277776"/>
                </a:lnTo>
                <a:lnTo>
                  <a:pt x="2354980" y="3305002"/>
                </a:lnTo>
                <a:cubicBezTo>
                  <a:pt x="2278514" y="3272570"/>
                  <a:pt x="2225114" y="3259977"/>
                  <a:pt x="2194780" y="3267226"/>
                </a:cubicBezTo>
                <a:lnTo>
                  <a:pt x="2188280" y="3268778"/>
                </a:lnTo>
                <a:lnTo>
                  <a:pt x="2181404" y="3240000"/>
                </a:lnTo>
                <a:lnTo>
                  <a:pt x="2199925" y="3229774"/>
                </a:lnTo>
                <a:lnTo>
                  <a:pt x="2294185" y="3228710"/>
                </a:lnTo>
                <a:lnTo>
                  <a:pt x="2307563" y="3255934"/>
                </a:lnTo>
                <a:lnTo>
                  <a:pt x="2334496" y="3225905"/>
                </a:lnTo>
                <a:lnTo>
                  <a:pt x="2372385" y="3262815"/>
                </a:lnTo>
                <a:lnTo>
                  <a:pt x="2408866" y="3222138"/>
                </a:lnTo>
                <a:close/>
                <a:moveTo>
                  <a:pt x="4439431" y="3216914"/>
                </a:moveTo>
                <a:lnTo>
                  <a:pt x="4407320" y="3223335"/>
                </a:lnTo>
                <a:lnTo>
                  <a:pt x="4398203" y="3227243"/>
                </a:lnTo>
                <a:lnTo>
                  <a:pt x="4394360" y="3229695"/>
                </a:lnTo>
                <a:lnTo>
                  <a:pt x="4392372" y="3229742"/>
                </a:lnTo>
                <a:lnTo>
                  <a:pt x="4373603" y="3237786"/>
                </a:lnTo>
                <a:lnTo>
                  <a:pt x="4367227" y="3255090"/>
                </a:lnTo>
                <a:lnTo>
                  <a:pt x="4378412" y="3258506"/>
                </a:lnTo>
                <a:lnTo>
                  <a:pt x="4365646" y="3259382"/>
                </a:lnTo>
                <a:lnTo>
                  <a:pt x="4362921" y="3266778"/>
                </a:lnTo>
                <a:lnTo>
                  <a:pt x="4403630" y="3257052"/>
                </a:lnTo>
                <a:lnTo>
                  <a:pt x="4426958" y="3252761"/>
                </a:lnTo>
                <a:lnTo>
                  <a:pt x="4395064" y="3256788"/>
                </a:lnTo>
                <a:lnTo>
                  <a:pt x="4427340" y="3246477"/>
                </a:lnTo>
                <a:lnTo>
                  <a:pt x="4429267" y="3246135"/>
                </a:lnTo>
                <a:lnTo>
                  <a:pt x="4439431" y="3216914"/>
                </a:lnTo>
                <a:close/>
                <a:moveTo>
                  <a:pt x="6205530" y="3216914"/>
                </a:moveTo>
                <a:lnTo>
                  <a:pt x="6211954" y="3268290"/>
                </a:lnTo>
                <a:lnTo>
                  <a:pt x="6244065" y="3268290"/>
                </a:lnTo>
                <a:cubicBezTo>
                  <a:pt x="6274034" y="3268290"/>
                  <a:pt x="6301864" y="3272573"/>
                  <a:pt x="6327553" y="3281135"/>
                </a:cubicBezTo>
                <a:cubicBezTo>
                  <a:pt x="6344678" y="3276855"/>
                  <a:pt x="6353241" y="3268291"/>
                  <a:pt x="6353240" y="3255447"/>
                </a:cubicBezTo>
                <a:lnTo>
                  <a:pt x="6462418" y="3268290"/>
                </a:lnTo>
                <a:lnTo>
                  <a:pt x="6545907" y="3255447"/>
                </a:lnTo>
                <a:lnTo>
                  <a:pt x="6539484" y="3229758"/>
                </a:lnTo>
                <a:cubicBezTo>
                  <a:pt x="6513796" y="3234040"/>
                  <a:pt x="6485966" y="3236181"/>
                  <a:pt x="6455996" y="3236181"/>
                </a:cubicBezTo>
                <a:cubicBezTo>
                  <a:pt x="6387494" y="3236181"/>
                  <a:pt x="6304005" y="3229758"/>
                  <a:pt x="6205530" y="3216914"/>
                </a:cubicBezTo>
                <a:close/>
                <a:moveTo>
                  <a:pt x="3139259" y="3208621"/>
                </a:moveTo>
                <a:lnTo>
                  <a:pt x="3089904" y="3214851"/>
                </a:lnTo>
                <a:lnTo>
                  <a:pt x="3096776" y="3230438"/>
                </a:lnTo>
                <a:lnTo>
                  <a:pt x="3146130" y="3224208"/>
                </a:lnTo>
                <a:lnTo>
                  <a:pt x="3139259" y="3208621"/>
                </a:lnTo>
                <a:close/>
                <a:moveTo>
                  <a:pt x="3211309" y="3208542"/>
                </a:moveTo>
                <a:lnTo>
                  <a:pt x="3161954" y="3214771"/>
                </a:lnTo>
                <a:lnTo>
                  <a:pt x="3168142" y="3222331"/>
                </a:lnTo>
                <a:lnTo>
                  <a:pt x="3211993" y="3216570"/>
                </a:lnTo>
                <a:lnTo>
                  <a:pt x="3211309" y="3208542"/>
                </a:lnTo>
                <a:close/>
                <a:moveTo>
                  <a:pt x="2889750" y="3207660"/>
                </a:moveTo>
                <a:cubicBezTo>
                  <a:pt x="2890663" y="3218364"/>
                  <a:pt x="2878337" y="3225479"/>
                  <a:pt x="2852773" y="3229007"/>
                </a:cubicBezTo>
                <a:lnTo>
                  <a:pt x="2803246" y="3233231"/>
                </a:lnTo>
                <a:lnTo>
                  <a:pt x="2796375" y="3217644"/>
                </a:lnTo>
                <a:lnTo>
                  <a:pt x="2889750" y="3207660"/>
                </a:lnTo>
                <a:close/>
                <a:moveTo>
                  <a:pt x="6070666" y="3204069"/>
                </a:moveTo>
                <a:lnTo>
                  <a:pt x="6077088" y="3255446"/>
                </a:lnTo>
                <a:lnTo>
                  <a:pt x="6186263" y="3242602"/>
                </a:lnTo>
                <a:lnTo>
                  <a:pt x="6179842" y="3216914"/>
                </a:lnTo>
                <a:lnTo>
                  <a:pt x="6154153" y="3216914"/>
                </a:lnTo>
                <a:cubicBezTo>
                  <a:pt x="6124184" y="3216914"/>
                  <a:pt x="6096354" y="3212632"/>
                  <a:pt x="6070666" y="3204069"/>
                </a:cubicBezTo>
                <a:close/>
                <a:moveTo>
                  <a:pt x="3255159" y="3202780"/>
                </a:moveTo>
                <a:lnTo>
                  <a:pt x="3233148" y="3204657"/>
                </a:lnTo>
                <a:lnTo>
                  <a:pt x="3240020" y="3220245"/>
                </a:lnTo>
                <a:lnTo>
                  <a:pt x="3262031" y="3218368"/>
                </a:lnTo>
                <a:lnTo>
                  <a:pt x="3255159" y="3202780"/>
                </a:lnTo>
                <a:close/>
                <a:moveTo>
                  <a:pt x="2557918" y="3195667"/>
                </a:moveTo>
                <a:lnTo>
                  <a:pt x="2554576" y="3196912"/>
                </a:lnTo>
                <a:lnTo>
                  <a:pt x="2553109" y="3196816"/>
                </a:lnTo>
                <a:lnTo>
                  <a:pt x="2557918" y="3195667"/>
                </a:lnTo>
                <a:close/>
                <a:moveTo>
                  <a:pt x="3336221" y="3193427"/>
                </a:moveTo>
                <a:lnTo>
                  <a:pt x="3326524" y="3194673"/>
                </a:lnTo>
                <a:lnTo>
                  <a:pt x="3332712" y="3202232"/>
                </a:lnTo>
                <a:lnTo>
                  <a:pt x="3354724" y="3200356"/>
                </a:lnTo>
                <a:lnTo>
                  <a:pt x="3361623" y="3200155"/>
                </a:lnTo>
                <a:lnTo>
                  <a:pt x="3336221" y="3193427"/>
                </a:lnTo>
                <a:close/>
                <a:moveTo>
                  <a:pt x="5929377" y="3191226"/>
                </a:moveTo>
                <a:lnTo>
                  <a:pt x="5929377" y="3216914"/>
                </a:lnTo>
                <a:lnTo>
                  <a:pt x="5987177" y="3236181"/>
                </a:lnTo>
                <a:lnTo>
                  <a:pt x="6019287" y="3236181"/>
                </a:lnTo>
                <a:lnTo>
                  <a:pt x="6012866" y="3210491"/>
                </a:lnTo>
                <a:cubicBezTo>
                  <a:pt x="5995740" y="3210492"/>
                  <a:pt x="5967911" y="3204070"/>
                  <a:pt x="5929377" y="3191226"/>
                </a:cubicBezTo>
                <a:close/>
                <a:moveTo>
                  <a:pt x="2789481" y="3175197"/>
                </a:moveTo>
                <a:lnTo>
                  <a:pt x="2790684" y="3178524"/>
                </a:lnTo>
                <a:lnTo>
                  <a:pt x="2766568" y="3187042"/>
                </a:lnTo>
                <a:lnTo>
                  <a:pt x="2765843" y="3184012"/>
                </a:lnTo>
                <a:lnTo>
                  <a:pt x="2789481" y="3175197"/>
                </a:lnTo>
                <a:close/>
                <a:moveTo>
                  <a:pt x="6310743" y="3126814"/>
                </a:moveTo>
                <a:lnTo>
                  <a:pt x="6308286" y="3127003"/>
                </a:lnTo>
                <a:lnTo>
                  <a:pt x="6314708" y="3152692"/>
                </a:lnTo>
                <a:lnTo>
                  <a:pt x="6391774" y="3146270"/>
                </a:lnTo>
                <a:cubicBezTo>
                  <a:pt x="6391774" y="3141258"/>
                  <a:pt x="6391775" y="3136245"/>
                  <a:pt x="6391775" y="3131233"/>
                </a:cubicBezTo>
                <a:lnTo>
                  <a:pt x="6317366" y="3128368"/>
                </a:lnTo>
                <a:lnTo>
                  <a:pt x="6310743" y="3126814"/>
                </a:lnTo>
                <a:close/>
                <a:moveTo>
                  <a:pt x="2882733" y="3125371"/>
                </a:moveTo>
                <a:lnTo>
                  <a:pt x="2889605" y="3140959"/>
                </a:lnTo>
                <a:lnTo>
                  <a:pt x="2796400" y="3152950"/>
                </a:lnTo>
                <a:lnTo>
                  <a:pt x="2789529" y="3137363"/>
                </a:lnTo>
                <a:lnTo>
                  <a:pt x="2882733" y="3125371"/>
                </a:lnTo>
                <a:close/>
                <a:moveTo>
                  <a:pt x="7122142" y="3115620"/>
                </a:moveTo>
                <a:lnTo>
                  <a:pt x="7122976" y="3117510"/>
                </a:lnTo>
                <a:lnTo>
                  <a:pt x="7108955" y="3117352"/>
                </a:lnTo>
                <a:lnTo>
                  <a:pt x="7122142" y="3115620"/>
                </a:lnTo>
                <a:close/>
                <a:moveTo>
                  <a:pt x="6109198" y="3094892"/>
                </a:moveTo>
                <a:lnTo>
                  <a:pt x="6032132" y="3107736"/>
                </a:lnTo>
                <a:lnTo>
                  <a:pt x="6039746" y="3118613"/>
                </a:lnTo>
                <a:lnTo>
                  <a:pt x="6106670" y="3118959"/>
                </a:lnTo>
                <a:lnTo>
                  <a:pt x="6043132" y="3123451"/>
                </a:lnTo>
                <a:lnTo>
                  <a:pt x="6054609" y="3139847"/>
                </a:lnTo>
                <a:cubicBezTo>
                  <a:pt x="6069594" y="3150551"/>
                  <a:pt x="6092073" y="3161255"/>
                  <a:pt x="6122042" y="3171958"/>
                </a:cubicBezTo>
                <a:lnTo>
                  <a:pt x="6109198" y="3094892"/>
                </a:lnTo>
                <a:close/>
                <a:moveTo>
                  <a:pt x="5981389" y="3084118"/>
                </a:moveTo>
                <a:lnTo>
                  <a:pt x="5942221" y="3088471"/>
                </a:lnTo>
                <a:lnTo>
                  <a:pt x="5948644" y="3114159"/>
                </a:lnTo>
                <a:lnTo>
                  <a:pt x="6000021" y="3107736"/>
                </a:lnTo>
                <a:lnTo>
                  <a:pt x="6000021" y="3084582"/>
                </a:lnTo>
                <a:lnTo>
                  <a:pt x="5981389" y="3084118"/>
                </a:lnTo>
                <a:close/>
                <a:moveTo>
                  <a:pt x="6885550" y="3071104"/>
                </a:moveTo>
                <a:lnTo>
                  <a:pt x="6872828" y="3073366"/>
                </a:lnTo>
                <a:lnTo>
                  <a:pt x="6882283" y="3088494"/>
                </a:lnTo>
                <a:lnTo>
                  <a:pt x="6892421" y="3086690"/>
                </a:lnTo>
                <a:lnTo>
                  <a:pt x="6885550" y="3071104"/>
                </a:lnTo>
                <a:close/>
                <a:moveTo>
                  <a:pt x="922991" y="3048141"/>
                </a:moveTo>
                <a:lnTo>
                  <a:pt x="930759" y="3063650"/>
                </a:lnTo>
                <a:lnTo>
                  <a:pt x="898764" y="3066379"/>
                </a:lnTo>
                <a:lnTo>
                  <a:pt x="891167" y="3052876"/>
                </a:lnTo>
                <a:lnTo>
                  <a:pt x="922991" y="3048141"/>
                </a:lnTo>
                <a:close/>
                <a:moveTo>
                  <a:pt x="5329481" y="3044240"/>
                </a:moveTo>
                <a:lnTo>
                  <a:pt x="5325746" y="3044407"/>
                </a:lnTo>
                <a:lnTo>
                  <a:pt x="5330221" y="3046287"/>
                </a:lnTo>
                <a:lnTo>
                  <a:pt x="5329481" y="3044240"/>
                </a:lnTo>
                <a:close/>
                <a:moveTo>
                  <a:pt x="6134802" y="3042129"/>
                </a:moveTo>
                <a:lnTo>
                  <a:pt x="6090950" y="3047890"/>
                </a:lnTo>
                <a:cubicBezTo>
                  <a:pt x="6090964" y="3048057"/>
                  <a:pt x="6090979" y="3048224"/>
                  <a:pt x="6090993" y="3048391"/>
                </a:cubicBezTo>
                <a:lnTo>
                  <a:pt x="6134887" y="3043515"/>
                </a:lnTo>
                <a:lnTo>
                  <a:pt x="6135620" y="3043128"/>
                </a:lnTo>
                <a:lnTo>
                  <a:pt x="6134802" y="3042129"/>
                </a:lnTo>
                <a:close/>
                <a:moveTo>
                  <a:pt x="516092" y="3038363"/>
                </a:moveTo>
                <a:lnTo>
                  <a:pt x="549454" y="3051691"/>
                </a:lnTo>
                <a:cubicBezTo>
                  <a:pt x="549682" y="3054367"/>
                  <a:pt x="549911" y="3057043"/>
                  <a:pt x="550139" y="3059719"/>
                </a:cubicBezTo>
                <a:lnTo>
                  <a:pt x="224649" y="3097583"/>
                </a:lnTo>
                <a:lnTo>
                  <a:pt x="40276" y="3127457"/>
                </a:lnTo>
                <a:cubicBezTo>
                  <a:pt x="39820" y="3122104"/>
                  <a:pt x="26395" y="3115837"/>
                  <a:pt x="0" y="3108653"/>
                </a:cubicBezTo>
                <a:lnTo>
                  <a:pt x="50335" y="3094253"/>
                </a:lnTo>
                <a:lnTo>
                  <a:pt x="58104" y="3109763"/>
                </a:lnTo>
                <a:lnTo>
                  <a:pt x="516092" y="3038363"/>
                </a:lnTo>
                <a:close/>
                <a:moveTo>
                  <a:pt x="1407258" y="2982585"/>
                </a:moveTo>
                <a:lnTo>
                  <a:pt x="1415025" y="2998096"/>
                </a:lnTo>
                <a:lnTo>
                  <a:pt x="1357606" y="3005013"/>
                </a:lnTo>
                <a:lnTo>
                  <a:pt x="1390799" y="3016335"/>
                </a:lnTo>
                <a:lnTo>
                  <a:pt x="1339779" y="3022707"/>
                </a:lnTo>
                <a:lnTo>
                  <a:pt x="1333380" y="3023253"/>
                </a:lnTo>
                <a:cubicBezTo>
                  <a:pt x="1307784" y="3025436"/>
                  <a:pt x="1279485" y="3021110"/>
                  <a:pt x="1248483" y="3010276"/>
                </a:cubicBezTo>
                <a:lnTo>
                  <a:pt x="1298818" y="2995876"/>
                </a:lnTo>
                <a:lnTo>
                  <a:pt x="1407258" y="2982585"/>
                </a:lnTo>
                <a:close/>
                <a:moveTo>
                  <a:pt x="7451433" y="2979293"/>
                </a:moveTo>
                <a:lnTo>
                  <a:pt x="7509235" y="2979293"/>
                </a:lnTo>
                <a:lnTo>
                  <a:pt x="7515655" y="3030671"/>
                </a:lnTo>
                <a:lnTo>
                  <a:pt x="7406479" y="3037092"/>
                </a:lnTo>
                <a:cubicBezTo>
                  <a:pt x="7406479" y="3002840"/>
                  <a:pt x="7421465" y="2983575"/>
                  <a:pt x="7451433" y="2979293"/>
                </a:cubicBezTo>
                <a:close/>
                <a:moveTo>
                  <a:pt x="684927" y="2977469"/>
                </a:moveTo>
                <a:lnTo>
                  <a:pt x="575802" y="2982730"/>
                </a:lnTo>
                <a:lnTo>
                  <a:pt x="584255" y="3006269"/>
                </a:lnTo>
                <a:cubicBezTo>
                  <a:pt x="613546" y="2997033"/>
                  <a:pt x="649464" y="2989927"/>
                  <a:pt x="692010" y="2984952"/>
                </a:cubicBezTo>
                <a:lnTo>
                  <a:pt x="684927" y="2977469"/>
                </a:lnTo>
                <a:close/>
                <a:moveTo>
                  <a:pt x="1606481" y="2975704"/>
                </a:moveTo>
                <a:cubicBezTo>
                  <a:pt x="1640609" y="2972795"/>
                  <a:pt x="1660206" y="2975840"/>
                  <a:pt x="1665269" y="2984843"/>
                </a:cubicBezTo>
                <a:lnTo>
                  <a:pt x="1607850" y="2991761"/>
                </a:lnTo>
                <a:lnTo>
                  <a:pt x="1606481" y="2975704"/>
                </a:lnTo>
                <a:close/>
                <a:moveTo>
                  <a:pt x="825361" y="2961449"/>
                </a:moveTo>
                <a:lnTo>
                  <a:pt x="793536" y="2966185"/>
                </a:lnTo>
                <a:lnTo>
                  <a:pt x="801306" y="2981695"/>
                </a:lnTo>
                <a:lnTo>
                  <a:pt x="833129" y="2976960"/>
                </a:lnTo>
                <a:lnTo>
                  <a:pt x="825361" y="2961449"/>
                </a:lnTo>
                <a:close/>
                <a:moveTo>
                  <a:pt x="7644099" y="2960026"/>
                </a:moveTo>
                <a:lnTo>
                  <a:pt x="7656943" y="2960026"/>
                </a:lnTo>
                <a:cubicBezTo>
                  <a:pt x="7686913" y="2960026"/>
                  <a:pt x="7704040" y="2975011"/>
                  <a:pt x="7708321" y="3004981"/>
                </a:cubicBezTo>
                <a:lnTo>
                  <a:pt x="7599144" y="3017826"/>
                </a:lnTo>
                <a:lnTo>
                  <a:pt x="7592723" y="2966448"/>
                </a:lnTo>
                <a:lnTo>
                  <a:pt x="7644099" y="2960026"/>
                </a:lnTo>
                <a:close/>
                <a:moveTo>
                  <a:pt x="4379347" y="2957316"/>
                </a:moveTo>
                <a:lnTo>
                  <a:pt x="4359560" y="2959004"/>
                </a:lnTo>
                <a:cubicBezTo>
                  <a:pt x="4359771" y="2961486"/>
                  <a:pt x="4359983" y="2963967"/>
                  <a:pt x="4360194" y="2966449"/>
                </a:cubicBezTo>
                <a:lnTo>
                  <a:pt x="4367080" y="2966449"/>
                </a:lnTo>
                <a:lnTo>
                  <a:pt x="4381328" y="2965233"/>
                </a:lnTo>
                <a:lnTo>
                  <a:pt x="4379347" y="2957316"/>
                </a:lnTo>
                <a:close/>
                <a:moveTo>
                  <a:pt x="2186698" y="2955765"/>
                </a:moveTo>
                <a:lnTo>
                  <a:pt x="2208894" y="2961365"/>
                </a:lnTo>
                <a:lnTo>
                  <a:pt x="2118636" y="2972495"/>
                </a:lnTo>
                <a:lnTo>
                  <a:pt x="2112680" y="2960599"/>
                </a:lnTo>
                <a:lnTo>
                  <a:pt x="2158126" y="2959106"/>
                </a:lnTo>
                <a:lnTo>
                  <a:pt x="2186698" y="2955765"/>
                </a:lnTo>
                <a:close/>
                <a:moveTo>
                  <a:pt x="2135505" y="2945760"/>
                </a:moveTo>
                <a:lnTo>
                  <a:pt x="2131332" y="2947240"/>
                </a:lnTo>
                <a:lnTo>
                  <a:pt x="2107242" y="2949743"/>
                </a:lnTo>
                <a:lnTo>
                  <a:pt x="2106969" y="2949199"/>
                </a:lnTo>
                <a:lnTo>
                  <a:pt x="2135505" y="2945760"/>
                </a:lnTo>
                <a:close/>
                <a:moveTo>
                  <a:pt x="701384" y="2943719"/>
                </a:moveTo>
                <a:lnTo>
                  <a:pt x="643965" y="2950637"/>
                </a:lnTo>
                <a:lnTo>
                  <a:pt x="651049" y="2958119"/>
                </a:lnTo>
                <a:lnTo>
                  <a:pt x="702069" y="2951748"/>
                </a:lnTo>
                <a:cubicBezTo>
                  <a:pt x="701841" y="2949072"/>
                  <a:pt x="701612" y="2946395"/>
                  <a:pt x="701384" y="2943719"/>
                </a:cubicBezTo>
                <a:close/>
                <a:moveTo>
                  <a:pt x="4288592" y="2936181"/>
                </a:moveTo>
                <a:lnTo>
                  <a:pt x="4274622" y="2937944"/>
                </a:lnTo>
                <a:lnTo>
                  <a:pt x="4280808" y="2945503"/>
                </a:lnTo>
                <a:lnTo>
                  <a:pt x="4324659" y="2939742"/>
                </a:lnTo>
                <a:cubicBezTo>
                  <a:pt x="4324648" y="2939617"/>
                  <a:pt x="4324638" y="2939493"/>
                  <a:pt x="4324627" y="2939368"/>
                </a:cubicBezTo>
                <a:lnTo>
                  <a:pt x="4319817" y="2939154"/>
                </a:lnTo>
                <a:lnTo>
                  <a:pt x="4288592" y="2936181"/>
                </a:lnTo>
                <a:close/>
                <a:moveTo>
                  <a:pt x="1615855" y="2934473"/>
                </a:moveTo>
                <a:lnTo>
                  <a:pt x="1583861" y="2937201"/>
                </a:lnTo>
                <a:lnTo>
                  <a:pt x="1591630" y="2952712"/>
                </a:lnTo>
                <a:lnTo>
                  <a:pt x="1617224" y="2950529"/>
                </a:lnTo>
                <a:lnTo>
                  <a:pt x="1615855" y="2934473"/>
                </a:lnTo>
                <a:close/>
                <a:moveTo>
                  <a:pt x="461885" y="2931797"/>
                </a:moveTo>
                <a:lnTo>
                  <a:pt x="469653" y="2947307"/>
                </a:lnTo>
                <a:lnTo>
                  <a:pt x="418633" y="2953679"/>
                </a:lnTo>
                <a:lnTo>
                  <a:pt x="408398" y="2954552"/>
                </a:lnTo>
                <a:lnTo>
                  <a:pt x="393475" y="2954593"/>
                </a:lnTo>
                <a:lnTo>
                  <a:pt x="370341" y="2954259"/>
                </a:lnTo>
                <a:cubicBezTo>
                  <a:pt x="361610" y="2952646"/>
                  <a:pt x="355977" y="2949588"/>
                  <a:pt x="353445" y="2945087"/>
                </a:cubicBezTo>
                <a:lnTo>
                  <a:pt x="461885" y="2931797"/>
                </a:lnTo>
                <a:close/>
                <a:moveTo>
                  <a:pt x="4933560" y="2930272"/>
                </a:moveTo>
                <a:lnTo>
                  <a:pt x="4930210" y="2930661"/>
                </a:lnTo>
                <a:lnTo>
                  <a:pt x="4933937" y="2931127"/>
                </a:lnTo>
                <a:lnTo>
                  <a:pt x="4933560" y="2930272"/>
                </a:lnTo>
                <a:close/>
                <a:moveTo>
                  <a:pt x="2340383" y="2929288"/>
                </a:moveTo>
                <a:lnTo>
                  <a:pt x="2381991" y="2939787"/>
                </a:lnTo>
                <a:lnTo>
                  <a:pt x="2277562" y="2947194"/>
                </a:lnTo>
                <a:lnTo>
                  <a:pt x="2279364" y="2944725"/>
                </a:lnTo>
                <a:lnTo>
                  <a:pt x="2258166" y="2932960"/>
                </a:lnTo>
                <a:lnTo>
                  <a:pt x="2340383" y="2929288"/>
                </a:lnTo>
                <a:close/>
                <a:moveTo>
                  <a:pt x="835421" y="2928246"/>
                </a:moveTo>
                <a:lnTo>
                  <a:pt x="752405" y="2937346"/>
                </a:lnTo>
                <a:lnTo>
                  <a:pt x="759488" y="2944829"/>
                </a:lnTo>
                <a:lnTo>
                  <a:pt x="842504" y="2935728"/>
                </a:lnTo>
                <a:lnTo>
                  <a:pt x="835421" y="2928246"/>
                </a:lnTo>
                <a:close/>
                <a:moveTo>
                  <a:pt x="2441741" y="2926616"/>
                </a:moveTo>
                <a:lnTo>
                  <a:pt x="2447141" y="2932320"/>
                </a:lnTo>
                <a:lnTo>
                  <a:pt x="2401360" y="2937836"/>
                </a:lnTo>
                <a:lnTo>
                  <a:pt x="2438996" y="2927069"/>
                </a:lnTo>
                <a:lnTo>
                  <a:pt x="2441741" y="2926616"/>
                </a:lnTo>
                <a:close/>
                <a:moveTo>
                  <a:pt x="1517989" y="2920580"/>
                </a:moveTo>
                <a:lnTo>
                  <a:pt x="1159304" y="2947123"/>
                </a:lnTo>
                <a:lnTo>
                  <a:pt x="1141477" y="2964817"/>
                </a:lnTo>
                <a:cubicBezTo>
                  <a:pt x="1222302" y="2955229"/>
                  <a:pt x="1341636" y="2943705"/>
                  <a:pt x="1499476" y="2930246"/>
                </a:cubicBezTo>
                <a:lnTo>
                  <a:pt x="1525073" y="2928063"/>
                </a:lnTo>
                <a:lnTo>
                  <a:pt x="1517989" y="2920580"/>
                </a:lnTo>
                <a:close/>
                <a:moveTo>
                  <a:pt x="653340" y="2909405"/>
                </a:moveTo>
                <a:cubicBezTo>
                  <a:pt x="654252" y="2920109"/>
                  <a:pt x="639834" y="2927403"/>
                  <a:pt x="610089" y="2931288"/>
                </a:cubicBezTo>
                <a:lnTo>
                  <a:pt x="552497" y="2936199"/>
                </a:lnTo>
                <a:lnTo>
                  <a:pt x="544729" y="2920688"/>
                </a:lnTo>
                <a:lnTo>
                  <a:pt x="653340" y="2909405"/>
                </a:lnTo>
                <a:close/>
                <a:moveTo>
                  <a:pt x="943177" y="2906927"/>
                </a:moveTo>
                <a:lnTo>
                  <a:pt x="885757" y="2913845"/>
                </a:lnTo>
                <a:lnTo>
                  <a:pt x="893525" y="2929356"/>
                </a:lnTo>
                <a:lnTo>
                  <a:pt x="950943" y="2922437"/>
                </a:lnTo>
                <a:lnTo>
                  <a:pt x="943177" y="2906927"/>
                </a:lnTo>
                <a:close/>
                <a:moveTo>
                  <a:pt x="1026876" y="2905855"/>
                </a:moveTo>
                <a:lnTo>
                  <a:pt x="969457" y="2912772"/>
                </a:lnTo>
                <a:lnTo>
                  <a:pt x="976540" y="2920255"/>
                </a:lnTo>
                <a:lnTo>
                  <a:pt x="1027561" y="2913883"/>
                </a:lnTo>
                <a:cubicBezTo>
                  <a:pt x="1027333" y="2911207"/>
                  <a:pt x="1027104" y="2908531"/>
                  <a:pt x="1026876" y="2905855"/>
                </a:cubicBezTo>
                <a:close/>
                <a:moveTo>
                  <a:pt x="2141769" y="2903777"/>
                </a:moveTo>
                <a:lnTo>
                  <a:pt x="2090748" y="2910149"/>
                </a:lnTo>
                <a:cubicBezTo>
                  <a:pt x="2090976" y="2912825"/>
                  <a:pt x="2091205" y="2915501"/>
                  <a:pt x="2091433" y="2918177"/>
                </a:cubicBezTo>
                <a:lnTo>
                  <a:pt x="2148852" y="2911260"/>
                </a:lnTo>
                <a:lnTo>
                  <a:pt x="2141769" y="2903777"/>
                </a:lnTo>
                <a:close/>
                <a:moveTo>
                  <a:pt x="1077897" y="2899482"/>
                </a:moveTo>
                <a:lnTo>
                  <a:pt x="1052300" y="2901665"/>
                </a:lnTo>
                <a:lnTo>
                  <a:pt x="1060069" y="2917176"/>
                </a:lnTo>
                <a:lnTo>
                  <a:pt x="1085664" y="2914993"/>
                </a:lnTo>
                <a:lnTo>
                  <a:pt x="1077897" y="2899482"/>
                </a:lnTo>
                <a:close/>
                <a:moveTo>
                  <a:pt x="1767548" y="2899299"/>
                </a:moveTo>
                <a:lnTo>
                  <a:pt x="1709958" y="2904210"/>
                </a:lnTo>
                <a:cubicBezTo>
                  <a:pt x="1667299" y="2907848"/>
                  <a:pt x="1622449" y="2910999"/>
                  <a:pt x="1575409" y="2913662"/>
                </a:cubicBezTo>
                <a:cubicBezTo>
                  <a:pt x="1670171" y="2916364"/>
                  <a:pt x="1720030" y="2921547"/>
                  <a:pt x="1724981" y="2929211"/>
                </a:cubicBezTo>
                <a:lnTo>
                  <a:pt x="1782401" y="2922292"/>
                </a:lnTo>
                <a:lnTo>
                  <a:pt x="1742637" y="2909510"/>
                </a:lnTo>
                <a:cubicBezTo>
                  <a:pt x="1759700" y="2908055"/>
                  <a:pt x="1768062" y="2905320"/>
                  <a:pt x="1767721" y="2901306"/>
                </a:cubicBezTo>
                <a:cubicBezTo>
                  <a:pt x="1767663" y="2900637"/>
                  <a:pt x="1767606" y="2899968"/>
                  <a:pt x="1767548" y="2899299"/>
                </a:cubicBezTo>
                <a:close/>
                <a:moveTo>
                  <a:pt x="7303724" y="2895805"/>
                </a:moveTo>
                <a:lnTo>
                  <a:pt x="7220235" y="2902226"/>
                </a:lnTo>
                <a:lnTo>
                  <a:pt x="7226658" y="2927916"/>
                </a:lnTo>
                <a:lnTo>
                  <a:pt x="7310146" y="2921494"/>
                </a:lnTo>
                <a:lnTo>
                  <a:pt x="7303724" y="2895805"/>
                </a:lnTo>
                <a:close/>
                <a:moveTo>
                  <a:pt x="7412901" y="2882960"/>
                </a:moveTo>
                <a:lnTo>
                  <a:pt x="7361525" y="2889382"/>
                </a:lnTo>
                <a:lnTo>
                  <a:pt x="7361525" y="2915070"/>
                </a:lnTo>
                <a:lnTo>
                  <a:pt x="7419324" y="2908649"/>
                </a:lnTo>
                <a:lnTo>
                  <a:pt x="7412901" y="2882960"/>
                </a:lnTo>
                <a:close/>
                <a:moveTo>
                  <a:pt x="1933407" y="2879091"/>
                </a:moveTo>
                <a:lnTo>
                  <a:pt x="1883072" y="2893492"/>
                </a:lnTo>
                <a:lnTo>
                  <a:pt x="1824968" y="2892381"/>
                </a:lnTo>
                <a:lnTo>
                  <a:pt x="1800913" y="2912627"/>
                </a:lnTo>
                <a:lnTo>
                  <a:pt x="1966771" y="2892419"/>
                </a:lnTo>
                <a:lnTo>
                  <a:pt x="1933407" y="2879091"/>
                </a:lnTo>
                <a:close/>
                <a:moveTo>
                  <a:pt x="1269353" y="2877091"/>
                </a:moveTo>
                <a:lnTo>
                  <a:pt x="1160912" y="2890382"/>
                </a:lnTo>
                <a:lnTo>
                  <a:pt x="1167996" y="2897864"/>
                </a:lnTo>
                <a:lnTo>
                  <a:pt x="1193592" y="2895681"/>
                </a:lnTo>
                <a:cubicBezTo>
                  <a:pt x="1223454" y="2893135"/>
                  <a:pt x="1251296" y="2892109"/>
                  <a:pt x="1277119" y="2892602"/>
                </a:cubicBezTo>
                <a:lnTo>
                  <a:pt x="1269353" y="2877091"/>
                </a:lnTo>
                <a:close/>
                <a:moveTo>
                  <a:pt x="3921985" y="2871952"/>
                </a:moveTo>
                <a:lnTo>
                  <a:pt x="3908747" y="2872493"/>
                </a:lnTo>
                <a:lnTo>
                  <a:pt x="3896204" y="2873226"/>
                </a:lnTo>
                <a:lnTo>
                  <a:pt x="3872320" y="2873724"/>
                </a:lnTo>
                <a:lnTo>
                  <a:pt x="3874278" y="2889382"/>
                </a:lnTo>
                <a:lnTo>
                  <a:pt x="3925655" y="2882961"/>
                </a:lnTo>
                <a:lnTo>
                  <a:pt x="3921985" y="2871952"/>
                </a:lnTo>
                <a:close/>
                <a:moveTo>
                  <a:pt x="1416871" y="2868555"/>
                </a:moveTo>
                <a:lnTo>
                  <a:pt x="1410472" y="2869101"/>
                </a:lnTo>
                <a:lnTo>
                  <a:pt x="1418240" y="2884610"/>
                </a:lnTo>
                <a:lnTo>
                  <a:pt x="1469260" y="2878239"/>
                </a:lnTo>
                <a:cubicBezTo>
                  <a:pt x="1459929" y="2869601"/>
                  <a:pt x="1442466" y="2866372"/>
                  <a:pt x="1416871" y="2868555"/>
                </a:cubicBezTo>
                <a:close/>
                <a:moveTo>
                  <a:pt x="2241756" y="2866949"/>
                </a:moveTo>
                <a:lnTo>
                  <a:pt x="2100808" y="2876945"/>
                </a:lnTo>
                <a:lnTo>
                  <a:pt x="2049786" y="2883318"/>
                </a:lnTo>
                <a:cubicBezTo>
                  <a:pt x="2050014" y="2885994"/>
                  <a:pt x="2050243" y="2888671"/>
                  <a:pt x="2050471" y="2891347"/>
                </a:cubicBezTo>
                <a:lnTo>
                  <a:pt x="2076069" y="2889163"/>
                </a:lnTo>
                <a:cubicBezTo>
                  <a:pt x="2131526" y="2884434"/>
                  <a:pt x="2161730" y="2885902"/>
                  <a:pt x="2166681" y="2893566"/>
                </a:cubicBezTo>
                <a:cubicBezTo>
                  <a:pt x="2200237" y="2883966"/>
                  <a:pt x="2225491" y="2877770"/>
                  <a:pt x="2242440" y="2874977"/>
                </a:cubicBezTo>
                <a:lnTo>
                  <a:pt x="2241756" y="2866949"/>
                </a:lnTo>
                <a:close/>
                <a:moveTo>
                  <a:pt x="2402398" y="2862252"/>
                </a:moveTo>
                <a:lnTo>
                  <a:pt x="2299860" y="2868058"/>
                </a:lnTo>
                <a:lnTo>
                  <a:pt x="2274435" y="2872248"/>
                </a:lnTo>
                <a:cubicBezTo>
                  <a:pt x="2274663" y="2874924"/>
                  <a:pt x="2274892" y="2877600"/>
                  <a:pt x="2275120" y="2880276"/>
                </a:cubicBezTo>
                <a:lnTo>
                  <a:pt x="2411005" y="2872582"/>
                </a:lnTo>
                <a:lnTo>
                  <a:pt x="2402398" y="2862252"/>
                </a:lnTo>
                <a:close/>
                <a:moveTo>
                  <a:pt x="1860452" y="2854988"/>
                </a:moveTo>
                <a:lnTo>
                  <a:pt x="1835027" y="2859177"/>
                </a:lnTo>
                <a:lnTo>
                  <a:pt x="1842795" y="2874688"/>
                </a:lnTo>
                <a:lnTo>
                  <a:pt x="1868221" y="2870499"/>
                </a:lnTo>
                <a:lnTo>
                  <a:pt x="1860452" y="2854988"/>
                </a:lnTo>
                <a:close/>
                <a:moveTo>
                  <a:pt x="1660031" y="2847820"/>
                </a:moveTo>
                <a:lnTo>
                  <a:pt x="1602440" y="2852731"/>
                </a:lnTo>
                <a:lnTo>
                  <a:pt x="1609523" y="2860213"/>
                </a:lnTo>
                <a:lnTo>
                  <a:pt x="1660715" y="2855848"/>
                </a:lnTo>
                <a:lnTo>
                  <a:pt x="1660031" y="2847820"/>
                </a:lnTo>
                <a:close/>
                <a:moveTo>
                  <a:pt x="1852684" y="2839477"/>
                </a:moveTo>
                <a:lnTo>
                  <a:pt x="1801663" y="2845850"/>
                </a:lnTo>
                <a:lnTo>
                  <a:pt x="1802347" y="2853878"/>
                </a:lnTo>
                <a:lnTo>
                  <a:pt x="1859767" y="2846959"/>
                </a:lnTo>
                <a:lnTo>
                  <a:pt x="1852684" y="2839477"/>
                </a:lnTo>
                <a:close/>
                <a:moveTo>
                  <a:pt x="3867855" y="2838005"/>
                </a:moveTo>
                <a:lnTo>
                  <a:pt x="3870770" y="2861330"/>
                </a:lnTo>
                <a:lnTo>
                  <a:pt x="3918132" y="2860391"/>
                </a:lnTo>
                <a:lnTo>
                  <a:pt x="3914416" y="2849244"/>
                </a:lnTo>
                <a:cubicBezTo>
                  <a:pt x="3906923" y="2841752"/>
                  <a:pt x="3895685" y="2838005"/>
                  <a:pt x="3880699" y="2838006"/>
                </a:cubicBezTo>
                <a:lnTo>
                  <a:pt x="3867855" y="2838005"/>
                </a:lnTo>
                <a:close/>
                <a:moveTo>
                  <a:pt x="2019399" y="2829304"/>
                </a:moveTo>
                <a:lnTo>
                  <a:pt x="1968379" y="2835676"/>
                </a:lnTo>
                <a:lnTo>
                  <a:pt x="1969063" y="2843705"/>
                </a:lnTo>
                <a:lnTo>
                  <a:pt x="2026483" y="2836787"/>
                </a:lnTo>
                <a:lnTo>
                  <a:pt x="2019399" y="2829304"/>
                </a:lnTo>
                <a:close/>
                <a:moveTo>
                  <a:pt x="1336146" y="2828941"/>
                </a:moveTo>
                <a:lnTo>
                  <a:pt x="1278557" y="2833853"/>
                </a:lnTo>
                <a:lnTo>
                  <a:pt x="1285639" y="2841334"/>
                </a:lnTo>
                <a:lnTo>
                  <a:pt x="1336830" y="2836970"/>
                </a:lnTo>
                <a:lnTo>
                  <a:pt x="1336146" y="2828941"/>
                </a:lnTo>
                <a:close/>
                <a:moveTo>
                  <a:pt x="1677687" y="2828119"/>
                </a:moveTo>
                <a:lnTo>
                  <a:pt x="1626667" y="2834491"/>
                </a:lnTo>
                <a:lnTo>
                  <a:pt x="1627351" y="2842519"/>
                </a:lnTo>
                <a:lnTo>
                  <a:pt x="1678371" y="2836147"/>
                </a:lnTo>
                <a:lnTo>
                  <a:pt x="1677687" y="2828119"/>
                </a:lnTo>
                <a:close/>
                <a:moveTo>
                  <a:pt x="646323" y="2827117"/>
                </a:moveTo>
                <a:lnTo>
                  <a:pt x="654092" y="2842627"/>
                </a:lnTo>
                <a:lnTo>
                  <a:pt x="545650" y="2855918"/>
                </a:lnTo>
                <a:lnTo>
                  <a:pt x="537884" y="2840407"/>
                </a:lnTo>
                <a:lnTo>
                  <a:pt x="646323" y="2827117"/>
                </a:lnTo>
                <a:close/>
                <a:moveTo>
                  <a:pt x="6218376" y="2825161"/>
                </a:moveTo>
                <a:lnTo>
                  <a:pt x="6192686" y="2831583"/>
                </a:lnTo>
                <a:lnTo>
                  <a:pt x="6196165" y="2859411"/>
                </a:lnTo>
                <a:lnTo>
                  <a:pt x="6222694" y="2859710"/>
                </a:lnTo>
                <a:lnTo>
                  <a:pt x="6218376" y="2825161"/>
                </a:lnTo>
                <a:close/>
                <a:moveTo>
                  <a:pt x="5505513" y="2825161"/>
                </a:moveTo>
                <a:lnTo>
                  <a:pt x="5499091" y="2825162"/>
                </a:lnTo>
                <a:cubicBezTo>
                  <a:pt x="5506584" y="2843357"/>
                  <a:pt x="5515949" y="2859279"/>
                  <a:pt x="5527188" y="2872926"/>
                </a:cubicBezTo>
                <a:lnTo>
                  <a:pt x="5527974" y="2873609"/>
                </a:lnTo>
                <a:lnTo>
                  <a:pt x="5580009" y="2873631"/>
                </a:lnTo>
                <a:lnTo>
                  <a:pt x="5636725" y="2872774"/>
                </a:lnTo>
                <a:lnTo>
                  <a:pt x="5649778" y="2863184"/>
                </a:lnTo>
                <a:lnTo>
                  <a:pt x="5601577" y="2847028"/>
                </a:lnTo>
                <a:lnTo>
                  <a:pt x="5591689" y="2851485"/>
                </a:lnTo>
                <a:lnTo>
                  <a:pt x="5582214" y="2841286"/>
                </a:lnTo>
                <a:lnTo>
                  <a:pt x="5540433" y="2829977"/>
                </a:lnTo>
                <a:cubicBezTo>
                  <a:pt x="5525716" y="2826766"/>
                  <a:pt x="5514076" y="2825161"/>
                  <a:pt x="5505513" y="2825161"/>
                </a:cubicBezTo>
                <a:close/>
                <a:moveTo>
                  <a:pt x="4477964" y="2825161"/>
                </a:moveTo>
                <a:lnTo>
                  <a:pt x="4394475" y="2838005"/>
                </a:lnTo>
                <a:cubicBezTo>
                  <a:pt x="4394475" y="2846568"/>
                  <a:pt x="4394476" y="2855131"/>
                  <a:pt x="4394476" y="2863694"/>
                </a:cubicBezTo>
                <a:lnTo>
                  <a:pt x="4463112" y="2877742"/>
                </a:lnTo>
                <a:lnTo>
                  <a:pt x="4512952" y="2887401"/>
                </a:lnTo>
                <a:lnTo>
                  <a:pt x="4560375" y="2885023"/>
                </a:lnTo>
                <a:lnTo>
                  <a:pt x="4542185" y="2858877"/>
                </a:lnTo>
                <a:lnTo>
                  <a:pt x="4524337" y="2849508"/>
                </a:lnTo>
                <a:lnTo>
                  <a:pt x="4411692" y="2855886"/>
                </a:lnTo>
                <a:cubicBezTo>
                  <a:pt x="4411464" y="2853210"/>
                  <a:pt x="4411235" y="2850534"/>
                  <a:pt x="4411007" y="2847858"/>
                </a:cubicBezTo>
                <a:lnTo>
                  <a:pt x="4490378" y="2838695"/>
                </a:lnTo>
                <a:lnTo>
                  <a:pt x="4507113" y="2840465"/>
                </a:lnTo>
                <a:lnTo>
                  <a:pt x="4477964" y="2825161"/>
                </a:lnTo>
                <a:close/>
                <a:moveTo>
                  <a:pt x="1818806" y="2820129"/>
                </a:moveTo>
                <a:lnTo>
                  <a:pt x="1793212" y="2822311"/>
                </a:lnTo>
                <a:lnTo>
                  <a:pt x="1794581" y="2838367"/>
                </a:lnTo>
                <a:lnTo>
                  <a:pt x="1826575" y="2835638"/>
                </a:lnTo>
                <a:lnTo>
                  <a:pt x="1818806" y="2820129"/>
                </a:lnTo>
                <a:close/>
                <a:moveTo>
                  <a:pt x="5274315" y="2818738"/>
                </a:moveTo>
                <a:cubicBezTo>
                  <a:pt x="5275385" y="2826231"/>
                  <a:pt x="5279801" y="2833188"/>
                  <a:pt x="5287561" y="2839611"/>
                </a:cubicBezTo>
                <a:lnTo>
                  <a:pt x="5298425" y="2845371"/>
                </a:lnTo>
                <a:lnTo>
                  <a:pt x="5299859" y="2845163"/>
                </a:lnTo>
                <a:lnTo>
                  <a:pt x="5382856" y="2834839"/>
                </a:lnTo>
                <a:lnTo>
                  <a:pt x="5469507" y="2825035"/>
                </a:lnTo>
                <a:lnTo>
                  <a:pt x="5274315" y="2818738"/>
                </a:lnTo>
                <a:close/>
                <a:moveTo>
                  <a:pt x="1644494" y="2816798"/>
                </a:moveTo>
                <a:lnTo>
                  <a:pt x="1561479" y="2825899"/>
                </a:lnTo>
                <a:lnTo>
                  <a:pt x="1568564" y="2833381"/>
                </a:lnTo>
                <a:lnTo>
                  <a:pt x="1645179" y="2824826"/>
                </a:lnTo>
                <a:cubicBezTo>
                  <a:pt x="1644951" y="2822150"/>
                  <a:pt x="1644722" y="2819474"/>
                  <a:pt x="1644494" y="2816798"/>
                </a:cubicBezTo>
                <a:close/>
                <a:moveTo>
                  <a:pt x="4612829" y="2812315"/>
                </a:moveTo>
                <a:lnTo>
                  <a:pt x="4555030" y="2818738"/>
                </a:lnTo>
                <a:lnTo>
                  <a:pt x="4561453" y="2844427"/>
                </a:lnTo>
                <a:lnTo>
                  <a:pt x="4612830" y="2838005"/>
                </a:lnTo>
                <a:cubicBezTo>
                  <a:pt x="4612830" y="2829442"/>
                  <a:pt x="4612829" y="2820878"/>
                  <a:pt x="4612829" y="2812315"/>
                </a:cubicBezTo>
                <a:close/>
                <a:moveTo>
                  <a:pt x="2069051" y="2806875"/>
                </a:moveTo>
                <a:lnTo>
                  <a:pt x="1986034" y="2815976"/>
                </a:lnTo>
                <a:lnTo>
                  <a:pt x="1993118" y="2823459"/>
                </a:lnTo>
                <a:lnTo>
                  <a:pt x="2069736" y="2814903"/>
                </a:lnTo>
                <a:cubicBezTo>
                  <a:pt x="2069508" y="2812227"/>
                  <a:pt x="2069279" y="2809551"/>
                  <a:pt x="2069051" y="2806875"/>
                </a:cubicBezTo>
                <a:close/>
                <a:moveTo>
                  <a:pt x="2268274" y="2799995"/>
                </a:moveTo>
                <a:lnTo>
                  <a:pt x="2210854" y="2806913"/>
                </a:lnTo>
                <a:lnTo>
                  <a:pt x="2217939" y="2814395"/>
                </a:lnTo>
                <a:lnTo>
                  <a:pt x="2268958" y="2808023"/>
                </a:lnTo>
                <a:lnTo>
                  <a:pt x="2268274" y="2799995"/>
                </a:lnTo>
                <a:close/>
                <a:moveTo>
                  <a:pt x="2375258" y="2794914"/>
                </a:moveTo>
                <a:lnTo>
                  <a:pt x="2351803" y="2796915"/>
                </a:lnTo>
                <a:lnTo>
                  <a:pt x="2294382" y="2803833"/>
                </a:lnTo>
                <a:lnTo>
                  <a:pt x="2301467" y="2811316"/>
                </a:lnTo>
                <a:lnTo>
                  <a:pt x="2380930" y="2813819"/>
                </a:lnTo>
                <a:lnTo>
                  <a:pt x="2375258" y="2794914"/>
                </a:lnTo>
                <a:close/>
                <a:moveTo>
                  <a:pt x="1977583" y="2792438"/>
                </a:moveTo>
                <a:lnTo>
                  <a:pt x="1920163" y="2799355"/>
                </a:lnTo>
                <a:cubicBezTo>
                  <a:pt x="1869543" y="2810411"/>
                  <a:pt x="1844460" y="2818615"/>
                  <a:pt x="1844916" y="2823967"/>
                </a:cubicBezTo>
                <a:cubicBezTo>
                  <a:pt x="1871425" y="2832489"/>
                  <a:pt x="1884907" y="2839425"/>
                  <a:pt x="1885363" y="2844777"/>
                </a:cubicBezTo>
                <a:lnTo>
                  <a:pt x="1910788" y="2840587"/>
                </a:lnTo>
                <a:cubicBezTo>
                  <a:pt x="1944916" y="2837677"/>
                  <a:pt x="1967181" y="2821628"/>
                  <a:pt x="1977583" y="2792438"/>
                </a:cubicBezTo>
                <a:close/>
                <a:moveTo>
                  <a:pt x="4253288" y="2784092"/>
                </a:moveTo>
                <a:lnTo>
                  <a:pt x="4222493" y="2785117"/>
                </a:lnTo>
                <a:lnTo>
                  <a:pt x="4227498" y="2825161"/>
                </a:lnTo>
                <a:lnTo>
                  <a:pt x="4278876" y="2825161"/>
                </a:lnTo>
                <a:cubicBezTo>
                  <a:pt x="4276735" y="2808035"/>
                  <a:pt x="4270849" y="2795190"/>
                  <a:pt x="4261214" y="2786627"/>
                </a:cubicBezTo>
                <a:lnTo>
                  <a:pt x="4253288" y="2784092"/>
                </a:lnTo>
                <a:close/>
                <a:moveTo>
                  <a:pt x="1738082" y="2780515"/>
                </a:moveTo>
                <a:lnTo>
                  <a:pt x="1661466" y="2789069"/>
                </a:lnTo>
                <a:cubicBezTo>
                  <a:pt x="1661694" y="2791745"/>
                  <a:pt x="1661923" y="2794422"/>
                  <a:pt x="1662151" y="2797098"/>
                </a:cubicBezTo>
                <a:lnTo>
                  <a:pt x="1745167" y="2787998"/>
                </a:lnTo>
                <a:lnTo>
                  <a:pt x="1738082" y="2780515"/>
                </a:lnTo>
                <a:close/>
                <a:moveTo>
                  <a:pt x="5100827" y="2774782"/>
                </a:moveTo>
                <a:lnTo>
                  <a:pt x="5071184" y="2776020"/>
                </a:lnTo>
                <a:cubicBezTo>
                  <a:pt x="4764372" y="2787274"/>
                  <a:pt x="4608895" y="2787518"/>
                  <a:pt x="4604755" y="2776752"/>
                </a:cubicBezTo>
                <a:lnTo>
                  <a:pt x="4602470" y="2777406"/>
                </a:lnTo>
                <a:lnTo>
                  <a:pt x="4619252" y="2781811"/>
                </a:lnTo>
                <a:cubicBezTo>
                  <a:pt x="4662067" y="2789303"/>
                  <a:pt x="4704882" y="2793050"/>
                  <a:pt x="4747696" y="2793049"/>
                </a:cubicBezTo>
                <a:lnTo>
                  <a:pt x="4805496" y="2793050"/>
                </a:lnTo>
                <a:cubicBezTo>
                  <a:pt x="4805496" y="2795190"/>
                  <a:pt x="4805495" y="2797331"/>
                  <a:pt x="4805495" y="2799471"/>
                </a:cubicBezTo>
                <a:cubicBezTo>
                  <a:pt x="4805495" y="2823020"/>
                  <a:pt x="4796932" y="2841751"/>
                  <a:pt x="4779806" y="2855666"/>
                </a:cubicBezTo>
                <a:lnTo>
                  <a:pt x="4762212" y="2861897"/>
                </a:lnTo>
                <a:lnTo>
                  <a:pt x="4764654" y="2862768"/>
                </a:lnTo>
                <a:lnTo>
                  <a:pt x="4783954" y="2875205"/>
                </a:lnTo>
                <a:lnTo>
                  <a:pt x="4814813" y="2874171"/>
                </a:lnTo>
                <a:lnTo>
                  <a:pt x="4811917" y="2870117"/>
                </a:lnTo>
                <a:cubicBezTo>
                  <a:pt x="4811917" y="2835864"/>
                  <a:pt x="4829043" y="2816597"/>
                  <a:pt x="4863295" y="2812316"/>
                </a:cubicBezTo>
                <a:lnTo>
                  <a:pt x="4888983" y="2812315"/>
                </a:lnTo>
                <a:lnTo>
                  <a:pt x="4895406" y="2863693"/>
                </a:lnTo>
                <a:lnTo>
                  <a:pt x="4891451" y="2871603"/>
                </a:lnTo>
                <a:lnTo>
                  <a:pt x="4931069" y="2870276"/>
                </a:lnTo>
                <a:lnTo>
                  <a:pt x="4933306" y="2862286"/>
                </a:lnTo>
                <a:cubicBezTo>
                  <a:pt x="4933285" y="2862045"/>
                  <a:pt x="4933265" y="2861805"/>
                  <a:pt x="4933244" y="2861564"/>
                </a:cubicBezTo>
                <a:lnTo>
                  <a:pt x="4933615" y="2861183"/>
                </a:lnTo>
                <a:lnTo>
                  <a:pt x="4938756" y="2842821"/>
                </a:lnTo>
                <a:cubicBezTo>
                  <a:pt x="4946248" y="2833189"/>
                  <a:pt x="4957487" y="2827301"/>
                  <a:pt x="4972471" y="2825161"/>
                </a:cubicBezTo>
                <a:lnTo>
                  <a:pt x="5030272" y="2844426"/>
                </a:lnTo>
                <a:cubicBezTo>
                  <a:pt x="5030272" y="2827300"/>
                  <a:pt x="5038834" y="2818738"/>
                  <a:pt x="5055960" y="2818739"/>
                </a:cubicBezTo>
                <a:cubicBezTo>
                  <a:pt x="5055960" y="2827302"/>
                  <a:pt x="5055961" y="2835864"/>
                  <a:pt x="5055961" y="2844427"/>
                </a:cubicBezTo>
                <a:lnTo>
                  <a:pt x="5107337" y="2812315"/>
                </a:lnTo>
                <a:lnTo>
                  <a:pt x="5165137" y="2805894"/>
                </a:lnTo>
                <a:lnTo>
                  <a:pt x="5171560" y="2857271"/>
                </a:lnTo>
                <a:cubicBezTo>
                  <a:pt x="5205813" y="2835864"/>
                  <a:pt x="5231500" y="2825161"/>
                  <a:pt x="5248626" y="2825162"/>
                </a:cubicBezTo>
                <a:cubicBezTo>
                  <a:pt x="5248626" y="2816598"/>
                  <a:pt x="5248627" y="2808035"/>
                  <a:pt x="5248627" y="2799471"/>
                </a:cubicBezTo>
                <a:lnTo>
                  <a:pt x="5229360" y="2799471"/>
                </a:lnTo>
                <a:lnTo>
                  <a:pt x="5149962" y="2788328"/>
                </a:lnTo>
                <a:lnTo>
                  <a:pt x="5144348" y="2791056"/>
                </a:lnTo>
                <a:lnTo>
                  <a:pt x="5143008" y="2787352"/>
                </a:lnTo>
                <a:lnTo>
                  <a:pt x="5137843" y="2786627"/>
                </a:lnTo>
                <a:lnTo>
                  <a:pt x="5100827" y="2774782"/>
                </a:lnTo>
                <a:close/>
                <a:moveTo>
                  <a:pt x="7265191" y="2767360"/>
                </a:moveTo>
                <a:lnTo>
                  <a:pt x="7233079" y="2773783"/>
                </a:lnTo>
                <a:lnTo>
                  <a:pt x="7239503" y="2825161"/>
                </a:lnTo>
                <a:lnTo>
                  <a:pt x="7271613" y="2818738"/>
                </a:lnTo>
                <a:lnTo>
                  <a:pt x="7265191" y="2767360"/>
                </a:lnTo>
                <a:close/>
                <a:moveTo>
                  <a:pt x="2201034" y="2767318"/>
                </a:moveTo>
                <a:lnTo>
                  <a:pt x="2194633" y="2767864"/>
                </a:lnTo>
                <a:lnTo>
                  <a:pt x="2202402" y="2783374"/>
                </a:lnTo>
                <a:lnTo>
                  <a:pt x="2253422" y="2777002"/>
                </a:lnTo>
                <a:cubicBezTo>
                  <a:pt x="2244092" y="2768363"/>
                  <a:pt x="2226629" y="2765135"/>
                  <a:pt x="2201034" y="2767318"/>
                </a:cubicBezTo>
                <a:close/>
                <a:moveTo>
                  <a:pt x="757054" y="2765112"/>
                </a:moveTo>
                <a:lnTo>
                  <a:pt x="764822" y="2780623"/>
                </a:lnTo>
                <a:cubicBezTo>
                  <a:pt x="747872" y="2783416"/>
                  <a:pt x="722619" y="2789613"/>
                  <a:pt x="689061" y="2799213"/>
                </a:cubicBezTo>
                <a:lnTo>
                  <a:pt x="655699" y="2785886"/>
                </a:lnTo>
                <a:lnTo>
                  <a:pt x="706034" y="2771484"/>
                </a:lnTo>
                <a:lnTo>
                  <a:pt x="757054" y="2765112"/>
                </a:lnTo>
                <a:close/>
                <a:moveTo>
                  <a:pt x="2103850" y="2761454"/>
                </a:moveTo>
                <a:lnTo>
                  <a:pt x="2052831" y="2767826"/>
                </a:lnTo>
                <a:cubicBezTo>
                  <a:pt x="2053059" y="2770502"/>
                  <a:pt x="2053286" y="2773178"/>
                  <a:pt x="2053514" y="2775854"/>
                </a:cubicBezTo>
                <a:lnTo>
                  <a:pt x="2110935" y="2768936"/>
                </a:lnTo>
                <a:lnTo>
                  <a:pt x="2103850" y="2761454"/>
                </a:lnTo>
                <a:close/>
                <a:moveTo>
                  <a:pt x="1929538" y="2758123"/>
                </a:moveTo>
                <a:lnTo>
                  <a:pt x="1944389" y="2781117"/>
                </a:lnTo>
                <a:lnTo>
                  <a:pt x="2020835" y="2770555"/>
                </a:lnTo>
                <a:cubicBezTo>
                  <a:pt x="2020265" y="2763864"/>
                  <a:pt x="1989832" y="2759721"/>
                  <a:pt x="1929538" y="2758123"/>
                </a:cubicBezTo>
                <a:close/>
                <a:moveTo>
                  <a:pt x="4983402" y="2753774"/>
                </a:moveTo>
                <a:lnTo>
                  <a:pt x="4972439" y="2765495"/>
                </a:lnTo>
                <a:lnTo>
                  <a:pt x="4987527" y="2763677"/>
                </a:lnTo>
                <a:lnTo>
                  <a:pt x="4983402" y="2753774"/>
                </a:lnTo>
                <a:close/>
                <a:moveTo>
                  <a:pt x="5017426" y="2748094"/>
                </a:moveTo>
                <a:cubicBezTo>
                  <a:pt x="5017426" y="2750234"/>
                  <a:pt x="5017427" y="2752375"/>
                  <a:pt x="5017427" y="2754515"/>
                </a:cubicBezTo>
                <a:lnTo>
                  <a:pt x="5014816" y="2760390"/>
                </a:lnTo>
                <a:lnTo>
                  <a:pt x="5029859" y="2758578"/>
                </a:lnTo>
                <a:lnTo>
                  <a:pt x="5025979" y="2750831"/>
                </a:lnTo>
                <a:lnTo>
                  <a:pt x="5017426" y="2748094"/>
                </a:lnTo>
                <a:close/>
                <a:moveTo>
                  <a:pt x="7483545" y="2748094"/>
                </a:moveTo>
                <a:cubicBezTo>
                  <a:pt x="7453575" y="2769501"/>
                  <a:pt x="7417183" y="2782345"/>
                  <a:pt x="7374369" y="2786627"/>
                </a:cubicBezTo>
                <a:lnTo>
                  <a:pt x="7380790" y="2812315"/>
                </a:lnTo>
                <a:lnTo>
                  <a:pt x="7489967" y="2825161"/>
                </a:lnTo>
                <a:lnTo>
                  <a:pt x="7483545" y="2748094"/>
                </a:lnTo>
                <a:close/>
                <a:moveTo>
                  <a:pt x="4648555" y="2746617"/>
                </a:moveTo>
                <a:lnTo>
                  <a:pt x="4655638" y="2754100"/>
                </a:lnTo>
                <a:lnTo>
                  <a:pt x="4598218" y="2761017"/>
                </a:lnTo>
                <a:lnTo>
                  <a:pt x="4597534" y="2752989"/>
                </a:lnTo>
                <a:lnTo>
                  <a:pt x="4648555" y="2746617"/>
                </a:lnTo>
                <a:close/>
                <a:moveTo>
                  <a:pt x="1837385" y="2735658"/>
                </a:moveTo>
                <a:lnTo>
                  <a:pt x="1805390" y="2738386"/>
                </a:lnTo>
                <a:cubicBezTo>
                  <a:pt x="1775529" y="2740932"/>
                  <a:pt x="1747685" y="2741959"/>
                  <a:pt x="1721861" y="2741466"/>
                </a:cubicBezTo>
                <a:cubicBezTo>
                  <a:pt x="1704911" y="2744258"/>
                  <a:pt x="1696610" y="2747663"/>
                  <a:pt x="1696951" y="2751677"/>
                </a:cubicBezTo>
                <a:lnTo>
                  <a:pt x="1587825" y="2756938"/>
                </a:lnTo>
                <a:lnTo>
                  <a:pt x="1504982" y="2768047"/>
                </a:lnTo>
                <a:lnTo>
                  <a:pt x="1512067" y="2775529"/>
                </a:lnTo>
                <a:cubicBezTo>
                  <a:pt x="1537548" y="2772008"/>
                  <a:pt x="1565219" y="2768974"/>
                  <a:pt x="1595081" y="2766428"/>
                </a:cubicBezTo>
                <a:cubicBezTo>
                  <a:pt x="1663336" y="2760608"/>
                  <a:pt x="1746693" y="2755521"/>
                  <a:pt x="1845154" y="2751168"/>
                </a:cubicBezTo>
                <a:lnTo>
                  <a:pt x="1837385" y="2735658"/>
                </a:lnTo>
                <a:close/>
                <a:moveTo>
                  <a:pt x="1314963" y="2731688"/>
                </a:moveTo>
                <a:cubicBezTo>
                  <a:pt x="1353471" y="2729752"/>
                  <a:pt x="1375255" y="2733286"/>
                  <a:pt x="1380321" y="2742288"/>
                </a:cubicBezTo>
                <a:lnTo>
                  <a:pt x="1271709" y="2753571"/>
                </a:lnTo>
                <a:lnTo>
                  <a:pt x="1263942" y="2738061"/>
                </a:lnTo>
                <a:lnTo>
                  <a:pt x="1314963" y="2731688"/>
                </a:lnTo>
                <a:close/>
                <a:moveTo>
                  <a:pt x="6924815" y="2728827"/>
                </a:moveTo>
                <a:cubicBezTo>
                  <a:pt x="6843468" y="2737391"/>
                  <a:pt x="6723587" y="2741672"/>
                  <a:pt x="6565174" y="2741671"/>
                </a:cubicBezTo>
                <a:lnTo>
                  <a:pt x="6539483" y="2741672"/>
                </a:lnTo>
                <a:lnTo>
                  <a:pt x="6545907" y="2767360"/>
                </a:lnTo>
                <a:lnTo>
                  <a:pt x="6905549" y="2780206"/>
                </a:lnTo>
                <a:lnTo>
                  <a:pt x="6924815" y="2728827"/>
                </a:lnTo>
                <a:close/>
                <a:moveTo>
                  <a:pt x="1972106" y="2728212"/>
                </a:moveTo>
                <a:lnTo>
                  <a:pt x="1863667" y="2741503"/>
                </a:lnTo>
                <a:lnTo>
                  <a:pt x="1870750" y="2748986"/>
                </a:lnTo>
                <a:lnTo>
                  <a:pt x="1896345" y="2746802"/>
                </a:lnTo>
                <a:cubicBezTo>
                  <a:pt x="1926207" y="2744257"/>
                  <a:pt x="1954049" y="2743230"/>
                  <a:pt x="1979873" y="2743723"/>
                </a:cubicBezTo>
                <a:lnTo>
                  <a:pt x="1972106" y="2728212"/>
                </a:lnTo>
                <a:close/>
                <a:moveTo>
                  <a:pt x="2062204" y="2726594"/>
                </a:moveTo>
                <a:lnTo>
                  <a:pt x="2030209" y="2729323"/>
                </a:lnTo>
                <a:lnTo>
                  <a:pt x="2037293" y="2736806"/>
                </a:lnTo>
                <a:cubicBezTo>
                  <a:pt x="2054357" y="2735350"/>
                  <a:pt x="2082257" y="2734992"/>
                  <a:pt x="2120994" y="2735733"/>
                </a:cubicBezTo>
                <a:cubicBezTo>
                  <a:pt x="2120766" y="2733057"/>
                  <a:pt x="2120537" y="2730381"/>
                  <a:pt x="2120309" y="2727705"/>
                </a:cubicBezTo>
                <a:lnTo>
                  <a:pt x="2062204" y="2726594"/>
                </a:lnTo>
                <a:close/>
                <a:moveTo>
                  <a:pt x="4555519" y="2724404"/>
                </a:moveTo>
                <a:lnTo>
                  <a:pt x="4506066" y="2738551"/>
                </a:lnTo>
                <a:lnTo>
                  <a:pt x="4474243" y="2743286"/>
                </a:lnTo>
                <a:lnTo>
                  <a:pt x="4420998" y="2743334"/>
                </a:lnTo>
                <a:lnTo>
                  <a:pt x="4418715" y="2754102"/>
                </a:lnTo>
                <a:lnTo>
                  <a:pt x="4490808" y="2748094"/>
                </a:lnTo>
                <a:lnTo>
                  <a:pt x="4592386" y="2774759"/>
                </a:lnTo>
                <a:lnTo>
                  <a:pt x="4837718" y="2772940"/>
                </a:lnTo>
                <a:cubicBezTo>
                  <a:pt x="4867009" y="2763704"/>
                  <a:pt x="4892320" y="2758176"/>
                  <a:pt x="4913651" y="2756356"/>
                </a:cubicBezTo>
                <a:lnTo>
                  <a:pt x="4908250" y="2750653"/>
                </a:lnTo>
                <a:lnTo>
                  <a:pt x="4908250" y="2754516"/>
                </a:lnTo>
                <a:lnTo>
                  <a:pt x="4892562" y="2750624"/>
                </a:lnTo>
                <a:lnTo>
                  <a:pt x="4855547" y="2755247"/>
                </a:lnTo>
                <a:cubicBezTo>
                  <a:pt x="4856003" y="2760600"/>
                  <a:pt x="4847700" y="2764003"/>
                  <a:pt x="4830636" y="2765458"/>
                </a:cubicBezTo>
                <a:cubicBezTo>
                  <a:pt x="4825570" y="2756456"/>
                  <a:pt x="4801709" y="2753773"/>
                  <a:pt x="4759048" y="2757411"/>
                </a:cubicBezTo>
                <a:lnTo>
                  <a:pt x="4739852" y="2759048"/>
                </a:lnTo>
                <a:lnTo>
                  <a:pt x="4764078" y="2740809"/>
                </a:lnTo>
                <a:lnTo>
                  <a:pt x="4756994" y="2733326"/>
                </a:lnTo>
                <a:lnTo>
                  <a:pt x="4737798" y="2734964"/>
                </a:lnTo>
                <a:cubicBezTo>
                  <a:pt x="4716468" y="2736783"/>
                  <a:pt x="4700371" y="2736976"/>
                  <a:pt x="4689505" y="2735544"/>
                </a:cubicBezTo>
                <a:lnTo>
                  <a:pt x="4674453" y="2727372"/>
                </a:lnTo>
                <a:lnTo>
                  <a:pt x="4674181" y="2727945"/>
                </a:lnTo>
                <a:lnTo>
                  <a:pt x="4675051" y="2735292"/>
                </a:lnTo>
                <a:lnTo>
                  <a:pt x="4616188" y="2749707"/>
                </a:lnTo>
                <a:lnTo>
                  <a:pt x="4604987" y="2744906"/>
                </a:lnTo>
                <a:lnTo>
                  <a:pt x="4565538" y="2755718"/>
                </a:lnTo>
                <a:lnTo>
                  <a:pt x="4556576" y="2724752"/>
                </a:lnTo>
                <a:lnTo>
                  <a:pt x="4555519" y="2724404"/>
                </a:lnTo>
                <a:close/>
                <a:moveTo>
                  <a:pt x="6263330" y="2715983"/>
                </a:moveTo>
                <a:lnTo>
                  <a:pt x="6096354" y="2735251"/>
                </a:lnTo>
                <a:lnTo>
                  <a:pt x="6128465" y="2786627"/>
                </a:lnTo>
                <a:lnTo>
                  <a:pt x="6179842" y="2754516"/>
                </a:lnTo>
                <a:lnTo>
                  <a:pt x="6237642" y="2773783"/>
                </a:lnTo>
                <a:lnTo>
                  <a:pt x="6263330" y="2715983"/>
                </a:lnTo>
                <a:close/>
                <a:moveTo>
                  <a:pt x="1190302" y="2705930"/>
                </a:moveTo>
                <a:cubicBezTo>
                  <a:pt x="1164821" y="2709451"/>
                  <a:pt x="1143547" y="2711938"/>
                  <a:pt x="1126482" y="2713393"/>
                </a:cubicBezTo>
                <a:cubicBezTo>
                  <a:pt x="1096621" y="2715940"/>
                  <a:pt x="1070911" y="2716784"/>
                  <a:pt x="1049354" y="2715927"/>
                </a:cubicBezTo>
                <a:lnTo>
                  <a:pt x="1031525" y="2733621"/>
                </a:lnTo>
                <a:lnTo>
                  <a:pt x="1190987" y="2713958"/>
                </a:lnTo>
                <a:cubicBezTo>
                  <a:pt x="1190759" y="2711282"/>
                  <a:pt x="1190530" y="2708606"/>
                  <a:pt x="1190302" y="2705930"/>
                </a:cubicBezTo>
                <a:close/>
                <a:moveTo>
                  <a:pt x="4430722" y="2704621"/>
                </a:moveTo>
                <a:lnTo>
                  <a:pt x="4429163" y="2704806"/>
                </a:lnTo>
                <a:lnTo>
                  <a:pt x="4428726" y="2706866"/>
                </a:lnTo>
                <a:lnTo>
                  <a:pt x="4432425" y="2706420"/>
                </a:lnTo>
                <a:lnTo>
                  <a:pt x="4430722" y="2704621"/>
                </a:lnTo>
                <a:close/>
                <a:moveTo>
                  <a:pt x="2130185" y="2692356"/>
                </a:moveTo>
                <a:cubicBezTo>
                  <a:pt x="2130189" y="2692402"/>
                  <a:pt x="2130194" y="2692448"/>
                  <a:pt x="2130198" y="2692494"/>
                </a:cubicBezTo>
                <a:lnTo>
                  <a:pt x="2130899" y="2692434"/>
                </a:lnTo>
                <a:lnTo>
                  <a:pt x="2130185" y="2692356"/>
                </a:lnTo>
                <a:close/>
                <a:moveTo>
                  <a:pt x="5909315" y="2691007"/>
                </a:moveTo>
                <a:lnTo>
                  <a:pt x="5874758" y="2709697"/>
                </a:lnTo>
                <a:lnTo>
                  <a:pt x="5820201" y="2738387"/>
                </a:lnTo>
                <a:lnTo>
                  <a:pt x="5820201" y="2741671"/>
                </a:lnTo>
                <a:lnTo>
                  <a:pt x="5961489" y="2748094"/>
                </a:lnTo>
                <a:lnTo>
                  <a:pt x="6012866" y="2741672"/>
                </a:lnTo>
                <a:cubicBezTo>
                  <a:pt x="6012866" y="2733109"/>
                  <a:pt x="6012867" y="2724546"/>
                  <a:pt x="6012867" y="2715983"/>
                </a:cubicBezTo>
                <a:lnTo>
                  <a:pt x="5987176" y="2715984"/>
                </a:lnTo>
                <a:cubicBezTo>
                  <a:pt x="5959346" y="2715983"/>
                  <a:pt x="5937939" y="2712772"/>
                  <a:pt x="5922955" y="2706350"/>
                </a:cubicBezTo>
                <a:lnTo>
                  <a:pt x="5909315" y="2691007"/>
                </a:lnTo>
                <a:close/>
                <a:moveTo>
                  <a:pt x="5510814" y="2687746"/>
                </a:moveTo>
                <a:lnTo>
                  <a:pt x="5490515" y="2692771"/>
                </a:lnTo>
                <a:lnTo>
                  <a:pt x="5511936" y="2696716"/>
                </a:lnTo>
                <a:lnTo>
                  <a:pt x="5510814" y="2687746"/>
                </a:lnTo>
                <a:close/>
                <a:moveTo>
                  <a:pt x="2053903" y="2685650"/>
                </a:moveTo>
                <a:lnTo>
                  <a:pt x="1988393" y="2692456"/>
                </a:lnTo>
                <a:cubicBezTo>
                  <a:pt x="1945733" y="2696094"/>
                  <a:pt x="1898751" y="2699426"/>
                  <a:pt x="1847444" y="2702454"/>
                </a:cubicBezTo>
                <a:cubicBezTo>
                  <a:pt x="1852510" y="2711456"/>
                  <a:pt x="1876371" y="2714138"/>
                  <a:pt x="1919031" y="2710501"/>
                </a:cubicBezTo>
                <a:lnTo>
                  <a:pt x="1938228" y="2708864"/>
                </a:lnTo>
                <a:lnTo>
                  <a:pt x="2097688" y="2689201"/>
                </a:lnTo>
                <a:cubicBezTo>
                  <a:pt x="2097684" y="2689152"/>
                  <a:pt x="2097679" y="2689102"/>
                  <a:pt x="2097675" y="2689053"/>
                </a:cubicBezTo>
                <a:lnTo>
                  <a:pt x="2053903" y="2685650"/>
                </a:lnTo>
                <a:close/>
                <a:moveTo>
                  <a:pt x="6340396" y="2683872"/>
                </a:moveTo>
                <a:lnTo>
                  <a:pt x="6282598" y="2690295"/>
                </a:lnTo>
                <a:lnTo>
                  <a:pt x="6321131" y="2741671"/>
                </a:lnTo>
                <a:cubicBezTo>
                  <a:pt x="6304005" y="2741672"/>
                  <a:pt x="6295441" y="2748094"/>
                  <a:pt x="6295441" y="2760939"/>
                </a:cubicBezTo>
                <a:lnTo>
                  <a:pt x="6295441" y="2767360"/>
                </a:lnTo>
                <a:lnTo>
                  <a:pt x="6353241" y="2767360"/>
                </a:lnTo>
                <a:cubicBezTo>
                  <a:pt x="6396055" y="2767360"/>
                  <a:pt x="6441010" y="2769501"/>
                  <a:pt x="6488107" y="2773783"/>
                </a:cubicBezTo>
                <a:cubicBezTo>
                  <a:pt x="6393916" y="2739530"/>
                  <a:pt x="6344678" y="2709560"/>
                  <a:pt x="6340396" y="2683872"/>
                </a:cubicBezTo>
                <a:close/>
                <a:moveTo>
                  <a:pt x="1665363" y="2683613"/>
                </a:moveTo>
                <a:lnTo>
                  <a:pt x="1614344" y="2689986"/>
                </a:lnTo>
                <a:cubicBezTo>
                  <a:pt x="1614572" y="2692662"/>
                  <a:pt x="1614801" y="2695337"/>
                  <a:pt x="1615029" y="2698013"/>
                </a:cubicBezTo>
                <a:lnTo>
                  <a:pt x="1672448" y="2691095"/>
                </a:lnTo>
                <a:lnTo>
                  <a:pt x="1665363" y="2683613"/>
                </a:lnTo>
                <a:close/>
                <a:moveTo>
                  <a:pt x="5539653" y="2680833"/>
                </a:moveTo>
                <a:lnTo>
                  <a:pt x="5544046" y="2715983"/>
                </a:lnTo>
                <a:lnTo>
                  <a:pt x="5595424" y="2709561"/>
                </a:lnTo>
                <a:lnTo>
                  <a:pt x="5592070" y="2682737"/>
                </a:lnTo>
                <a:lnTo>
                  <a:pt x="5539653" y="2680833"/>
                </a:lnTo>
                <a:close/>
                <a:moveTo>
                  <a:pt x="5664701" y="2679079"/>
                </a:moveTo>
                <a:lnTo>
                  <a:pt x="5655074" y="2683025"/>
                </a:lnTo>
                <a:lnTo>
                  <a:pt x="5655245" y="2685031"/>
                </a:lnTo>
                <a:lnTo>
                  <a:pt x="5621393" y="2683802"/>
                </a:lnTo>
                <a:lnTo>
                  <a:pt x="5621112" y="2683872"/>
                </a:lnTo>
                <a:lnTo>
                  <a:pt x="5621112" y="2709560"/>
                </a:lnTo>
                <a:lnTo>
                  <a:pt x="5696868" y="2716448"/>
                </a:lnTo>
                <a:lnTo>
                  <a:pt x="5773822" y="2688998"/>
                </a:lnTo>
                <a:lnTo>
                  <a:pt x="5664701" y="2679079"/>
                </a:lnTo>
                <a:close/>
                <a:moveTo>
                  <a:pt x="1548471" y="2673365"/>
                </a:moveTo>
                <a:lnTo>
                  <a:pt x="1465457" y="2682466"/>
                </a:lnTo>
                <a:lnTo>
                  <a:pt x="1472540" y="2689948"/>
                </a:lnTo>
                <a:lnTo>
                  <a:pt x="1549156" y="2681393"/>
                </a:lnTo>
                <a:cubicBezTo>
                  <a:pt x="1548928" y="2678717"/>
                  <a:pt x="1548699" y="2676041"/>
                  <a:pt x="1548471" y="2673365"/>
                </a:cubicBezTo>
                <a:close/>
                <a:moveTo>
                  <a:pt x="1200360" y="2672726"/>
                </a:moveTo>
                <a:lnTo>
                  <a:pt x="1247721" y="2699011"/>
                </a:lnTo>
                <a:cubicBezTo>
                  <a:pt x="1223495" y="2717250"/>
                  <a:pt x="1211952" y="2733060"/>
                  <a:pt x="1213093" y="2746440"/>
                </a:cubicBezTo>
                <a:lnTo>
                  <a:pt x="1213606" y="2752461"/>
                </a:lnTo>
                <a:lnTo>
                  <a:pt x="1188181" y="2756651"/>
                </a:lnTo>
                <a:lnTo>
                  <a:pt x="1173329" y="2733658"/>
                </a:lnTo>
                <a:lnTo>
                  <a:pt x="981874" y="2756049"/>
                </a:lnTo>
                <a:lnTo>
                  <a:pt x="982387" y="2762070"/>
                </a:lnTo>
                <a:cubicBezTo>
                  <a:pt x="983414" y="2774112"/>
                  <a:pt x="960522" y="2782803"/>
                  <a:pt x="913709" y="2788142"/>
                </a:cubicBezTo>
                <a:cubicBezTo>
                  <a:pt x="913938" y="2790818"/>
                  <a:pt x="914166" y="2793495"/>
                  <a:pt x="914395" y="2796171"/>
                </a:cubicBezTo>
                <a:lnTo>
                  <a:pt x="1329815" y="2754681"/>
                </a:lnTo>
                <a:lnTo>
                  <a:pt x="1338266" y="2778219"/>
                </a:lnTo>
                <a:lnTo>
                  <a:pt x="1312842" y="2782409"/>
                </a:lnTo>
                <a:lnTo>
                  <a:pt x="1113617" y="2789290"/>
                </a:lnTo>
                <a:cubicBezTo>
                  <a:pt x="1080061" y="2798890"/>
                  <a:pt x="1054750" y="2804418"/>
                  <a:pt x="1037688" y="2805873"/>
                </a:cubicBezTo>
                <a:lnTo>
                  <a:pt x="1030603" y="2798391"/>
                </a:lnTo>
                <a:lnTo>
                  <a:pt x="980268" y="2812791"/>
                </a:lnTo>
                <a:lnTo>
                  <a:pt x="837778" y="2804726"/>
                </a:lnTo>
                <a:cubicBezTo>
                  <a:pt x="783462" y="2822835"/>
                  <a:pt x="739297" y="2834014"/>
                  <a:pt x="705283" y="2838262"/>
                </a:cubicBezTo>
                <a:lnTo>
                  <a:pt x="697515" y="2822752"/>
                </a:lnTo>
                <a:cubicBezTo>
                  <a:pt x="782605" y="2812800"/>
                  <a:pt x="841246" y="2794996"/>
                  <a:pt x="873435" y="2769339"/>
                </a:cubicBezTo>
                <a:lnTo>
                  <a:pt x="822242" y="2773704"/>
                </a:lnTo>
                <a:lnTo>
                  <a:pt x="814646" y="2760201"/>
                </a:lnTo>
                <a:lnTo>
                  <a:pt x="1005928" y="2735803"/>
                </a:lnTo>
                <a:lnTo>
                  <a:pt x="998845" y="2728321"/>
                </a:lnTo>
                <a:cubicBezTo>
                  <a:pt x="977630" y="2731477"/>
                  <a:pt x="949957" y="2734511"/>
                  <a:pt x="915831" y="2737421"/>
                </a:cubicBezTo>
                <a:cubicBezTo>
                  <a:pt x="877436" y="2740696"/>
                  <a:pt x="832586" y="2743846"/>
                  <a:pt x="781282" y="2746874"/>
                </a:cubicBezTo>
                <a:lnTo>
                  <a:pt x="781966" y="2754902"/>
                </a:lnTo>
                <a:lnTo>
                  <a:pt x="698267" y="2755974"/>
                </a:lnTo>
                <a:lnTo>
                  <a:pt x="716094" y="2738281"/>
                </a:lnTo>
                <a:lnTo>
                  <a:pt x="774197" y="2739391"/>
                </a:lnTo>
                <a:cubicBezTo>
                  <a:pt x="791261" y="2737936"/>
                  <a:pt x="799623" y="2735201"/>
                  <a:pt x="799280" y="2731187"/>
                </a:cubicBezTo>
                <a:lnTo>
                  <a:pt x="799109" y="2729180"/>
                </a:lnTo>
                <a:lnTo>
                  <a:pt x="991078" y="2712810"/>
                </a:lnTo>
                <a:lnTo>
                  <a:pt x="1099689" y="2701527"/>
                </a:lnTo>
                <a:lnTo>
                  <a:pt x="1174766" y="2674908"/>
                </a:lnTo>
                <a:lnTo>
                  <a:pt x="1200360" y="2672726"/>
                </a:lnTo>
                <a:close/>
                <a:moveTo>
                  <a:pt x="1772956" y="2669908"/>
                </a:moveTo>
                <a:lnTo>
                  <a:pt x="1773805" y="2670322"/>
                </a:lnTo>
                <a:lnTo>
                  <a:pt x="1722783" y="2676696"/>
                </a:lnTo>
                <a:lnTo>
                  <a:pt x="1730552" y="2692206"/>
                </a:lnTo>
                <a:lnTo>
                  <a:pt x="1743350" y="2691114"/>
                </a:lnTo>
                <a:cubicBezTo>
                  <a:pt x="1768945" y="2688932"/>
                  <a:pt x="1803416" y="2690035"/>
                  <a:pt x="1846760" y="2694426"/>
                </a:cubicBezTo>
                <a:lnTo>
                  <a:pt x="1846589" y="2692419"/>
                </a:lnTo>
                <a:cubicBezTo>
                  <a:pt x="1846189" y="2687735"/>
                  <a:pt x="1851742" y="2683556"/>
                  <a:pt x="1863245" y="2679879"/>
                </a:cubicBezTo>
                <a:lnTo>
                  <a:pt x="1889635" y="2675082"/>
                </a:lnTo>
                <a:lnTo>
                  <a:pt x="1851393" y="2672961"/>
                </a:lnTo>
                <a:lnTo>
                  <a:pt x="1830051" y="2672130"/>
                </a:lnTo>
                <a:lnTo>
                  <a:pt x="1780889" y="2677805"/>
                </a:lnTo>
                <a:lnTo>
                  <a:pt x="1788245" y="2670504"/>
                </a:lnTo>
                <a:lnTo>
                  <a:pt x="1772956" y="2669908"/>
                </a:lnTo>
                <a:close/>
                <a:moveTo>
                  <a:pt x="3749350" y="2669392"/>
                </a:moveTo>
                <a:lnTo>
                  <a:pt x="3709767" y="2671491"/>
                </a:lnTo>
                <a:lnTo>
                  <a:pt x="3710752" y="2679368"/>
                </a:lnTo>
                <a:lnTo>
                  <a:pt x="3751976" y="2676815"/>
                </a:lnTo>
                <a:lnTo>
                  <a:pt x="3749350" y="2669392"/>
                </a:lnTo>
                <a:close/>
                <a:moveTo>
                  <a:pt x="1614215" y="2664755"/>
                </a:moveTo>
                <a:lnTo>
                  <a:pt x="1573897" y="2669175"/>
                </a:lnTo>
                <a:lnTo>
                  <a:pt x="1580979" y="2676658"/>
                </a:lnTo>
                <a:lnTo>
                  <a:pt x="1657597" y="2668102"/>
                </a:lnTo>
                <a:cubicBezTo>
                  <a:pt x="1657534" y="2667362"/>
                  <a:pt x="1657470" y="2666622"/>
                  <a:pt x="1657407" y="2665882"/>
                </a:cubicBezTo>
                <a:lnTo>
                  <a:pt x="1614215" y="2664755"/>
                </a:lnTo>
                <a:close/>
                <a:moveTo>
                  <a:pt x="5589001" y="2658183"/>
                </a:moveTo>
                <a:lnTo>
                  <a:pt x="5582965" y="2658937"/>
                </a:lnTo>
                <a:lnTo>
                  <a:pt x="5589207" y="2659830"/>
                </a:lnTo>
                <a:cubicBezTo>
                  <a:pt x="5589138" y="2659281"/>
                  <a:pt x="5589070" y="2658732"/>
                  <a:pt x="5589001" y="2658183"/>
                </a:cubicBezTo>
                <a:close/>
                <a:moveTo>
                  <a:pt x="6475262" y="2645339"/>
                </a:moveTo>
                <a:lnTo>
                  <a:pt x="6449574" y="2645340"/>
                </a:lnTo>
                <a:lnTo>
                  <a:pt x="6449574" y="2696717"/>
                </a:lnTo>
                <a:lnTo>
                  <a:pt x="6481686" y="2696717"/>
                </a:lnTo>
                <a:lnTo>
                  <a:pt x="6475262" y="2645339"/>
                </a:lnTo>
                <a:close/>
                <a:moveTo>
                  <a:pt x="5920945" y="2625582"/>
                </a:moveTo>
                <a:lnTo>
                  <a:pt x="5916532" y="2626072"/>
                </a:lnTo>
                <a:lnTo>
                  <a:pt x="5916951" y="2627743"/>
                </a:lnTo>
                <a:lnTo>
                  <a:pt x="5920945" y="2625582"/>
                </a:lnTo>
                <a:close/>
                <a:moveTo>
                  <a:pt x="5657584" y="2570642"/>
                </a:moveTo>
                <a:lnTo>
                  <a:pt x="5632863" y="2573730"/>
                </a:lnTo>
                <a:lnTo>
                  <a:pt x="5633547" y="2581758"/>
                </a:lnTo>
                <a:lnTo>
                  <a:pt x="5647839" y="2584651"/>
                </a:lnTo>
                <a:lnTo>
                  <a:pt x="5657584" y="2570642"/>
                </a:lnTo>
                <a:close/>
                <a:moveTo>
                  <a:pt x="4299492" y="2519036"/>
                </a:moveTo>
                <a:lnTo>
                  <a:pt x="4291312" y="2520006"/>
                </a:lnTo>
                <a:lnTo>
                  <a:pt x="4299634" y="2519640"/>
                </a:lnTo>
                <a:cubicBezTo>
                  <a:pt x="4299587" y="2519439"/>
                  <a:pt x="4299539" y="2519237"/>
                  <a:pt x="4299492" y="2519036"/>
                </a:cubicBezTo>
                <a:close/>
                <a:moveTo>
                  <a:pt x="6462418" y="2516896"/>
                </a:moveTo>
                <a:lnTo>
                  <a:pt x="6462418" y="2568273"/>
                </a:lnTo>
                <a:cubicBezTo>
                  <a:pt x="6428166" y="2568273"/>
                  <a:pt x="6408899" y="2553288"/>
                  <a:pt x="6404620" y="2523318"/>
                </a:cubicBezTo>
                <a:lnTo>
                  <a:pt x="6462418" y="2516896"/>
                </a:lnTo>
                <a:close/>
                <a:moveTo>
                  <a:pt x="5961263" y="2515093"/>
                </a:moveTo>
                <a:cubicBezTo>
                  <a:pt x="5961338" y="2515694"/>
                  <a:pt x="5961414" y="2516296"/>
                  <a:pt x="5961489" y="2516897"/>
                </a:cubicBezTo>
                <a:lnTo>
                  <a:pt x="5932763" y="2520087"/>
                </a:lnTo>
                <a:lnTo>
                  <a:pt x="5937046" y="2516518"/>
                </a:lnTo>
                <a:lnTo>
                  <a:pt x="5961263" y="2515093"/>
                </a:lnTo>
                <a:close/>
                <a:moveTo>
                  <a:pt x="8035853" y="2510474"/>
                </a:moveTo>
                <a:cubicBezTo>
                  <a:pt x="8035853" y="2527600"/>
                  <a:pt x="8048697" y="2551147"/>
                  <a:pt x="8074386" y="2581117"/>
                </a:cubicBezTo>
                <a:lnTo>
                  <a:pt x="8023009" y="2613229"/>
                </a:lnTo>
                <a:lnTo>
                  <a:pt x="8016587" y="2561852"/>
                </a:lnTo>
                <a:cubicBezTo>
                  <a:pt x="7772544" y="2621790"/>
                  <a:pt x="7618411" y="2656043"/>
                  <a:pt x="7554189" y="2664605"/>
                </a:cubicBezTo>
                <a:lnTo>
                  <a:pt x="7522079" y="2613229"/>
                </a:lnTo>
                <a:lnTo>
                  <a:pt x="7522079" y="2587540"/>
                </a:lnTo>
                <a:lnTo>
                  <a:pt x="7849609" y="2555429"/>
                </a:lnTo>
                <a:lnTo>
                  <a:pt x="8035853" y="2510474"/>
                </a:lnTo>
                <a:close/>
                <a:moveTo>
                  <a:pt x="2489619" y="2509299"/>
                </a:moveTo>
                <a:lnTo>
                  <a:pt x="2420815" y="2510506"/>
                </a:lnTo>
                <a:lnTo>
                  <a:pt x="2423893" y="2523637"/>
                </a:lnTo>
                <a:lnTo>
                  <a:pt x="2469425" y="2537768"/>
                </a:lnTo>
                <a:cubicBezTo>
                  <a:pt x="2483340" y="2540979"/>
                  <a:pt x="2495649" y="2542585"/>
                  <a:pt x="2506352" y="2542585"/>
                </a:cubicBezTo>
                <a:lnTo>
                  <a:pt x="2499931" y="2516897"/>
                </a:lnTo>
                <a:lnTo>
                  <a:pt x="2489619" y="2509299"/>
                </a:lnTo>
                <a:close/>
                <a:moveTo>
                  <a:pt x="5030751" y="2499516"/>
                </a:moveTo>
                <a:lnTo>
                  <a:pt x="4973489" y="2514130"/>
                </a:lnTo>
                <a:lnTo>
                  <a:pt x="5027679" y="2514012"/>
                </a:lnTo>
                <a:lnTo>
                  <a:pt x="5030751" y="2499516"/>
                </a:lnTo>
                <a:close/>
                <a:moveTo>
                  <a:pt x="2331925" y="2498680"/>
                </a:moveTo>
                <a:lnTo>
                  <a:pt x="2299610" y="2509954"/>
                </a:lnTo>
                <a:cubicBezTo>
                  <a:pt x="2269216" y="2518517"/>
                  <a:pt x="2255760" y="2537491"/>
                  <a:pt x="2259238" y="2566874"/>
                </a:cubicBezTo>
                <a:lnTo>
                  <a:pt x="2260976" y="2581566"/>
                </a:lnTo>
                <a:lnTo>
                  <a:pt x="2286655" y="2571078"/>
                </a:lnTo>
                <a:cubicBezTo>
                  <a:pt x="2320893" y="2557093"/>
                  <a:pt x="2335983" y="2532962"/>
                  <a:pt x="2331925" y="2498680"/>
                </a:cubicBezTo>
                <a:close/>
                <a:moveTo>
                  <a:pt x="6738572" y="2491206"/>
                </a:moveTo>
                <a:cubicBezTo>
                  <a:pt x="6764260" y="2491207"/>
                  <a:pt x="6792090" y="2512614"/>
                  <a:pt x="6822061" y="2555429"/>
                </a:cubicBezTo>
                <a:lnTo>
                  <a:pt x="6770683" y="2587540"/>
                </a:lnTo>
                <a:lnTo>
                  <a:pt x="6661506" y="2600384"/>
                </a:lnTo>
                <a:lnTo>
                  <a:pt x="6655085" y="2549006"/>
                </a:lnTo>
                <a:lnTo>
                  <a:pt x="6712884" y="2542585"/>
                </a:lnTo>
                <a:lnTo>
                  <a:pt x="6680773" y="2497629"/>
                </a:lnTo>
                <a:lnTo>
                  <a:pt x="6732149" y="2491207"/>
                </a:lnTo>
                <a:lnTo>
                  <a:pt x="6738572" y="2491206"/>
                </a:lnTo>
                <a:close/>
                <a:moveTo>
                  <a:pt x="4174810" y="2489103"/>
                </a:moveTo>
                <a:cubicBezTo>
                  <a:pt x="4175100" y="2491551"/>
                  <a:pt x="4175389" y="2494000"/>
                  <a:pt x="4175679" y="2496448"/>
                </a:cubicBezTo>
                <a:lnTo>
                  <a:pt x="4168368" y="2519551"/>
                </a:lnTo>
                <a:lnTo>
                  <a:pt x="4179423" y="2521116"/>
                </a:lnTo>
                <a:lnTo>
                  <a:pt x="4188966" y="2523317"/>
                </a:lnTo>
                <a:cubicBezTo>
                  <a:pt x="4188930" y="2523029"/>
                  <a:pt x="4188893" y="2522740"/>
                  <a:pt x="4188857" y="2522452"/>
                </a:cubicBezTo>
                <a:lnTo>
                  <a:pt x="4199741" y="2523992"/>
                </a:lnTo>
                <a:lnTo>
                  <a:pt x="4205557" y="2523762"/>
                </a:lnTo>
                <a:lnTo>
                  <a:pt x="4283837" y="2520333"/>
                </a:lnTo>
                <a:lnTo>
                  <a:pt x="4238456" y="2515088"/>
                </a:lnTo>
                <a:cubicBezTo>
                  <a:pt x="4219888" y="2509837"/>
                  <a:pt x="4198672" y="2501176"/>
                  <a:pt x="4174810" y="2489103"/>
                </a:cubicBezTo>
                <a:close/>
                <a:moveTo>
                  <a:pt x="5667197" y="2473242"/>
                </a:moveTo>
                <a:lnTo>
                  <a:pt x="5628781" y="2497252"/>
                </a:lnTo>
                <a:lnTo>
                  <a:pt x="5626008" y="2497945"/>
                </a:lnTo>
                <a:lnTo>
                  <a:pt x="5621112" y="2478362"/>
                </a:lnTo>
                <a:lnTo>
                  <a:pt x="5667197" y="2473242"/>
                </a:lnTo>
                <a:close/>
                <a:moveTo>
                  <a:pt x="5686660" y="2472292"/>
                </a:moveTo>
                <a:lnTo>
                  <a:pt x="5791343" y="2477050"/>
                </a:lnTo>
                <a:lnTo>
                  <a:pt x="5789336" y="2484408"/>
                </a:lnTo>
                <a:lnTo>
                  <a:pt x="5809457" y="2527524"/>
                </a:lnTo>
                <a:lnTo>
                  <a:pt x="5727226" y="2516915"/>
                </a:lnTo>
                <a:lnTo>
                  <a:pt x="5686660" y="2472292"/>
                </a:lnTo>
                <a:close/>
                <a:moveTo>
                  <a:pt x="7143169" y="2471941"/>
                </a:moveTo>
                <a:lnTo>
                  <a:pt x="7175280" y="2471941"/>
                </a:lnTo>
                <a:lnTo>
                  <a:pt x="7181703" y="2516897"/>
                </a:lnTo>
                <a:lnTo>
                  <a:pt x="7149591" y="2523318"/>
                </a:lnTo>
                <a:lnTo>
                  <a:pt x="7143169" y="2471941"/>
                </a:lnTo>
                <a:close/>
                <a:moveTo>
                  <a:pt x="5455383" y="2465141"/>
                </a:moveTo>
                <a:lnTo>
                  <a:pt x="5461804" y="2490829"/>
                </a:lnTo>
                <a:lnTo>
                  <a:pt x="5459720" y="2490989"/>
                </a:lnTo>
                <a:lnTo>
                  <a:pt x="5417209" y="2479968"/>
                </a:lnTo>
                <a:lnTo>
                  <a:pt x="5412389" y="2468724"/>
                </a:lnTo>
                <a:lnTo>
                  <a:pt x="5455383" y="2465141"/>
                </a:lnTo>
                <a:close/>
                <a:moveTo>
                  <a:pt x="5511936" y="2456681"/>
                </a:moveTo>
                <a:lnTo>
                  <a:pt x="5511936" y="2482527"/>
                </a:lnTo>
                <a:lnTo>
                  <a:pt x="5487493" y="2484408"/>
                </a:lnTo>
                <a:lnTo>
                  <a:pt x="5487493" y="2458718"/>
                </a:lnTo>
                <a:lnTo>
                  <a:pt x="5511936" y="2456681"/>
                </a:lnTo>
                <a:close/>
                <a:moveTo>
                  <a:pt x="3873217" y="2442864"/>
                </a:moveTo>
                <a:lnTo>
                  <a:pt x="3813484" y="2449936"/>
                </a:lnTo>
                <a:lnTo>
                  <a:pt x="3817538" y="2461397"/>
                </a:lnTo>
                <a:lnTo>
                  <a:pt x="3840202" y="2465140"/>
                </a:lnTo>
                <a:lnTo>
                  <a:pt x="3860389" y="2474180"/>
                </a:lnTo>
                <a:lnTo>
                  <a:pt x="3876695" y="2472250"/>
                </a:lnTo>
                <a:lnTo>
                  <a:pt x="3873217" y="2442864"/>
                </a:lnTo>
                <a:close/>
                <a:moveTo>
                  <a:pt x="3463258" y="2439830"/>
                </a:moveTo>
                <a:lnTo>
                  <a:pt x="3463258" y="2465518"/>
                </a:lnTo>
                <a:lnTo>
                  <a:pt x="3411879" y="2471941"/>
                </a:lnTo>
                <a:lnTo>
                  <a:pt x="3405459" y="2446251"/>
                </a:lnTo>
                <a:lnTo>
                  <a:pt x="3463258" y="2439830"/>
                </a:lnTo>
                <a:close/>
                <a:moveTo>
                  <a:pt x="5951842" y="2439732"/>
                </a:moveTo>
                <a:lnTo>
                  <a:pt x="5956767" y="2479131"/>
                </a:lnTo>
                <a:lnTo>
                  <a:pt x="5911358" y="2471562"/>
                </a:lnTo>
                <a:lnTo>
                  <a:pt x="5882606" y="2474437"/>
                </a:lnTo>
                <a:lnTo>
                  <a:pt x="5860966" y="2450636"/>
                </a:lnTo>
                <a:lnTo>
                  <a:pt x="5951842" y="2439732"/>
                </a:lnTo>
                <a:close/>
                <a:moveTo>
                  <a:pt x="3459744" y="2432218"/>
                </a:moveTo>
                <a:cubicBezTo>
                  <a:pt x="3416024" y="2432427"/>
                  <a:pt x="3387527" y="2433317"/>
                  <a:pt x="3374251" y="2434889"/>
                </a:cubicBezTo>
                <a:lnTo>
                  <a:pt x="3341938" y="2446163"/>
                </a:lnTo>
                <a:lnTo>
                  <a:pt x="3352052" y="2474760"/>
                </a:lnTo>
                <a:lnTo>
                  <a:pt x="3451885" y="2475979"/>
                </a:lnTo>
                <a:lnTo>
                  <a:pt x="3477475" y="2476044"/>
                </a:lnTo>
                <a:lnTo>
                  <a:pt x="3495369" y="2465518"/>
                </a:lnTo>
                <a:cubicBezTo>
                  <a:pt x="3495589" y="2469042"/>
                  <a:pt x="3495810" y="2472567"/>
                  <a:pt x="3496030" y="2476091"/>
                </a:cubicBezTo>
                <a:lnTo>
                  <a:pt x="3528883" y="2476176"/>
                </a:lnTo>
                <a:cubicBezTo>
                  <a:pt x="3572602" y="2475966"/>
                  <a:pt x="3601099" y="2475075"/>
                  <a:pt x="3614373" y="2473505"/>
                </a:cubicBezTo>
                <a:lnTo>
                  <a:pt x="3640051" y="2463017"/>
                </a:lnTo>
                <a:lnTo>
                  <a:pt x="3636574" y="2433634"/>
                </a:lnTo>
                <a:lnTo>
                  <a:pt x="3628397" y="2433534"/>
                </a:lnTo>
                <a:lnTo>
                  <a:pt x="3629319" y="2437225"/>
                </a:lnTo>
                <a:lnTo>
                  <a:pt x="3613720" y="2433355"/>
                </a:lnTo>
                <a:lnTo>
                  <a:pt x="3536742" y="2432415"/>
                </a:lnTo>
                <a:lnTo>
                  <a:pt x="3459744" y="2432218"/>
                </a:lnTo>
                <a:close/>
                <a:moveTo>
                  <a:pt x="4092238" y="2416939"/>
                </a:moveTo>
                <a:lnTo>
                  <a:pt x="4072326" y="2419295"/>
                </a:lnTo>
                <a:lnTo>
                  <a:pt x="3909011" y="2460975"/>
                </a:lnTo>
                <a:lnTo>
                  <a:pt x="3912489" y="2490358"/>
                </a:lnTo>
                <a:cubicBezTo>
                  <a:pt x="3942880" y="2481796"/>
                  <a:pt x="3980201" y="2474895"/>
                  <a:pt x="4024447" y="2469657"/>
                </a:cubicBezTo>
                <a:cubicBezTo>
                  <a:pt x="4068695" y="2464420"/>
                  <a:pt x="4117655" y="2461108"/>
                  <a:pt x="4171331" y="2459719"/>
                </a:cubicBezTo>
                <a:cubicBezTo>
                  <a:pt x="4162849" y="2425962"/>
                  <a:pt x="4136485" y="2411701"/>
                  <a:pt x="4092238" y="2416939"/>
                </a:cubicBezTo>
                <a:close/>
                <a:moveTo>
                  <a:pt x="4767792" y="2381667"/>
                </a:moveTo>
                <a:lnTo>
                  <a:pt x="4781386" y="2439648"/>
                </a:lnTo>
                <a:lnTo>
                  <a:pt x="4764541" y="2444044"/>
                </a:lnTo>
                <a:lnTo>
                  <a:pt x="4768209" y="2458718"/>
                </a:lnTo>
                <a:lnTo>
                  <a:pt x="4710411" y="2465141"/>
                </a:lnTo>
                <a:cubicBezTo>
                  <a:pt x="4710411" y="2459534"/>
                  <a:pt x="4710410" y="2453927"/>
                  <a:pt x="4710410" y="2448320"/>
                </a:cubicBezTo>
                <a:lnTo>
                  <a:pt x="4680527" y="2440414"/>
                </a:lnTo>
                <a:cubicBezTo>
                  <a:pt x="4668306" y="2431928"/>
                  <a:pt x="4660075" y="2419246"/>
                  <a:pt x="4655834" y="2402368"/>
                </a:cubicBezTo>
                <a:lnTo>
                  <a:pt x="4767792" y="2381667"/>
                </a:lnTo>
                <a:close/>
                <a:moveTo>
                  <a:pt x="3744185" y="2376202"/>
                </a:moveTo>
                <a:lnTo>
                  <a:pt x="3685322" y="2390619"/>
                </a:lnTo>
                <a:lnTo>
                  <a:pt x="3688801" y="2420002"/>
                </a:lnTo>
                <a:lnTo>
                  <a:pt x="3747663" y="2405585"/>
                </a:lnTo>
                <a:lnTo>
                  <a:pt x="3744185" y="2376202"/>
                </a:lnTo>
                <a:close/>
                <a:moveTo>
                  <a:pt x="4862913" y="2372556"/>
                </a:moveTo>
                <a:cubicBezTo>
                  <a:pt x="4863040" y="2373573"/>
                  <a:pt x="4863168" y="2374590"/>
                  <a:pt x="4863295" y="2375607"/>
                </a:cubicBezTo>
                <a:lnTo>
                  <a:pt x="4838854" y="2377935"/>
                </a:lnTo>
                <a:cubicBezTo>
                  <a:pt x="4838854" y="2377033"/>
                  <a:pt x="4838853" y="2376132"/>
                  <a:pt x="4838853" y="2375230"/>
                </a:cubicBezTo>
                <a:lnTo>
                  <a:pt x="4862913" y="2372556"/>
                </a:lnTo>
                <a:close/>
                <a:moveTo>
                  <a:pt x="3177264" y="2362665"/>
                </a:moveTo>
                <a:lnTo>
                  <a:pt x="3148571" y="2369186"/>
                </a:lnTo>
                <a:lnTo>
                  <a:pt x="3154993" y="2394874"/>
                </a:lnTo>
                <a:lnTo>
                  <a:pt x="3161373" y="2394077"/>
                </a:lnTo>
                <a:lnTo>
                  <a:pt x="3160680" y="2393130"/>
                </a:lnTo>
                <a:cubicBezTo>
                  <a:pt x="3173954" y="2391559"/>
                  <a:pt x="3179722" y="2383428"/>
                  <a:pt x="3177983" y="2368736"/>
                </a:cubicBezTo>
                <a:cubicBezTo>
                  <a:pt x="3177743" y="2366712"/>
                  <a:pt x="3177504" y="2364689"/>
                  <a:pt x="3177264" y="2362665"/>
                </a:cubicBezTo>
                <a:close/>
                <a:moveTo>
                  <a:pt x="3462503" y="2327608"/>
                </a:moveTo>
                <a:lnTo>
                  <a:pt x="3409407" y="2333893"/>
                </a:lnTo>
                <a:lnTo>
                  <a:pt x="3411935" y="2355248"/>
                </a:lnTo>
                <a:lnTo>
                  <a:pt x="3427226" y="2360455"/>
                </a:lnTo>
                <a:lnTo>
                  <a:pt x="3428335" y="2361447"/>
                </a:lnTo>
                <a:lnTo>
                  <a:pt x="3472618" y="2356205"/>
                </a:lnTo>
                <a:lnTo>
                  <a:pt x="3462503" y="2327608"/>
                </a:lnTo>
                <a:close/>
                <a:moveTo>
                  <a:pt x="5373499" y="2324865"/>
                </a:moveTo>
                <a:lnTo>
                  <a:pt x="5413639" y="2379704"/>
                </a:lnTo>
                <a:lnTo>
                  <a:pt x="5364892" y="2422719"/>
                </a:lnTo>
                <a:lnTo>
                  <a:pt x="5312664" y="2436351"/>
                </a:lnTo>
                <a:lnTo>
                  <a:pt x="5299072" y="2378368"/>
                </a:lnTo>
                <a:cubicBezTo>
                  <a:pt x="5316192" y="2371377"/>
                  <a:pt x="5341000" y="2353541"/>
                  <a:pt x="5373499" y="2324865"/>
                </a:cubicBezTo>
                <a:close/>
                <a:moveTo>
                  <a:pt x="7545815" y="2319522"/>
                </a:moveTo>
                <a:cubicBezTo>
                  <a:pt x="7546093" y="2321901"/>
                  <a:pt x="7546370" y="2324281"/>
                  <a:pt x="7546648" y="2326660"/>
                </a:cubicBezTo>
                <a:lnTo>
                  <a:pt x="7529307" y="2321735"/>
                </a:lnTo>
                <a:lnTo>
                  <a:pt x="7545815" y="2319522"/>
                </a:lnTo>
                <a:close/>
                <a:moveTo>
                  <a:pt x="4081034" y="2298163"/>
                </a:moveTo>
                <a:lnTo>
                  <a:pt x="4020386" y="2303218"/>
                </a:lnTo>
                <a:lnTo>
                  <a:pt x="4029576" y="2342419"/>
                </a:lnTo>
                <a:lnTo>
                  <a:pt x="4140665" y="2314373"/>
                </a:lnTo>
                <a:lnTo>
                  <a:pt x="4136318" y="2302078"/>
                </a:lnTo>
                <a:lnTo>
                  <a:pt x="4100301" y="2298163"/>
                </a:lnTo>
                <a:lnTo>
                  <a:pt x="4081034" y="2298163"/>
                </a:lnTo>
                <a:close/>
                <a:moveTo>
                  <a:pt x="3868230" y="2287031"/>
                </a:moveTo>
                <a:lnTo>
                  <a:pt x="3871708" y="2316414"/>
                </a:lnTo>
                <a:lnTo>
                  <a:pt x="3934049" y="2331381"/>
                </a:lnTo>
                <a:lnTo>
                  <a:pt x="3967235" y="2327453"/>
                </a:lnTo>
                <a:lnTo>
                  <a:pt x="3957121" y="2298854"/>
                </a:lnTo>
                <a:cubicBezTo>
                  <a:pt x="3939422" y="2300949"/>
                  <a:pt x="3909792" y="2297008"/>
                  <a:pt x="3868230" y="2287031"/>
                </a:cubicBezTo>
                <a:close/>
                <a:moveTo>
                  <a:pt x="2225325" y="2280384"/>
                </a:moveTo>
                <a:lnTo>
                  <a:pt x="2193010" y="2291659"/>
                </a:lnTo>
                <a:lnTo>
                  <a:pt x="2206603" y="2349639"/>
                </a:lnTo>
                <a:lnTo>
                  <a:pt x="2232281" y="2339152"/>
                </a:lnTo>
                <a:lnTo>
                  <a:pt x="2225325" y="2280384"/>
                </a:lnTo>
                <a:close/>
                <a:moveTo>
                  <a:pt x="6625009" y="2275813"/>
                </a:moveTo>
                <a:cubicBezTo>
                  <a:pt x="6625009" y="2280717"/>
                  <a:pt x="6625008" y="2285622"/>
                  <a:pt x="6625008" y="2290526"/>
                </a:cubicBezTo>
                <a:cubicBezTo>
                  <a:pt x="6625008" y="2319955"/>
                  <a:pt x="6608998" y="2337121"/>
                  <a:pt x="6576976" y="2342027"/>
                </a:cubicBezTo>
                <a:lnTo>
                  <a:pt x="6542666" y="2349383"/>
                </a:lnTo>
                <a:lnTo>
                  <a:pt x="6549867" y="2327182"/>
                </a:lnTo>
                <a:lnTo>
                  <a:pt x="6598891" y="2312165"/>
                </a:lnTo>
                <a:cubicBezTo>
                  <a:pt x="6598891" y="2302381"/>
                  <a:pt x="6598892" y="2292596"/>
                  <a:pt x="6598892" y="2282812"/>
                </a:cubicBezTo>
                <a:lnTo>
                  <a:pt x="6625009" y="2275813"/>
                </a:lnTo>
                <a:close/>
                <a:moveTo>
                  <a:pt x="6387833" y="2274455"/>
                </a:moveTo>
                <a:lnTo>
                  <a:pt x="6426920" y="2300209"/>
                </a:lnTo>
                <a:lnTo>
                  <a:pt x="6439722" y="2325971"/>
                </a:lnTo>
                <a:lnTo>
                  <a:pt x="6302505" y="2312597"/>
                </a:lnTo>
                <a:cubicBezTo>
                  <a:pt x="6302505" y="2302788"/>
                  <a:pt x="6302504" y="2292978"/>
                  <a:pt x="6302504" y="2283169"/>
                </a:cubicBezTo>
                <a:lnTo>
                  <a:pt x="6387833" y="2274455"/>
                </a:lnTo>
                <a:close/>
                <a:moveTo>
                  <a:pt x="3186589" y="2270882"/>
                </a:moveTo>
                <a:lnTo>
                  <a:pt x="3160041" y="2274024"/>
                </a:lnTo>
                <a:lnTo>
                  <a:pt x="3164554" y="2293275"/>
                </a:lnTo>
                <a:lnTo>
                  <a:pt x="3192976" y="2298125"/>
                </a:lnTo>
                <a:lnTo>
                  <a:pt x="3186589" y="2270882"/>
                </a:lnTo>
                <a:close/>
                <a:moveTo>
                  <a:pt x="4503963" y="2256471"/>
                </a:moveTo>
                <a:cubicBezTo>
                  <a:pt x="4477994" y="2264511"/>
                  <a:pt x="4449524" y="2270364"/>
                  <a:pt x="4418551" y="2274031"/>
                </a:cubicBezTo>
                <a:cubicBezTo>
                  <a:pt x="4383155" y="2278220"/>
                  <a:pt x="4343668" y="2281032"/>
                  <a:pt x="4300092" y="2282466"/>
                </a:cubicBezTo>
                <a:lnTo>
                  <a:pt x="4216233" y="2282563"/>
                </a:lnTo>
                <a:lnTo>
                  <a:pt x="4249319" y="2289351"/>
                </a:lnTo>
                <a:lnTo>
                  <a:pt x="4254435" y="2330275"/>
                </a:lnTo>
                <a:cubicBezTo>
                  <a:pt x="4226606" y="2319571"/>
                  <a:pt x="4199846" y="2311543"/>
                  <a:pt x="4174158" y="2306190"/>
                </a:cubicBezTo>
                <a:lnTo>
                  <a:pt x="4162321" y="2304905"/>
                </a:lnTo>
                <a:lnTo>
                  <a:pt x="4170693" y="2340613"/>
                </a:lnTo>
                <a:lnTo>
                  <a:pt x="4203878" y="2336685"/>
                </a:lnTo>
                <a:cubicBezTo>
                  <a:pt x="4234850" y="2333018"/>
                  <a:pt x="4264191" y="2334511"/>
                  <a:pt x="4291898" y="2341163"/>
                </a:cubicBezTo>
                <a:lnTo>
                  <a:pt x="4298316" y="2332114"/>
                </a:lnTo>
                <a:lnTo>
                  <a:pt x="4286544" y="2330275"/>
                </a:lnTo>
                <a:lnTo>
                  <a:pt x="4280123" y="2330274"/>
                </a:lnTo>
                <a:lnTo>
                  <a:pt x="4280123" y="2304586"/>
                </a:lnTo>
                <a:lnTo>
                  <a:pt x="4299717" y="2299688"/>
                </a:lnTo>
                <a:lnTo>
                  <a:pt x="4345056" y="2308988"/>
                </a:lnTo>
                <a:lnTo>
                  <a:pt x="4429536" y="2309973"/>
                </a:lnTo>
                <a:lnTo>
                  <a:pt x="4514078" y="2285068"/>
                </a:lnTo>
                <a:lnTo>
                  <a:pt x="4503963" y="2256471"/>
                </a:lnTo>
                <a:close/>
                <a:moveTo>
                  <a:pt x="2651832" y="2244797"/>
                </a:moveTo>
                <a:lnTo>
                  <a:pt x="2599604" y="2258427"/>
                </a:lnTo>
                <a:cubicBezTo>
                  <a:pt x="2606059" y="2275044"/>
                  <a:pt x="2614771" y="2287048"/>
                  <a:pt x="2625742" y="2294440"/>
                </a:cubicBezTo>
                <a:lnTo>
                  <a:pt x="2653281" y="2300225"/>
                </a:lnTo>
                <a:lnTo>
                  <a:pt x="2657516" y="2269038"/>
                </a:lnTo>
                <a:lnTo>
                  <a:pt x="2651832" y="2244797"/>
                </a:lnTo>
                <a:close/>
                <a:moveTo>
                  <a:pt x="2500602" y="2218004"/>
                </a:moveTo>
                <a:lnTo>
                  <a:pt x="2448374" y="2231635"/>
                </a:lnTo>
                <a:lnTo>
                  <a:pt x="2451853" y="2261019"/>
                </a:lnTo>
                <a:lnTo>
                  <a:pt x="2510717" y="2246601"/>
                </a:lnTo>
                <a:lnTo>
                  <a:pt x="2500602" y="2218004"/>
                </a:lnTo>
                <a:close/>
                <a:moveTo>
                  <a:pt x="2228164" y="2190663"/>
                </a:moveTo>
                <a:lnTo>
                  <a:pt x="2208255" y="2193020"/>
                </a:lnTo>
                <a:cubicBezTo>
                  <a:pt x="2168432" y="2197733"/>
                  <a:pt x="2087628" y="2197366"/>
                  <a:pt x="1965844" y="2191918"/>
                </a:cubicBezTo>
                <a:lnTo>
                  <a:pt x="1940165" y="2202406"/>
                </a:lnTo>
                <a:lnTo>
                  <a:pt x="1943643" y="2231790"/>
                </a:lnTo>
                <a:lnTo>
                  <a:pt x="1970191" y="2228647"/>
                </a:lnTo>
                <a:cubicBezTo>
                  <a:pt x="2014437" y="2223410"/>
                  <a:pt x="2094952" y="2221329"/>
                  <a:pt x="2211733" y="2222403"/>
                </a:cubicBezTo>
                <a:lnTo>
                  <a:pt x="2238280" y="2219261"/>
                </a:lnTo>
                <a:lnTo>
                  <a:pt x="2228164" y="2190663"/>
                </a:lnTo>
                <a:close/>
                <a:moveTo>
                  <a:pt x="3254059" y="2158611"/>
                </a:moveTo>
                <a:lnTo>
                  <a:pt x="3195196" y="2173028"/>
                </a:lnTo>
                <a:lnTo>
                  <a:pt x="3205312" y="2201626"/>
                </a:lnTo>
                <a:lnTo>
                  <a:pt x="3257537" y="2187996"/>
                </a:lnTo>
                <a:lnTo>
                  <a:pt x="3254059" y="2158611"/>
                </a:lnTo>
                <a:close/>
                <a:moveTo>
                  <a:pt x="4041023" y="2154843"/>
                </a:moveTo>
                <a:lnTo>
                  <a:pt x="3963117" y="2178963"/>
                </a:lnTo>
                <a:cubicBezTo>
                  <a:pt x="3966016" y="2203450"/>
                  <a:pt x="3999887" y="2224269"/>
                  <a:pt x="4064732" y="2241424"/>
                </a:cubicBezTo>
                <a:lnTo>
                  <a:pt x="4041023" y="2154843"/>
                </a:lnTo>
                <a:close/>
                <a:moveTo>
                  <a:pt x="3926454" y="2153508"/>
                </a:moveTo>
                <a:lnTo>
                  <a:pt x="3867591" y="2167925"/>
                </a:lnTo>
                <a:lnTo>
                  <a:pt x="3877707" y="2196523"/>
                </a:lnTo>
                <a:lnTo>
                  <a:pt x="3929933" y="2182891"/>
                </a:lnTo>
                <a:lnTo>
                  <a:pt x="3926454" y="2153508"/>
                </a:lnTo>
                <a:close/>
                <a:moveTo>
                  <a:pt x="5664359" y="2150741"/>
                </a:moveTo>
                <a:cubicBezTo>
                  <a:pt x="5723827" y="2175266"/>
                  <a:pt x="5778722" y="2187527"/>
                  <a:pt x="5829042" y="2187527"/>
                </a:cubicBezTo>
                <a:lnTo>
                  <a:pt x="5849628" y="2187526"/>
                </a:lnTo>
                <a:lnTo>
                  <a:pt x="5931970" y="2180169"/>
                </a:lnTo>
                <a:lnTo>
                  <a:pt x="5938831" y="2239027"/>
                </a:lnTo>
                <a:lnTo>
                  <a:pt x="5911384" y="2239027"/>
                </a:lnTo>
                <a:cubicBezTo>
                  <a:pt x="5851915" y="2229217"/>
                  <a:pt x="5803311" y="2221860"/>
                  <a:pt x="5765571" y="2216955"/>
                </a:cubicBezTo>
                <a:lnTo>
                  <a:pt x="5752152" y="2215730"/>
                </a:lnTo>
                <a:lnTo>
                  <a:pt x="5669825" y="2197623"/>
                </a:lnTo>
                <a:lnTo>
                  <a:pt x="5664359" y="2150741"/>
                </a:lnTo>
                <a:close/>
                <a:moveTo>
                  <a:pt x="4336529" y="2149658"/>
                </a:moveTo>
                <a:lnTo>
                  <a:pt x="4251118" y="2167219"/>
                </a:lnTo>
                <a:lnTo>
                  <a:pt x="4261233" y="2195816"/>
                </a:lnTo>
                <a:lnTo>
                  <a:pt x="4340008" y="2179044"/>
                </a:lnTo>
                <a:lnTo>
                  <a:pt x="4336529" y="2149658"/>
                </a:lnTo>
                <a:close/>
                <a:moveTo>
                  <a:pt x="5253987" y="2135595"/>
                </a:moveTo>
                <a:lnTo>
                  <a:pt x="5255429" y="2136027"/>
                </a:lnTo>
                <a:lnTo>
                  <a:pt x="5250353" y="2136027"/>
                </a:lnTo>
                <a:lnTo>
                  <a:pt x="5253987" y="2135595"/>
                </a:lnTo>
                <a:close/>
                <a:moveTo>
                  <a:pt x="1703202" y="2133622"/>
                </a:moveTo>
                <a:lnTo>
                  <a:pt x="1689928" y="2135193"/>
                </a:lnTo>
                <a:lnTo>
                  <a:pt x="1703522" y="2193174"/>
                </a:lnTo>
                <a:lnTo>
                  <a:pt x="1755747" y="2179544"/>
                </a:lnTo>
                <a:cubicBezTo>
                  <a:pt x="1751689" y="2145263"/>
                  <a:pt x="1734174" y="2129955"/>
                  <a:pt x="1703202" y="2133622"/>
                </a:cubicBezTo>
                <a:close/>
                <a:moveTo>
                  <a:pt x="3119262" y="2100080"/>
                </a:moveTo>
                <a:lnTo>
                  <a:pt x="3067035" y="2113710"/>
                </a:lnTo>
                <a:lnTo>
                  <a:pt x="3080629" y="2171693"/>
                </a:lnTo>
                <a:lnTo>
                  <a:pt x="3132854" y="2158061"/>
                </a:lnTo>
                <a:lnTo>
                  <a:pt x="3119262" y="2100080"/>
                </a:lnTo>
                <a:close/>
                <a:moveTo>
                  <a:pt x="3765107" y="2098117"/>
                </a:moveTo>
                <a:lnTo>
                  <a:pt x="3712882" y="2111750"/>
                </a:lnTo>
                <a:cubicBezTo>
                  <a:pt x="3725788" y="2144982"/>
                  <a:pt x="3745516" y="2160028"/>
                  <a:pt x="3772064" y="2156886"/>
                </a:cubicBezTo>
                <a:lnTo>
                  <a:pt x="3778702" y="2156100"/>
                </a:lnTo>
                <a:lnTo>
                  <a:pt x="3765107" y="2098117"/>
                </a:lnTo>
                <a:close/>
                <a:moveTo>
                  <a:pt x="5039939" y="2096143"/>
                </a:moveTo>
                <a:lnTo>
                  <a:pt x="5039939" y="2099241"/>
                </a:lnTo>
                <a:lnTo>
                  <a:pt x="5014233" y="2102304"/>
                </a:lnTo>
                <a:lnTo>
                  <a:pt x="5013825" y="2098809"/>
                </a:lnTo>
                <a:lnTo>
                  <a:pt x="5039939" y="2096143"/>
                </a:lnTo>
                <a:close/>
                <a:moveTo>
                  <a:pt x="3293562" y="2094345"/>
                </a:moveTo>
                <a:lnTo>
                  <a:pt x="3267014" y="2097488"/>
                </a:lnTo>
                <a:lnTo>
                  <a:pt x="3280606" y="2155468"/>
                </a:lnTo>
                <a:lnTo>
                  <a:pt x="3306286" y="2144981"/>
                </a:lnTo>
                <a:lnTo>
                  <a:pt x="3293562" y="2094345"/>
                </a:lnTo>
                <a:close/>
                <a:moveTo>
                  <a:pt x="6962565" y="2091451"/>
                </a:moveTo>
                <a:cubicBezTo>
                  <a:pt x="6925970" y="2101262"/>
                  <a:pt x="6907672" y="2123332"/>
                  <a:pt x="6907672" y="2157665"/>
                </a:cubicBezTo>
                <a:lnTo>
                  <a:pt x="6969428" y="2150308"/>
                </a:lnTo>
                <a:lnTo>
                  <a:pt x="6962565" y="2091451"/>
                </a:lnTo>
                <a:close/>
                <a:moveTo>
                  <a:pt x="7257622" y="2084095"/>
                </a:moveTo>
                <a:lnTo>
                  <a:pt x="7230174" y="2091451"/>
                </a:lnTo>
                <a:lnTo>
                  <a:pt x="7237035" y="2150309"/>
                </a:lnTo>
                <a:lnTo>
                  <a:pt x="7264483" y="2142950"/>
                </a:lnTo>
                <a:lnTo>
                  <a:pt x="7257622" y="2084095"/>
                </a:lnTo>
                <a:close/>
                <a:moveTo>
                  <a:pt x="2942351" y="2083776"/>
                </a:moveTo>
                <a:lnTo>
                  <a:pt x="2883489" y="2098194"/>
                </a:lnTo>
                <a:lnTo>
                  <a:pt x="2897081" y="2156175"/>
                </a:lnTo>
                <a:lnTo>
                  <a:pt x="2955946" y="2141757"/>
                </a:lnTo>
                <a:lnTo>
                  <a:pt x="2942351" y="2083776"/>
                </a:lnTo>
                <a:close/>
                <a:moveTo>
                  <a:pt x="5479092" y="2077169"/>
                </a:moveTo>
                <a:cubicBezTo>
                  <a:pt x="5547710" y="2126217"/>
                  <a:pt x="5598030" y="2150741"/>
                  <a:pt x="5630052" y="2150741"/>
                </a:cubicBezTo>
                <a:lnTo>
                  <a:pt x="5636912" y="2150741"/>
                </a:lnTo>
                <a:cubicBezTo>
                  <a:pt x="5636912" y="2160550"/>
                  <a:pt x="5636913" y="2170360"/>
                  <a:pt x="5636913" y="2180169"/>
                </a:cubicBezTo>
                <a:lnTo>
                  <a:pt x="5615977" y="2185781"/>
                </a:lnTo>
                <a:lnTo>
                  <a:pt x="5521596" y="2165023"/>
                </a:lnTo>
                <a:lnTo>
                  <a:pt x="5514733" y="2135595"/>
                </a:lnTo>
                <a:lnTo>
                  <a:pt x="5496428" y="2147861"/>
                </a:lnTo>
                <a:lnTo>
                  <a:pt x="5507021" y="2145187"/>
                </a:lnTo>
                <a:lnTo>
                  <a:pt x="5520613" y="2203168"/>
                </a:lnTo>
                <a:lnTo>
                  <a:pt x="5409523" y="2231216"/>
                </a:lnTo>
                <a:lnTo>
                  <a:pt x="5395930" y="2173235"/>
                </a:lnTo>
                <a:lnTo>
                  <a:pt x="5476985" y="2152770"/>
                </a:lnTo>
                <a:lnTo>
                  <a:pt x="5451645" y="2113956"/>
                </a:lnTo>
                <a:lnTo>
                  <a:pt x="5405511" y="2144872"/>
                </a:lnTo>
                <a:lnTo>
                  <a:pt x="5396751" y="2140437"/>
                </a:lnTo>
                <a:lnTo>
                  <a:pt x="5396751" y="2091886"/>
                </a:lnTo>
                <a:lnTo>
                  <a:pt x="5424199" y="2084527"/>
                </a:lnTo>
                <a:lnTo>
                  <a:pt x="5485955" y="2106600"/>
                </a:lnTo>
                <a:lnTo>
                  <a:pt x="5479092" y="2077169"/>
                </a:lnTo>
                <a:close/>
                <a:moveTo>
                  <a:pt x="4722895" y="2059232"/>
                </a:moveTo>
                <a:lnTo>
                  <a:pt x="4669799" y="2065517"/>
                </a:lnTo>
                <a:lnTo>
                  <a:pt x="4673277" y="2094900"/>
                </a:lnTo>
                <a:lnTo>
                  <a:pt x="4733010" y="2087829"/>
                </a:lnTo>
                <a:lnTo>
                  <a:pt x="4722895" y="2059232"/>
                </a:lnTo>
                <a:close/>
                <a:moveTo>
                  <a:pt x="2318705" y="2045867"/>
                </a:moveTo>
                <a:lnTo>
                  <a:pt x="2234163" y="2070771"/>
                </a:lnTo>
                <a:lnTo>
                  <a:pt x="2237641" y="2100155"/>
                </a:lnTo>
                <a:cubicBezTo>
                  <a:pt x="2346731" y="2112070"/>
                  <a:pt x="2407914" y="2117244"/>
                  <a:pt x="2421188" y="2115672"/>
                </a:cubicBezTo>
                <a:cubicBezTo>
                  <a:pt x="2413285" y="2086814"/>
                  <a:pt x="2379124" y="2063544"/>
                  <a:pt x="2318705" y="2045867"/>
                </a:cubicBezTo>
                <a:close/>
                <a:moveTo>
                  <a:pt x="4423911" y="2035033"/>
                </a:moveTo>
                <a:lnTo>
                  <a:pt x="4345135" y="2051806"/>
                </a:lnTo>
                <a:lnTo>
                  <a:pt x="4348614" y="2081189"/>
                </a:lnTo>
                <a:lnTo>
                  <a:pt x="4434026" y="2063631"/>
                </a:lnTo>
                <a:lnTo>
                  <a:pt x="4423911" y="2035033"/>
                </a:lnTo>
                <a:close/>
                <a:moveTo>
                  <a:pt x="223294" y="2025744"/>
                </a:moveTo>
                <a:lnTo>
                  <a:pt x="145389" y="2049863"/>
                </a:lnTo>
                <a:lnTo>
                  <a:pt x="148866" y="2079248"/>
                </a:lnTo>
                <a:lnTo>
                  <a:pt x="168778" y="2076891"/>
                </a:lnTo>
                <a:cubicBezTo>
                  <a:pt x="186477" y="2074796"/>
                  <a:pt x="209180" y="2077073"/>
                  <a:pt x="236886" y="2083726"/>
                </a:cubicBezTo>
                <a:lnTo>
                  <a:pt x="223294" y="2025744"/>
                </a:lnTo>
                <a:close/>
                <a:moveTo>
                  <a:pt x="2046269" y="2018524"/>
                </a:moveTo>
                <a:lnTo>
                  <a:pt x="2059862" y="2076506"/>
                </a:lnTo>
                <a:lnTo>
                  <a:pt x="2112959" y="2070222"/>
                </a:lnTo>
                <a:cubicBezTo>
                  <a:pt x="2103896" y="2031566"/>
                  <a:pt x="2081665" y="2014334"/>
                  <a:pt x="2046269" y="2018524"/>
                </a:cubicBezTo>
                <a:close/>
                <a:moveTo>
                  <a:pt x="5488841" y="2017878"/>
                </a:moveTo>
                <a:lnTo>
                  <a:pt x="5531053" y="2022585"/>
                </a:lnTo>
                <a:lnTo>
                  <a:pt x="5533987" y="2047742"/>
                </a:lnTo>
                <a:lnTo>
                  <a:pt x="5479092" y="2055099"/>
                </a:lnTo>
                <a:cubicBezTo>
                  <a:pt x="5479092" y="2052647"/>
                  <a:pt x="5479093" y="2050194"/>
                  <a:pt x="5479093" y="2047742"/>
                </a:cubicBezTo>
                <a:lnTo>
                  <a:pt x="5488841" y="2017878"/>
                </a:lnTo>
                <a:close/>
                <a:moveTo>
                  <a:pt x="2456343" y="2014675"/>
                </a:moveTo>
                <a:lnTo>
                  <a:pt x="2397479" y="2029092"/>
                </a:lnTo>
                <a:lnTo>
                  <a:pt x="2407595" y="2057690"/>
                </a:lnTo>
                <a:lnTo>
                  <a:pt x="2459821" y="2044060"/>
                </a:lnTo>
                <a:lnTo>
                  <a:pt x="2456343" y="2014675"/>
                </a:lnTo>
                <a:close/>
                <a:moveTo>
                  <a:pt x="5177174" y="1996242"/>
                </a:moveTo>
                <a:lnTo>
                  <a:pt x="5177174" y="2025670"/>
                </a:lnTo>
                <a:lnTo>
                  <a:pt x="5122281" y="2033027"/>
                </a:lnTo>
                <a:lnTo>
                  <a:pt x="5115418" y="2003600"/>
                </a:lnTo>
                <a:lnTo>
                  <a:pt x="5177174" y="1996242"/>
                </a:lnTo>
                <a:close/>
                <a:moveTo>
                  <a:pt x="3974564" y="1991387"/>
                </a:moveTo>
                <a:lnTo>
                  <a:pt x="3936527" y="1999487"/>
                </a:lnTo>
                <a:lnTo>
                  <a:pt x="3947866" y="2012858"/>
                </a:lnTo>
                <a:lnTo>
                  <a:pt x="3897118" y="2019388"/>
                </a:lnTo>
                <a:lnTo>
                  <a:pt x="3899268" y="2037545"/>
                </a:lnTo>
                <a:lnTo>
                  <a:pt x="3984680" y="2019984"/>
                </a:lnTo>
                <a:lnTo>
                  <a:pt x="3974564" y="1991387"/>
                </a:lnTo>
                <a:close/>
                <a:moveTo>
                  <a:pt x="4358091" y="1990683"/>
                </a:moveTo>
                <a:lnTo>
                  <a:pt x="4346903" y="1993602"/>
                </a:lnTo>
                <a:lnTo>
                  <a:pt x="4346903" y="2003600"/>
                </a:lnTo>
                <a:lnTo>
                  <a:pt x="4320786" y="2005933"/>
                </a:lnTo>
                <a:lnTo>
                  <a:pt x="4320786" y="2000418"/>
                </a:lnTo>
                <a:lnTo>
                  <a:pt x="4305866" y="2004312"/>
                </a:lnTo>
                <a:lnTo>
                  <a:pt x="4309344" y="2033696"/>
                </a:lnTo>
                <a:lnTo>
                  <a:pt x="4361569" y="2020066"/>
                </a:lnTo>
                <a:lnTo>
                  <a:pt x="4358091" y="1990683"/>
                </a:lnTo>
                <a:close/>
                <a:moveTo>
                  <a:pt x="6564584" y="1988452"/>
                </a:moveTo>
                <a:lnTo>
                  <a:pt x="6571445" y="2017881"/>
                </a:lnTo>
                <a:lnTo>
                  <a:pt x="6509689" y="2025238"/>
                </a:lnTo>
                <a:lnTo>
                  <a:pt x="6509689" y="1995810"/>
                </a:lnTo>
                <a:lnTo>
                  <a:pt x="6564584" y="1988452"/>
                </a:lnTo>
                <a:close/>
                <a:moveTo>
                  <a:pt x="3737921" y="1982154"/>
                </a:moveTo>
                <a:lnTo>
                  <a:pt x="3685695" y="1995786"/>
                </a:lnTo>
                <a:lnTo>
                  <a:pt x="3689174" y="2025169"/>
                </a:lnTo>
                <a:lnTo>
                  <a:pt x="3748037" y="2010753"/>
                </a:lnTo>
                <a:lnTo>
                  <a:pt x="3737921" y="1982154"/>
                </a:lnTo>
                <a:close/>
                <a:moveTo>
                  <a:pt x="4172064" y="1975459"/>
                </a:moveTo>
                <a:lnTo>
                  <a:pt x="4147995" y="1978307"/>
                </a:lnTo>
                <a:lnTo>
                  <a:pt x="4161589" y="2036288"/>
                </a:lnTo>
                <a:lnTo>
                  <a:pt x="4188136" y="2033146"/>
                </a:lnTo>
                <a:lnTo>
                  <a:pt x="4182283" y="1983698"/>
                </a:lnTo>
                <a:lnTo>
                  <a:pt x="4154898" y="1986961"/>
                </a:lnTo>
                <a:lnTo>
                  <a:pt x="4172064" y="1975459"/>
                </a:lnTo>
                <a:close/>
                <a:moveTo>
                  <a:pt x="4024173" y="1973651"/>
                </a:moveTo>
                <a:lnTo>
                  <a:pt x="4016262" y="1988313"/>
                </a:lnTo>
                <a:cubicBezTo>
                  <a:pt x="4007139" y="2015464"/>
                  <a:pt x="4002301" y="2055143"/>
                  <a:pt x="4001750" y="2107351"/>
                </a:cubicBezTo>
                <a:lnTo>
                  <a:pt x="4060614" y="2092934"/>
                </a:lnTo>
                <a:cubicBezTo>
                  <a:pt x="4110811" y="2062162"/>
                  <a:pt x="4134752" y="2036982"/>
                  <a:pt x="4132433" y="2017394"/>
                </a:cubicBezTo>
                <a:lnTo>
                  <a:pt x="4109502" y="1986851"/>
                </a:lnTo>
                <a:lnTo>
                  <a:pt x="4022255" y="1982598"/>
                </a:lnTo>
                <a:lnTo>
                  <a:pt x="4024398" y="1974170"/>
                </a:lnTo>
                <a:lnTo>
                  <a:pt x="4024173" y="1973651"/>
                </a:lnTo>
                <a:close/>
                <a:moveTo>
                  <a:pt x="6039281" y="1950288"/>
                </a:moveTo>
                <a:lnTo>
                  <a:pt x="6288350" y="2016540"/>
                </a:lnTo>
                <a:lnTo>
                  <a:pt x="6200436" y="2012797"/>
                </a:lnTo>
                <a:cubicBezTo>
                  <a:pt x="6126100" y="2005438"/>
                  <a:pt x="6075780" y="1990724"/>
                  <a:pt x="6049477" y="1968652"/>
                </a:cubicBezTo>
                <a:lnTo>
                  <a:pt x="6039281" y="1950288"/>
                </a:lnTo>
                <a:close/>
                <a:moveTo>
                  <a:pt x="1472238" y="1944944"/>
                </a:moveTo>
                <a:lnTo>
                  <a:pt x="1413375" y="1959361"/>
                </a:lnTo>
                <a:lnTo>
                  <a:pt x="1423489" y="1987959"/>
                </a:lnTo>
                <a:lnTo>
                  <a:pt x="1475716" y="1974329"/>
                </a:lnTo>
                <a:lnTo>
                  <a:pt x="1472238" y="1944944"/>
                </a:lnTo>
                <a:close/>
                <a:moveTo>
                  <a:pt x="1498785" y="1941802"/>
                </a:moveTo>
                <a:lnTo>
                  <a:pt x="1512380" y="1999784"/>
                </a:lnTo>
                <a:lnTo>
                  <a:pt x="1596921" y="1974880"/>
                </a:lnTo>
                <a:lnTo>
                  <a:pt x="1586806" y="1946280"/>
                </a:lnTo>
                <a:lnTo>
                  <a:pt x="1573532" y="1947852"/>
                </a:lnTo>
                <a:cubicBezTo>
                  <a:pt x="1555833" y="1949947"/>
                  <a:pt x="1530918" y="1947930"/>
                  <a:pt x="1498785" y="1941802"/>
                </a:cubicBezTo>
                <a:close/>
                <a:moveTo>
                  <a:pt x="4082176" y="1933956"/>
                </a:moveTo>
                <a:lnTo>
                  <a:pt x="4078909" y="1935291"/>
                </a:lnTo>
                <a:lnTo>
                  <a:pt x="4082937" y="1935849"/>
                </a:lnTo>
                <a:lnTo>
                  <a:pt x="4082176" y="1933956"/>
                </a:lnTo>
                <a:close/>
                <a:moveTo>
                  <a:pt x="4371045" y="1929558"/>
                </a:moveTo>
                <a:lnTo>
                  <a:pt x="4317948" y="1935843"/>
                </a:lnTo>
                <a:lnTo>
                  <a:pt x="4321426" y="1965226"/>
                </a:lnTo>
                <a:lnTo>
                  <a:pt x="4381160" y="1958155"/>
                </a:lnTo>
                <a:lnTo>
                  <a:pt x="4371045" y="1929558"/>
                </a:lnTo>
                <a:close/>
                <a:moveTo>
                  <a:pt x="1687757" y="1927839"/>
                </a:moveTo>
                <a:lnTo>
                  <a:pt x="1628511" y="1943172"/>
                </a:lnTo>
                <a:lnTo>
                  <a:pt x="1623470" y="1971736"/>
                </a:lnTo>
                <a:cubicBezTo>
                  <a:pt x="1636377" y="2004970"/>
                  <a:pt x="1656105" y="2020016"/>
                  <a:pt x="1682653" y="2016873"/>
                </a:cubicBezTo>
                <a:lnTo>
                  <a:pt x="1689289" y="2016088"/>
                </a:lnTo>
                <a:lnTo>
                  <a:pt x="1774701" y="1998527"/>
                </a:lnTo>
                <a:cubicBezTo>
                  <a:pt x="1770460" y="1981649"/>
                  <a:pt x="1756743" y="1965271"/>
                  <a:pt x="1733552" y="1949394"/>
                </a:cubicBezTo>
                <a:lnTo>
                  <a:pt x="1687757" y="1927839"/>
                </a:lnTo>
                <a:close/>
                <a:moveTo>
                  <a:pt x="3305246" y="1927567"/>
                </a:moveTo>
                <a:lnTo>
                  <a:pt x="3140823" y="1941101"/>
                </a:lnTo>
                <a:cubicBezTo>
                  <a:pt x="3149305" y="1974859"/>
                  <a:pt x="3211938" y="1992275"/>
                  <a:pt x="3328717" y="1993350"/>
                </a:cubicBezTo>
                <a:lnTo>
                  <a:pt x="3345251" y="1932187"/>
                </a:lnTo>
                <a:lnTo>
                  <a:pt x="3305246" y="1936952"/>
                </a:lnTo>
                <a:lnTo>
                  <a:pt x="3305246" y="1927567"/>
                </a:lnTo>
                <a:close/>
                <a:moveTo>
                  <a:pt x="3111667" y="1922206"/>
                </a:moveTo>
                <a:lnTo>
                  <a:pt x="3091755" y="1924563"/>
                </a:lnTo>
                <a:lnTo>
                  <a:pt x="3047929" y="1922972"/>
                </a:lnTo>
                <a:lnTo>
                  <a:pt x="3071947" y="1959024"/>
                </a:lnTo>
                <a:lnTo>
                  <a:pt x="3032024" y="1964375"/>
                </a:lnTo>
                <a:lnTo>
                  <a:pt x="3039848" y="1997747"/>
                </a:lnTo>
                <a:cubicBezTo>
                  <a:pt x="3072347" y="1969072"/>
                  <a:pt x="3097446" y="1953686"/>
                  <a:pt x="3115145" y="1951591"/>
                </a:cubicBezTo>
                <a:lnTo>
                  <a:pt x="3111667" y="1922206"/>
                </a:lnTo>
                <a:close/>
                <a:moveTo>
                  <a:pt x="3993287" y="1922132"/>
                </a:moveTo>
                <a:lnTo>
                  <a:pt x="3934423" y="1936549"/>
                </a:lnTo>
                <a:lnTo>
                  <a:pt x="3944538" y="1965146"/>
                </a:lnTo>
                <a:lnTo>
                  <a:pt x="3996765" y="1951515"/>
                </a:lnTo>
                <a:lnTo>
                  <a:pt x="3993287" y="1922132"/>
                </a:lnTo>
                <a:close/>
                <a:moveTo>
                  <a:pt x="3380625" y="1920166"/>
                </a:moveTo>
                <a:lnTo>
                  <a:pt x="3373988" y="1920952"/>
                </a:lnTo>
                <a:cubicBezTo>
                  <a:pt x="3414815" y="2000538"/>
                  <a:pt x="3481687" y="2034832"/>
                  <a:pt x="3574604" y="2023834"/>
                </a:cubicBezTo>
                <a:lnTo>
                  <a:pt x="3601154" y="2020690"/>
                </a:lnTo>
                <a:lnTo>
                  <a:pt x="3660018" y="2006275"/>
                </a:lnTo>
                <a:lnTo>
                  <a:pt x="3649902" y="1977676"/>
                </a:lnTo>
                <a:cubicBezTo>
                  <a:pt x="3505780" y="1935145"/>
                  <a:pt x="3416022" y="1915975"/>
                  <a:pt x="3380625" y="1920166"/>
                </a:cubicBezTo>
                <a:close/>
                <a:moveTo>
                  <a:pt x="4167588" y="1916396"/>
                </a:moveTo>
                <a:lnTo>
                  <a:pt x="4108724" y="1930814"/>
                </a:lnTo>
                <a:lnTo>
                  <a:pt x="4118839" y="1959411"/>
                </a:lnTo>
                <a:lnTo>
                  <a:pt x="4171066" y="1945782"/>
                </a:lnTo>
                <a:lnTo>
                  <a:pt x="4167588" y="1916396"/>
                </a:lnTo>
                <a:close/>
                <a:moveTo>
                  <a:pt x="4099759" y="1878026"/>
                </a:moveTo>
                <a:lnTo>
                  <a:pt x="4105246" y="1901431"/>
                </a:lnTo>
                <a:lnTo>
                  <a:pt x="4130924" y="1890942"/>
                </a:lnTo>
                <a:lnTo>
                  <a:pt x="4129094" y="1883129"/>
                </a:lnTo>
                <a:lnTo>
                  <a:pt x="4101210" y="1878096"/>
                </a:lnTo>
                <a:lnTo>
                  <a:pt x="4099759" y="1878026"/>
                </a:lnTo>
                <a:close/>
                <a:moveTo>
                  <a:pt x="4566677" y="1876605"/>
                </a:moveTo>
                <a:lnTo>
                  <a:pt x="4514451" y="1890236"/>
                </a:lnTo>
                <a:cubicBezTo>
                  <a:pt x="4527359" y="1923469"/>
                  <a:pt x="4547085" y="1938514"/>
                  <a:pt x="4573633" y="1935372"/>
                </a:cubicBezTo>
                <a:lnTo>
                  <a:pt x="4580271" y="1934586"/>
                </a:lnTo>
                <a:lnTo>
                  <a:pt x="4566677" y="1876605"/>
                </a:lnTo>
                <a:close/>
                <a:moveTo>
                  <a:pt x="4714431" y="1874013"/>
                </a:moveTo>
                <a:lnTo>
                  <a:pt x="4728023" y="1931994"/>
                </a:lnTo>
                <a:lnTo>
                  <a:pt x="4839114" y="1903947"/>
                </a:lnTo>
                <a:lnTo>
                  <a:pt x="4828998" y="1875349"/>
                </a:lnTo>
                <a:lnTo>
                  <a:pt x="4802451" y="1878492"/>
                </a:lnTo>
                <a:cubicBezTo>
                  <a:pt x="4771478" y="1882157"/>
                  <a:pt x="4742139" y="1880665"/>
                  <a:pt x="4714431" y="1874013"/>
                </a:cubicBezTo>
                <a:close/>
                <a:moveTo>
                  <a:pt x="5061306" y="1866090"/>
                </a:moveTo>
                <a:lnTo>
                  <a:pt x="5065642" y="1884582"/>
                </a:lnTo>
                <a:lnTo>
                  <a:pt x="5124504" y="1870165"/>
                </a:lnTo>
                <a:cubicBezTo>
                  <a:pt x="5124498" y="1870139"/>
                  <a:pt x="5124493" y="1870114"/>
                  <a:pt x="5124487" y="1870088"/>
                </a:cubicBezTo>
                <a:lnTo>
                  <a:pt x="5061306" y="1866090"/>
                </a:lnTo>
                <a:close/>
                <a:moveTo>
                  <a:pt x="4975319" y="1860650"/>
                </a:moveTo>
                <a:lnTo>
                  <a:pt x="4976752" y="1872757"/>
                </a:lnTo>
                <a:lnTo>
                  <a:pt x="5015742" y="1863208"/>
                </a:lnTo>
                <a:lnTo>
                  <a:pt x="4975319" y="1860650"/>
                </a:lnTo>
                <a:close/>
                <a:moveTo>
                  <a:pt x="4913511" y="1839404"/>
                </a:moveTo>
                <a:lnTo>
                  <a:pt x="4924525" y="1886389"/>
                </a:lnTo>
                <a:lnTo>
                  <a:pt x="4951074" y="1883245"/>
                </a:lnTo>
                <a:lnTo>
                  <a:pt x="4945331" y="1858753"/>
                </a:lnTo>
                <a:lnTo>
                  <a:pt x="4924623" y="1857443"/>
                </a:lnTo>
                <a:cubicBezTo>
                  <a:pt x="4924623" y="1852066"/>
                  <a:pt x="4924622" y="1846688"/>
                  <a:pt x="4924622" y="1841311"/>
                </a:cubicBezTo>
                <a:lnTo>
                  <a:pt x="4913511" y="1839404"/>
                </a:lnTo>
                <a:close/>
                <a:moveTo>
                  <a:pt x="2171750" y="1824356"/>
                </a:moveTo>
                <a:lnTo>
                  <a:pt x="2173057" y="1826596"/>
                </a:lnTo>
                <a:cubicBezTo>
                  <a:pt x="2173057" y="1836405"/>
                  <a:pt x="2173056" y="1846215"/>
                  <a:pt x="2173056" y="1856024"/>
                </a:cubicBezTo>
                <a:lnTo>
                  <a:pt x="1823107" y="1892809"/>
                </a:lnTo>
                <a:lnTo>
                  <a:pt x="1782286" y="1903375"/>
                </a:lnTo>
                <a:lnTo>
                  <a:pt x="1821930" y="1914259"/>
                </a:lnTo>
                <a:cubicBezTo>
                  <a:pt x="1849964" y="1923666"/>
                  <a:pt x="1870092" y="1932612"/>
                  <a:pt x="1882312" y="1941097"/>
                </a:cubicBezTo>
                <a:cubicBezTo>
                  <a:pt x="1914811" y="1912420"/>
                  <a:pt x="1939621" y="1894586"/>
                  <a:pt x="1956740" y="1887593"/>
                </a:cubicBezTo>
                <a:cubicBezTo>
                  <a:pt x="1966962" y="1936041"/>
                  <a:pt x="2062305" y="1964484"/>
                  <a:pt x="2242771" y="1972917"/>
                </a:cubicBezTo>
                <a:lnTo>
                  <a:pt x="2321544" y="1956144"/>
                </a:lnTo>
                <a:cubicBezTo>
                  <a:pt x="2367819" y="1968047"/>
                  <a:pt x="2413589" y="1975664"/>
                  <a:pt x="2458849" y="1978997"/>
                </a:cubicBezTo>
                <a:lnTo>
                  <a:pt x="2542096" y="1977226"/>
                </a:lnTo>
                <a:lnTo>
                  <a:pt x="2536729" y="1936952"/>
                </a:lnTo>
                <a:lnTo>
                  <a:pt x="2571039" y="1929596"/>
                </a:lnTo>
                <a:lnTo>
                  <a:pt x="2576506" y="1976493"/>
                </a:lnTo>
                <a:lnTo>
                  <a:pt x="2593111" y="1976141"/>
                </a:lnTo>
                <a:lnTo>
                  <a:pt x="2652844" y="1969069"/>
                </a:lnTo>
                <a:lnTo>
                  <a:pt x="2653714" y="1976415"/>
                </a:lnTo>
                <a:cubicBezTo>
                  <a:pt x="2660090" y="2030285"/>
                  <a:pt x="2628461" y="2066307"/>
                  <a:pt x="2558826" y="2084483"/>
                </a:cubicBezTo>
                <a:lnTo>
                  <a:pt x="2562304" y="2113866"/>
                </a:lnTo>
                <a:lnTo>
                  <a:pt x="2709187" y="2103927"/>
                </a:lnTo>
                <a:lnTo>
                  <a:pt x="2669916" y="2056436"/>
                </a:lnTo>
                <a:cubicBezTo>
                  <a:pt x="2665278" y="2017257"/>
                  <a:pt x="2680368" y="1993123"/>
                  <a:pt x="2715185" y="1984035"/>
                </a:cubicBezTo>
                <a:lnTo>
                  <a:pt x="2741733" y="1980893"/>
                </a:lnTo>
                <a:lnTo>
                  <a:pt x="2755326" y="2038875"/>
                </a:lnTo>
                <a:lnTo>
                  <a:pt x="2735733" y="2100784"/>
                </a:lnTo>
                <a:cubicBezTo>
                  <a:pt x="2777296" y="2110764"/>
                  <a:pt x="2809138" y="2114443"/>
                  <a:pt x="2831260" y="2111824"/>
                </a:cubicBezTo>
                <a:cubicBezTo>
                  <a:pt x="2863760" y="2083148"/>
                  <a:pt x="2888569" y="2065313"/>
                  <a:pt x="2905688" y="2058321"/>
                </a:cubicBezTo>
                <a:lnTo>
                  <a:pt x="2902210" y="2028938"/>
                </a:lnTo>
                <a:lnTo>
                  <a:pt x="2869894" y="2040212"/>
                </a:lnTo>
                <a:cubicBezTo>
                  <a:pt x="2841820" y="2068364"/>
                  <a:pt x="2816721" y="2083750"/>
                  <a:pt x="2794599" y="2086369"/>
                </a:cubicBezTo>
                <a:lnTo>
                  <a:pt x="2791121" y="2056986"/>
                </a:lnTo>
                <a:cubicBezTo>
                  <a:pt x="2786483" y="2017806"/>
                  <a:pt x="2799359" y="1993935"/>
                  <a:pt x="2829753" y="1985373"/>
                </a:cubicBezTo>
                <a:lnTo>
                  <a:pt x="2892095" y="2000339"/>
                </a:lnTo>
                <a:cubicBezTo>
                  <a:pt x="2889777" y="1980750"/>
                  <a:pt x="2897466" y="1969908"/>
                  <a:pt x="2915165" y="1967814"/>
                </a:cubicBezTo>
                <a:lnTo>
                  <a:pt x="2918643" y="1997196"/>
                </a:lnTo>
                <a:lnTo>
                  <a:pt x="2967391" y="1954182"/>
                </a:lnTo>
                <a:lnTo>
                  <a:pt x="2974402" y="1952465"/>
                </a:lnTo>
                <a:lnTo>
                  <a:pt x="2967306" y="1947989"/>
                </a:lnTo>
                <a:cubicBezTo>
                  <a:pt x="2959872" y="1941858"/>
                  <a:pt x="2952295" y="1934194"/>
                  <a:pt x="2944576" y="1924998"/>
                </a:cubicBezTo>
                <a:lnTo>
                  <a:pt x="2931009" y="1906485"/>
                </a:lnTo>
                <a:lnTo>
                  <a:pt x="2865777" y="1891722"/>
                </a:lnTo>
                <a:lnTo>
                  <a:pt x="2866647" y="1899067"/>
                </a:lnTo>
                <a:cubicBezTo>
                  <a:pt x="2868386" y="1913759"/>
                  <a:pt x="2860406" y="1922153"/>
                  <a:pt x="2842707" y="1924248"/>
                </a:cubicBezTo>
                <a:cubicBezTo>
                  <a:pt x="2816526" y="1892586"/>
                  <a:pt x="2801987" y="1864512"/>
                  <a:pt x="2799088" y="1840025"/>
                </a:cubicBezTo>
                <a:cubicBezTo>
                  <a:pt x="2764271" y="1849113"/>
                  <a:pt x="2748890" y="1870797"/>
                  <a:pt x="2752949" y="1905078"/>
                </a:cubicBezTo>
                <a:cubicBezTo>
                  <a:pt x="2753239" y="1907526"/>
                  <a:pt x="2753528" y="1909975"/>
                  <a:pt x="2753818" y="1912423"/>
                </a:cubicBezTo>
                <a:lnTo>
                  <a:pt x="2171750" y="1824356"/>
                </a:lnTo>
                <a:close/>
                <a:moveTo>
                  <a:pt x="7552678" y="1789810"/>
                </a:moveTo>
                <a:lnTo>
                  <a:pt x="7559539" y="1848668"/>
                </a:lnTo>
                <a:lnTo>
                  <a:pt x="7641880" y="1833954"/>
                </a:lnTo>
                <a:lnTo>
                  <a:pt x="7641880" y="1804525"/>
                </a:lnTo>
                <a:lnTo>
                  <a:pt x="7621294" y="1804525"/>
                </a:lnTo>
                <a:cubicBezTo>
                  <a:pt x="7602996" y="1804525"/>
                  <a:pt x="7580123" y="1799621"/>
                  <a:pt x="7552678" y="1789810"/>
                </a:cubicBezTo>
                <a:close/>
                <a:moveTo>
                  <a:pt x="5359640" y="1752946"/>
                </a:moveTo>
                <a:lnTo>
                  <a:pt x="5328220" y="1761147"/>
                </a:lnTo>
                <a:lnTo>
                  <a:pt x="5366104" y="1771223"/>
                </a:lnTo>
                <a:lnTo>
                  <a:pt x="5359640" y="1752946"/>
                </a:lnTo>
                <a:close/>
                <a:moveTo>
                  <a:pt x="2802759" y="1751543"/>
                </a:moveTo>
                <a:lnTo>
                  <a:pt x="2785811" y="1757455"/>
                </a:lnTo>
                <a:lnTo>
                  <a:pt x="2789998" y="1811306"/>
                </a:lnTo>
                <a:lnTo>
                  <a:pt x="2822159" y="1807499"/>
                </a:lnTo>
                <a:lnTo>
                  <a:pt x="2811177" y="1760663"/>
                </a:lnTo>
                <a:lnTo>
                  <a:pt x="2802759" y="1751543"/>
                </a:lnTo>
                <a:close/>
                <a:moveTo>
                  <a:pt x="6331284" y="1745669"/>
                </a:moveTo>
                <a:lnTo>
                  <a:pt x="6276389" y="1753025"/>
                </a:lnTo>
                <a:cubicBezTo>
                  <a:pt x="6276389" y="1762835"/>
                  <a:pt x="6276390" y="1772645"/>
                  <a:pt x="6276390" y="1782455"/>
                </a:cubicBezTo>
                <a:lnTo>
                  <a:pt x="6338145" y="1775096"/>
                </a:lnTo>
                <a:lnTo>
                  <a:pt x="6331284" y="1745669"/>
                </a:lnTo>
                <a:close/>
                <a:moveTo>
                  <a:pt x="3497048" y="1737843"/>
                </a:moveTo>
                <a:lnTo>
                  <a:pt x="3495294" y="1738559"/>
                </a:lnTo>
                <a:lnTo>
                  <a:pt x="3497375" y="1738311"/>
                </a:lnTo>
                <a:lnTo>
                  <a:pt x="3497048" y="1737843"/>
                </a:lnTo>
                <a:close/>
                <a:moveTo>
                  <a:pt x="4320787" y="1730954"/>
                </a:moveTo>
                <a:lnTo>
                  <a:pt x="4322487" y="1745545"/>
                </a:lnTo>
                <a:lnTo>
                  <a:pt x="4379634" y="1741816"/>
                </a:lnTo>
                <a:lnTo>
                  <a:pt x="4320787" y="1730954"/>
                </a:lnTo>
                <a:close/>
                <a:moveTo>
                  <a:pt x="3284660" y="1730954"/>
                </a:moveTo>
                <a:lnTo>
                  <a:pt x="3288833" y="1766743"/>
                </a:lnTo>
                <a:lnTo>
                  <a:pt x="3318969" y="1768870"/>
                </a:lnTo>
                <a:lnTo>
                  <a:pt x="3318969" y="1730955"/>
                </a:lnTo>
                <a:lnTo>
                  <a:pt x="3284660" y="1730954"/>
                </a:lnTo>
                <a:close/>
                <a:moveTo>
                  <a:pt x="2783751" y="1730954"/>
                </a:moveTo>
                <a:cubicBezTo>
                  <a:pt x="2783780" y="1731318"/>
                  <a:pt x="2783808" y="1731681"/>
                  <a:pt x="2783837" y="1732045"/>
                </a:cubicBezTo>
                <a:lnTo>
                  <a:pt x="2784809" y="1732100"/>
                </a:lnTo>
                <a:lnTo>
                  <a:pt x="2783751" y="1730954"/>
                </a:lnTo>
                <a:close/>
                <a:moveTo>
                  <a:pt x="1217885" y="1729242"/>
                </a:moveTo>
                <a:lnTo>
                  <a:pt x="1221364" y="1758625"/>
                </a:lnTo>
                <a:lnTo>
                  <a:pt x="1169136" y="1772256"/>
                </a:lnTo>
                <a:lnTo>
                  <a:pt x="1159023" y="1743657"/>
                </a:lnTo>
                <a:lnTo>
                  <a:pt x="1217885" y="1729242"/>
                </a:lnTo>
                <a:close/>
                <a:moveTo>
                  <a:pt x="4204137" y="1728194"/>
                </a:moveTo>
                <a:lnTo>
                  <a:pt x="4192960" y="1732760"/>
                </a:lnTo>
                <a:lnTo>
                  <a:pt x="4188324" y="1749907"/>
                </a:lnTo>
                <a:lnTo>
                  <a:pt x="4204137" y="1745669"/>
                </a:lnTo>
                <a:lnTo>
                  <a:pt x="4204137" y="1728194"/>
                </a:lnTo>
                <a:close/>
                <a:moveTo>
                  <a:pt x="6242081" y="1723597"/>
                </a:moveTo>
                <a:lnTo>
                  <a:pt x="6152878" y="1738311"/>
                </a:lnTo>
                <a:lnTo>
                  <a:pt x="6159741" y="1767740"/>
                </a:lnTo>
                <a:lnTo>
                  <a:pt x="6173464" y="1767741"/>
                </a:lnTo>
                <a:cubicBezTo>
                  <a:pt x="6191762" y="1767741"/>
                  <a:pt x="6216921" y="1772644"/>
                  <a:pt x="6248943" y="1782454"/>
                </a:cubicBezTo>
                <a:lnTo>
                  <a:pt x="6242081" y="1723597"/>
                </a:lnTo>
                <a:close/>
                <a:moveTo>
                  <a:pt x="3444296" y="1718958"/>
                </a:moveTo>
                <a:lnTo>
                  <a:pt x="3417854" y="1725859"/>
                </a:lnTo>
                <a:lnTo>
                  <a:pt x="3435620" y="1745668"/>
                </a:lnTo>
                <a:lnTo>
                  <a:pt x="3450152" y="1743937"/>
                </a:lnTo>
                <a:lnTo>
                  <a:pt x="3444296" y="1718958"/>
                </a:lnTo>
                <a:close/>
                <a:moveTo>
                  <a:pt x="4286479" y="1708883"/>
                </a:moveTo>
                <a:lnTo>
                  <a:pt x="4231584" y="1716241"/>
                </a:lnTo>
                <a:lnTo>
                  <a:pt x="4235741" y="1751903"/>
                </a:lnTo>
                <a:lnTo>
                  <a:pt x="4248882" y="1750347"/>
                </a:lnTo>
                <a:lnTo>
                  <a:pt x="4290992" y="1747600"/>
                </a:lnTo>
                <a:lnTo>
                  <a:pt x="4286479" y="1708883"/>
                </a:lnTo>
                <a:close/>
                <a:moveTo>
                  <a:pt x="1891724" y="1708883"/>
                </a:moveTo>
                <a:lnTo>
                  <a:pt x="1836831" y="1716241"/>
                </a:lnTo>
                <a:lnTo>
                  <a:pt x="1817893" y="1728930"/>
                </a:lnTo>
                <a:lnTo>
                  <a:pt x="1894397" y="1731807"/>
                </a:lnTo>
                <a:lnTo>
                  <a:pt x="1891724" y="1708883"/>
                </a:lnTo>
                <a:close/>
                <a:moveTo>
                  <a:pt x="4125150" y="1708541"/>
                </a:moveTo>
                <a:lnTo>
                  <a:pt x="4025731" y="1733382"/>
                </a:lnTo>
                <a:lnTo>
                  <a:pt x="4025731" y="1738311"/>
                </a:lnTo>
                <a:lnTo>
                  <a:pt x="4136432" y="1749101"/>
                </a:lnTo>
                <a:lnTo>
                  <a:pt x="4146825" y="1710654"/>
                </a:lnTo>
                <a:lnTo>
                  <a:pt x="4125150" y="1708541"/>
                </a:lnTo>
                <a:close/>
                <a:moveTo>
                  <a:pt x="1518481" y="1706256"/>
                </a:moveTo>
                <a:cubicBezTo>
                  <a:pt x="1591250" y="1705092"/>
                  <a:pt x="1641661" y="1714022"/>
                  <a:pt x="1669711" y="1733049"/>
                </a:cubicBezTo>
                <a:lnTo>
                  <a:pt x="1681744" y="1750218"/>
                </a:lnTo>
                <a:lnTo>
                  <a:pt x="1433003" y="1712583"/>
                </a:lnTo>
                <a:lnTo>
                  <a:pt x="1518481" y="1706256"/>
                </a:lnTo>
                <a:close/>
                <a:moveTo>
                  <a:pt x="5621253" y="1690742"/>
                </a:moveTo>
                <a:lnTo>
                  <a:pt x="5615004" y="1692921"/>
                </a:lnTo>
                <a:lnTo>
                  <a:pt x="5628598" y="1750904"/>
                </a:lnTo>
                <a:lnTo>
                  <a:pt x="5676823" y="1708351"/>
                </a:lnTo>
                <a:lnTo>
                  <a:pt x="5621253" y="1690742"/>
                </a:lnTo>
                <a:close/>
                <a:moveTo>
                  <a:pt x="499581" y="1687637"/>
                </a:moveTo>
                <a:lnTo>
                  <a:pt x="473903" y="1698126"/>
                </a:lnTo>
                <a:lnTo>
                  <a:pt x="487495" y="1756107"/>
                </a:lnTo>
                <a:lnTo>
                  <a:pt x="513175" y="1745620"/>
                </a:lnTo>
                <a:lnTo>
                  <a:pt x="499581" y="1687637"/>
                </a:lnTo>
                <a:close/>
                <a:moveTo>
                  <a:pt x="6070536" y="1686811"/>
                </a:moveTo>
                <a:lnTo>
                  <a:pt x="6063676" y="1686811"/>
                </a:lnTo>
                <a:lnTo>
                  <a:pt x="5974472" y="1694169"/>
                </a:lnTo>
                <a:cubicBezTo>
                  <a:pt x="5979047" y="1728502"/>
                  <a:pt x="6022505" y="1765288"/>
                  <a:pt x="6104845" y="1804525"/>
                </a:cubicBezTo>
                <a:lnTo>
                  <a:pt x="6125431" y="1738311"/>
                </a:lnTo>
                <a:cubicBezTo>
                  <a:pt x="6116282" y="1703978"/>
                  <a:pt x="6097983" y="1686811"/>
                  <a:pt x="6070536" y="1686811"/>
                </a:cubicBezTo>
                <a:close/>
                <a:moveTo>
                  <a:pt x="3405851" y="1649208"/>
                </a:moveTo>
                <a:lnTo>
                  <a:pt x="3431941" y="1660392"/>
                </a:lnTo>
                <a:lnTo>
                  <a:pt x="3474263" y="1650027"/>
                </a:lnTo>
                <a:lnTo>
                  <a:pt x="3421897" y="1650027"/>
                </a:lnTo>
                <a:lnTo>
                  <a:pt x="3405851" y="1649208"/>
                </a:lnTo>
                <a:close/>
                <a:moveTo>
                  <a:pt x="5314372" y="1644673"/>
                </a:moveTo>
                <a:lnTo>
                  <a:pt x="5306775" y="1647471"/>
                </a:lnTo>
                <a:lnTo>
                  <a:pt x="5316888" y="1676068"/>
                </a:lnTo>
                <a:lnTo>
                  <a:pt x="5431458" y="1677406"/>
                </a:lnTo>
                <a:lnTo>
                  <a:pt x="5430101" y="1670463"/>
                </a:lnTo>
                <a:lnTo>
                  <a:pt x="5411807" y="1672096"/>
                </a:lnTo>
                <a:lnTo>
                  <a:pt x="5314372" y="1644673"/>
                </a:lnTo>
                <a:close/>
                <a:moveTo>
                  <a:pt x="1946619" y="1642670"/>
                </a:moveTo>
                <a:lnTo>
                  <a:pt x="1884864" y="1650027"/>
                </a:lnTo>
                <a:lnTo>
                  <a:pt x="1953479" y="1730955"/>
                </a:lnTo>
                <a:lnTo>
                  <a:pt x="1949139" y="1733863"/>
                </a:lnTo>
                <a:lnTo>
                  <a:pt x="1969012" y="1734611"/>
                </a:lnTo>
                <a:lnTo>
                  <a:pt x="1979172" y="1735962"/>
                </a:lnTo>
                <a:cubicBezTo>
                  <a:pt x="1979095" y="1735636"/>
                  <a:pt x="1979019" y="1735309"/>
                  <a:pt x="1978942" y="1734983"/>
                </a:cubicBezTo>
                <a:lnTo>
                  <a:pt x="2063180" y="1738149"/>
                </a:lnTo>
                <a:lnTo>
                  <a:pt x="2067410" y="1738098"/>
                </a:lnTo>
                <a:lnTo>
                  <a:pt x="1946619" y="1642670"/>
                </a:lnTo>
                <a:close/>
                <a:moveTo>
                  <a:pt x="2776891" y="1642669"/>
                </a:moveTo>
                <a:lnTo>
                  <a:pt x="2186779" y="1708883"/>
                </a:lnTo>
                <a:lnTo>
                  <a:pt x="2125024" y="1686811"/>
                </a:lnTo>
                <a:cubicBezTo>
                  <a:pt x="2125023" y="1706430"/>
                  <a:pt x="2121021" y="1721144"/>
                  <a:pt x="2113016" y="1730955"/>
                </a:cubicBezTo>
                <a:lnTo>
                  <a:pt x="2096377" y="1737751"/>
                </a:lnTo>
                <a:lnTo>
                  <a:pt x="2290019" y="1735427"/>
                </a:lnTo>
                <a:lnTo>
                  <a:pt x="2337738" y="1716241"/>
                </a:lnTo>
                <a:lnTo>
                  <a:pt x="2342067" y="1734803"/>
                </a:lnTo>
                <a:lnTo>
                  <a:pt x="2361157" y="1734574"/>
                </a:lnTo>
                <a:lnTo>
                  <a:pt x="2399495" y="1708883"/>
                </a:lnTo>
                <a:lnTo>
                  <a:pt x="2721996" y="1679455"/>
                </a:lnTo>
                <a:lnTo>
                  <a:pt x="2783752" y="1701525"/>
                </a:lnTo>
                <a:lnTo>
                  <a:pt x="2776891" y="1642669"/>
                </a:lnTo>
                <a:close/>
                <a:moveTo>
                  <a:pt x="817287" y="1642581"/>
                </a:moveTo>
                <a:lnTo>
                  <a:pt x="758423" y="1656998"/>
                </a:lnTo>
                <a:lnTo>
                  <a:pt x="772018" y="1714980"/>
                </a:lnTo>
                <a:cubicBezTo>
                  <a:pt x="806255" y="1700995"/>
                  <a:pt x="821345" y="1676863"/>
                  <a:pt x="817287" y="1642581"/>
                </a:cubicBezTo>
                <a:close/>
                <a:moveTo>
                  <a:pt x="5191337" y="1638788"/>
                </a:moveTo>
                <a:lnTo>
                  <a:pt x="5159020" y="1650063"/>
                </a:lnTo>
                <a:lnTo>
                  <a:pt x="5172615" y="1708046"/>
                </a:lnTo>
                <a:lnTo>
                  <a:pt x="5204930" y="1696771"/>
                </a:lnTo>
                <a:lnTo>
                  <a:pt x="5191337" y="1638788"/>
                </a:lnTo>
                <a:close/>
                <a:moveTo>
                  <a:pt x="2831784" y="1635312"/>
                </a:moveTo>
                <a:lnTo>
                  <a:pt x="2811199" y="1694169"/>
                </a:lnTo>
                <a:cubicBezTo>
                  <a:pt x="2898115" y="1684358"/>
                  <a:pt x="3026201" y="1679455"/>
                  <a:pt x="3195458" y="1679455"/>
                </a:cubicBezTo>
                <a:lnTo>
                  <a:pt x="3199167" y="1679455"/>
                </a:lnTo>
                <a:lnTo>
                  <a:pt x="3222437" y="1677440"/>
                </a:lnTo>
                <a:lnTo>
                  <a:pt x="3216044" y="1650027"/>
                </a:lnTo>
                <a:lnTo>
                  <a:pt x="2831784" y="1635312"/>
                </a:lnTo>
                <a:close/>
                <a:moveTo>
                  <a:pt x="5076632" y="1607670"/>
                </a:moveTo>
                <a:lnTo>
                  <a:pt x="4922378" y="1640829"/>
                </a:lnTo>
                <a:lnTo>
                  <a:pt x="4860038" y="1625864"/>
                </a:lnTo>
                <a:lnTo>
                  <a:pt x="4863457" y="1640448"/>
                </a:lnTo>
                <a:lnTo>
                  <a:pt x="4869366" y="1644605"/>
                </a:lnTo>
                <a:lnTo>
                  <a:pt x="4876590" y="1642670"/>
                </a:lnTo>
                <a:lnTo>
                  <a:pt x="4880344" y="1652329"/>
                </a:lnTo>
                <a:lnTo>
                  <a:pt x="4881369" y="1653051"/>
                </a:lnTo>
                <a:lnTo>
                  <a:pt x="4891933" y="1676239"/>
                </a:lnTo>
                <a:lnTo>
                  <a:pt x="4889490" y="1675863"/>
                </a:lnTo>
                <a:lnTo>
                  <a:pt x="4890989" y="1679723"/>
                </a:lnTo>
                <a:lnTo>
                  <a:pt x="5139235" y="1620776"/>
                </a:lnTo>
                <a:lnTo>
                  <a:pt x="5137337" y="1620597"/>
                </a:lnTo>
                <a:lnTo>
                  <a:pt x="5075581" y="1620597"/>
                </a:lnTo>
                <a:lnTo>
                  <a:pt x="5075581" y="1613241"/>
                </a:lnTo>
                <a:lnTo>
                  <a:pt x="5076632" y="1607670"/>
                </a:lnTo>
                <a:close/>
                <a:moveTo>
                  <a:pt x="2211540" y="1584338"/>
                </a:moveTo>
                <a:lnTo>
                  <a:pt x="2212065" y="1588774"/>
                </a:lnTo>
                <a:lnTo>
                  <a:pt x="2209000" y="1604844"/>
                </a:lnTo>
                <a:lnTo>
                  <a:pt x="2214227" y="1672097"/>
                </a:lnTo>
                <a:cubicBezTo>
                  <a:pt x="2246249" y="1647574"/>
                  <a:pt x="2285131" y="1632861"/>
                  <a:pt x="2330877" y="1627955"/>
                </a:cubicBezTo>
                <a:lnTo>
                  <a:pt x="2324016" y="1598528"/>
                </a:lnTo>
                <a:lnTo>
                  <a:pt x="2211540" y="1584338"/>
                </a:lnTo>
                <a:close/>
                <a:moveTo>
                  <a:pt x="2474974" y="1583812"/>
                </a:moveTo>
                <a:lnTo>
                  <a:pt x="2440665" y="1591170"/>
                </a:lnTo>
                <a:lnTo>
                  <a:pt x="2447527" y="1650027"/>
                </a:lnTo>
                <a:lnTo>
                  <a:pt x="2481836" y="1642670"/>
                </a:lnTo>
                <a:lnTo>
                  <a:pt x="2474974" y="1583812"/>
                </a:lnTo>
                <a:close/>
                <a:moveTo>
                  <a:pt x="4835418" y="1561742"/>
                </a:moveTo>
                <a:lnTo>
                  <a:pt x="4831498" y="1574351"/>
                </a:lnTo>
                <a:lnTo>
                  <a:pt x="4856559" y="1596479"/>
                </a:lnTo>
                <a:lnTo>
                  <a:pt x="4850849" y="1567256"/>
                </a:lnTo>
                <a:lnTo>
                  <a:pt x="4835418" y="1561742"/>
                </a:lnTo>
                <a:close/>
                <a:moveTo>
                  <a:pt x="179267" y="1547003"/>
                </a:moveTo>
                <a:lnTo>
                  <a:pt x="196622" y="1549935"/>
                </a:lnTo>
                <a:lnTo>
                  <a:pt x="180917" y="1554035"/>
                </a:lnTo>
                <a:lnTo>
                  <a:pt x="179267" y="1547003"/>
                </a:lnTo>
                <a:close/>
                <a:moveTo>
                  <a:pt x="3560046" y="1532803"/>
                </a:moveTo>
                <a:lnTo>
                  <a:pt x="3565992" y="1583812"/>
                </a:lnTo>
                <a:lnTo>
                  <a:pt x="3593441" y="1576455"/>
                </a:lnTo>
                <a:lnTo>
                  <a:pt x="3589303" y="1540972"/>
                </a:lnTo>
                <a:lnTo>
                  <a:pt x="3568018" y="1540461"/>
                </a:lnTo>
                <a:lnTo>
                  <a:pt x="3560046" y="1532803"/>
                </a:lnTo>
                <a:close/>
                <a:moveTo>
                  <a:pt x="4425880" y="1525519"/>
                </a:moveTo>
                <a:cubicBezTo>
                  <a:pt x="4426326" y="1532668"/>
                  <a:pt x="4426771" y="1539817"/>
                  <a:pt x="4427217" y="1546966"/>
                </a:cubicBezTo>
                <a:lnTo>
                  <a:pt x="4495762" y="1540693"/>
                </a:lnTo>
                <a:lnTo>
                  <a:pt x="4425880" y="1525519"/>
                </a:lnTo>
                <a:close/>
                <a:moveTo>
                  <a:pt x="4389405" y="1517598"/>
                </a:moveTo>
                <a:lnTo>
                  <a:pt x="4388195" y="1520517"/>
                </a:lnTo>
                <a:lnTo>
                  <a:pt x="4401551" y="1520236"/>
                </a:lnTo>
                <a:lnTo>
                  <a:pt x="4389405" y="1517598"/>
                </a:lnTo>
                <a:close/>
                <a:moveTo>
                  <a:pt x="5377727" y="1510725"/>
                </a:moveTo>
                <a:lnTo>
                  <a:pt x="5351247" y="1525580"/>
                </a:lnTo>
                <a:lnTo>
                  <a:pt x="5348479" y="1532187"/>
                </a:lnTo>
                <a:lnTo>
                  <a:pt x="5356913" y="1545187"/>
                </a:lnTo>
                <a:lnTo>
                  <a:pt x="5374369" y="1555013"/>
                </a:lnTo>
                <a:lnTo>
                  <a:pt x="5396263" y="1553949"/>
                </a:lnTo>
                <a:lnTo>
                  <a:pt x="5393754" y="1513728"/>
                </a:lnTo>
                <a:lnTo>
                  <a:pt x="5386075" y="1512081"/>
                </a:lnTo>
                <a:lnTo>
                  <a:pt x="5377727" y="1510725"/>
                </a:lnTo>
                <a:close/>
                <a:moveTo>
                  <a:pt x="6070536" y="1510242"/>
                </a:moveTo>
                <a:lnTo>
                  <a:pt x="6037684" y="1514644"/>
                </a:lnTo>
                <a:lnTo>
                  <a:pt x="6028807" y="1522483"/>
                </a:lnTo>
                <a:lnTo>
                  <a:pt x="6028408" y="1528892"/>
                </a:lnTo>
                <a:lnTo>
                  <a:pt x="6017601" y="1523896"/>
                </a:lnTo>
                <a:lnTo>
                  <a:pt x="6027652" y="1556223"/>
                </a:lnTo>
                <a:cubicBezTo>
                  <a:pt x="6035656" y="1564806"/>
                  <a:pt x="6047665" y="1569097"/>
                  <a:pt x="6063675" y="1569097"/>
                </a:cubicBezTo>
                <a:lnTo>
                  <a:pt x="6077400" y="1569098"/>
                </a:lnTo>
                <a:lnTo>
                  <a:pt x="6070536" y="1510242"/>
                </a:lnTo>
                <a:close/>
                <a:moveTo>
                  <a:pt x="2098278" y="1509559"/>
                </a:moveTo>
                <a:lnTo>
                  <a:pt x="2049545" y="1517597"/>
                </a:lnTo>
                <a:lnTo>
                  <a:pt x="2056408" y="1547028"/>
                </a:lnTo>
                <a:lnTo>
                  <a:pt x="2156029" y="1531768"/>
                </a:lnTo>
                <a:lnTo>
                  <a:pt x="2115783" y="1514509"/>
                </a:lnTo>
                <a:lnTo>
                  <a:pt x="2098278" y="1509559"/>
                </a:lnTo>
                <a:close/>
                <a:moveTo>
                  <a:pt x="2344600" y="1480814"/>
                </a:moveTo>
                <a:lnTo>
                  <a:pt x="2282844" y="1488170"/>
                </a:lnTo>
                <a:lnTo>
                  <a:pt x="2289706" y="1517598"/>
                </a:lnTo>
                <a:lnTo>
                  <a:pt x="2344601" y="1510241"/>
                </a:lnTo>
                <a:cubicBezTo>
                  <a:pt x="2344601" y="1500432"/>
                  <a:pt x="2344600" y="1490623"/>
                  <a:pt x="2344600" y="1480814"/>
                </a:cubicBezTo>
                <a:close/>
                <a:moveTo>
                  <a:pt x="2422877" y="1474433"/>
                </a:moveTo>
                <a:lnTo>
                  <a:pt x="2419413" y="1475281"/>
                </a:lnTo>
                <a:lnTo>
                  <a:pt x="2417968" y="1475015"/>
                </a:lnTo>
                <a:lnTo>
                  <a:pt x="2422877" y="1474433"/>
                </a:lnTo>
                <a:close/>
                <a:moveTo>
                  <a:pt x="3758121" y="1473456"/>
                </a:moveTo>
                <a:lnTo>
                  <a:pt x="3703228" y="1480814"/>
                </a:lnTo>
                <a:cubicBezTo>
                  <a:pt x="3703228" y="1490623"/>
                  <a:pt x="3703229" y="1500432"/>
                  <a:pt x="3703229" y="1510241"/>
                </a:cubicBezTo>
                <a:lnTo>
                  <a:pt x="3764985" y="1502884"/>
                </a:lnTo>
                <a:lnTo>
                  <a:pt x="3758121" y="1473456"/>
                </a:lnTo>
                <a:close/>
                <a:moveTo>
                  <a:pt x="4974265" y="1470953"/>
                </a:moveTo>
                <a:lnTo>
                  <a:pt x="4954298" y="1481771"/>
                </a:lnTo>
                <a:lnTo>
                  <a:pt x="4980683" y="1475487"/>
                </a:lnTo>
                <a:lnTo>
                  <a:pt x="4977035" y="1471788"/>
                </a:lnTo>
                <a:lnTo>
                  <a:pt x="4974265" y="1470953"/>
                </a:lnTo>
                <a:close/>
                <a:moveTo>
                  <a:pt x="2488696" y="1466098"/>
                </a:moveTo>
                <a:lnTo>
                  <a:pt x="2399495" y="1473456"/>
                </a:lnTo>
                <a:lnTo>
                  <a:pt x="2406356" y="1502884"/>
                </a:lnTo>
                <a:lnTo>
                  <a:pt x="2495559" y="1495528"/>
                </a:lnTo>
                <a:lnTo>
                  <a:pt x="2488696" y="1466098"/>
                </a:lnTo>
                <a:close/>
                <a:moveTo>
                  <a:pt x="4903002" y="1463580"/>
                </a:moveTo>
                <a:lnTo>
                  <a:pt x="4862867" y="1488170"/>
                </a:lnTo>
                <a:cubicBezTo>
                  <a:pt x="4849143" y="1495528"/>
                  <a:pt x="4837707" y="1500433"/>
                  <a:pt x="4828558" y="1502884"/>
                </a:cubicBezTo>
                <a:cubicBezTo>
                  <a:pt x="4828558" y="1512693"/>
                  <a:pt x="4828557" y="1522502"/>
                  <a:pt x="4828557" y="1532311"/>
                </a:cubicBezTo>
                <a:lnTo>
                  <a:pt x="4843398" y="1529130"/>
                </a:lnTo>
                <a:lnTo>
                  <a:pt x="4839487" y="1509116"/>
                </a:lnTo>
                <a:lnTo>
                  <a:pt x="4917594" y="1490513"/>
                </a:lnTo>
                <a:lnTo>
                  <a:pt x="4903002" y="1463580"/>
                </a:lnTo>
                <a:close/>
                <a:moveTo>
                  <a:pt x="4792644" y="1459695"/>
                </a:moveTo>
                <a:lnTo>
                  <a:pt x="4794248" y="1473456"/>
                </a:lnTo>
                <a:lnTo>
                  <a:pt x="4822961" y="1470035"/>
                </a:lnTo>
                <a:lnTo>
                  <a:pt x="4792644" y="1459695"/>
                </a:lnTo>
                <a:close/>
                <a:moveTo>
                  <a:pt x="3579718" y="1458742"/>
                </a:moveTo>
                <a:lnTo>
                  <a:pt x="3524823" y="1466098"/>
                </a:lnTo>
                <a:cubicBezTo>
                  <a:pt x="3524823" y="1475418"/>
                  <a:pt x="3524822" y="1484739"/>
                  <a:pt x="3524822" y="1494059"/>
                </a:cubicBezTo>
                <a:lnTo>
                  <a:pt x="3553334" y="1492131"/>
                </a:lnTo>
                <a:lnTo>
                  <a:pt x="3586577" y="1488170"/>
                </a:lnTo>
                <a:lnTo>
                  <a:pt x="3579718" y="1458742"/>
                </a:lnTo>
                <a:close/>
                <a:moveTo>
                  <a:pt x="4114933" y="1458742"/>
                </a:moveTo>
                <a:lnTo>
                  <a:pt x="4097125" y="1460863"/>
                </a:lnTo>
                <a:lnTo>
                  <a:pt x="4119690" y="1470963"/>
                </a:lnTo>
                <a:cubicBezTo>
                  <a:pt x="4129139" y="1474231"/>
                  <a:pt x="4137602" y="1476098"/>
                  <a:pt x="4145081" y="1476562"/>
                </a:cubicBezTo>
                <a:lnTo>
                  <a:pt x="4151490" y="1476960"/>
                </a:lnTo>
                <a:cubicBezTo>
                  <a:pt x="4150959" y="1485507"/>
                  <a:pt x="4150427" y="1494053"/>
                  <a:pt x="4149896" y="1502600"/>
                </a:cubicBezTo>
                <a:lnTo>
                  <a:pt x="4130035" y="1506273"/>
                </a:lnTo>
                <a:lnTo>
                  <a:pt x="4057998" y="1486771"/>
                </a:lnTo>
                <a:lnTo>
                  <a:pt x="4060040" y="1495528"/>
                </a:lnTo>
                <a:cubicBezTo>
                  <a:pt x="4130945" y="1524955"/>
                  <a:pt x="4188698" y="1547026"/>
                  <a:pt x="4233299" y="1561740"/>
                </a:cubicBezTo>
                <a:lnTo>
                  <a:pt x="4243655" y="1564746"/>
                </a:lnTo>
                <a:lnTo>
                  <a:pt x="4280240" y="1560415"/>
                </a:lnTo>
                <a:lnTo>
                  <a:pt x="4319694" y="1556804"/>
                </a:lnTo>
                <a:lnTo>
                  <a:pt x="4317158" y="1552185"/>
                </a:lnTo>
                <a:lnTo>
                  <a:pt x="4268087" y="1542119"/>
                </a:lnTo>
                <a:lnTo>
                  <a:pt x="4255619" y="1540273"/>
                </a:lnTo>
                <a:lnTo>
                  <a:pt x="4179696" y="1519717"/>
                </a:lnTo>
                <a:lnTo>
                  <a:pt x="4177128" y="1478554"/>
                </a:lnTo>
                <a:cubicBezTo>
                  <a:pt x="4204241" y="1490964"/>
                  <a:pt x="4230450" y="1500636"/>
                  <a:pt x="4255758" y="1507571"/>
                </a:cubicBezTo>
                <a:lnTo>
                  <a:pt x="4287155" y="1512971"/>
                </a:lnTo>
                <a:lnTo>
                  <a:pt x="4262462" y="1490009"/>
                </a:lnTo>
                <a:cubicBezTo>
                  <a:pt x="4230440" y="1469164"/>
                  <a:pt x="4190414" y="1458742"/>
                  <a:pt x="4142381" y="1458742"/>
                </a:cubicBezTo>
                <a:lnTo>
                  <a:pt x="4114933" y="1458742"/>
                </a:lnTo>
                <a:close/>
                <a:moveTo>
                  <a:pt x="3989117" y="1448389"/>
                </a:moveTo>
                <a:lnTo>
                  <a:pt x="3963975" y="1451384"/>
                </a:lnTo>
                <a:lnTo>
                  <a:pt x="3970838" y="1480813"/>
                </a:lnTo>
                <a:lnTo>
                  <a:pt x="4025731" y="1473456"/>
                </a:lnTo>
                <a:lnTo>
                  <a:pt x="4025731" y="1463414"/>
                </a:lnTo>
                <a:lnTo>
                  <a:pt x="4005125" y="1474578"/>
                </a:lnTo>
                <a:lnTo>
                  <a:pt x="3989117" y="1448389"/>
                </a:lnTo>
                <a:close/>
                <a:moveTo>
                  <a:pt x="2694550" y="1444028"/>
                </a:moveTo>
                <a:lnTo>
                  <a:pt x="2632794" y="1451384"/>
                </a:lnTo>
                <a:lnTo>
                  <a:pt x="2639657" y="1480814"/>
                </a:lnTo>
                <a:lnTo>
                  <a:pt x="2694550" y="1473456"/>
                </a:lnTo>
                <a:lnTo>
                  <a:pt x="2694550" y="1444028"/>
                </a:lnTo>
                <a:close/>
                <a:moveTo>
                  <a:pt x="2749444" y="1436669"/>
                </a:moveTo>
                <a:lnTo>
                  <a:pt x="2721996" y="1436670"/>
                </a:lnTo>
                <a:lnTo>
                  <a:pt x="2728858" y="1495528"/>
                </a:lnTo>
                <a:lnTo>
                  <a:pt x="2756305" y="1495527"/>
                </a:lnTo>
                <a:lnTo>
                  <a:pt x="2749444" y="1436669"/>
                </a:lnTo>
                <a:close/>
                <a:moveTo>
                  <a:pt x="3312108" y="1429314"/>
                </a:moveTo>
                <a:lnTo>
                  <a:pt x="3318969" y="1458742"/>
                </a:lnTo>
                <a:lnTo>
                  <a:pt x="3373864" y="1458742"/>
                </a:lnTo>
                <a:cubicBezTo>
                  <a:pt x="3373864" y="1448933"/>
                  <a:pt x="3373865" y="1439123"/>
                  <a:pt x="3373865" y="1429314"/>
                </a:cubicBezTo>
                <a:lnTo>
                  <a:pt x="3312108" y="1429314"/>
                </a:lnTo>
                <a:close/>
                <a:moveTo>
                  <a:pt x="3106255" y="1429313"/>
                </a:moveTo>
                <a:lnTo>
                  <a:pt x="3113117" y="1488169"/>
                </a:lnTo>
                <a:lnTo>
                  <a:pt x="3168011" y="1480814"/>
                </a:lnTo>
                <a:cubicBezTo>
                  <a:pt x="3158862" y="1446481"/>
                  <a:pt x="3140564" y="1429314"/>
                  <a:pt x="3113117" y="1429314"/>
                </a:cubicBezTo>
                <a:lnTo>
                  <a:pt x="3106255" y="1429313"/>
                </a:lnTo>
                <a:close/>
                <a:moveTo>
                  <a:pt x="2605347" y="1421956"/>
                </a:moveTo>
                <a:lnTo>
                  <a:pt x="2543593" y="1429314"/>
                </a:lnTo>
                <a:lnTo>
                  <a:pt x="2550453" y="1488170"/>
                </a:lnTo>
                <a:lnTo>
                  <a:pt x="2612208" y="1480813"/>
                </a:lnTo>
                <a:lnTo>
                  <a:pt x="2605347" y="1421956"/>
                </a:lnTo>
                <a:close/>
                <a:moveTo>
                  <a:pt x="1384321" y="1418598"/>
                </a:moveTo>
                <a:lnTo>
                  <a:pt x="1387799" y="1447981"/>
                </a:lnTo>
                <a:lnTo>
                  <a:pt x="1306295" y="1466451"/>
                </a:lnTo>
                <a:lnTo>
                  <a:pt x="1265445" y="1445211"/>
                </a:lnTo>
                <a:lnTo>
                  <a:pt x="1250017" y="1420953"/>
                </a:lnTo>
                <a:lnTo>
                  <a:pt x="1384321" y="1418598"/>
                </a:lnTo>
                <a:close/>
                <a:moveTo>
                  <a:pt x="2955297" y="1414600"/>
                </a:moveTo>
                <a:lnTo>
                  <a:pt x="2838647" y="1429314"/>
                </a:lnTo>
                <a:lnTo>
                  <a:pt x="2845510" y="1458742"/>
                </a:lnTo>
                <a:lnTo>
                  <a:pt x="2872955" y="1458742"/>
                </a:lnTo>
                <a:cubicBezTo>
                  <a:pt x="2904977" y="1458742"/>
                  <a:pt x="2934711" y="1463647"/>
                  <a:pt x="2962158" y="1473456"/>
                </a:cubicBezTo>
                <a:lnTo>
                  <a:pt x="2955297" y="1414600"/>
                </a:lnTo>
                <a:close/>
                <a:moveTo>
                  <a:pt x="4807963" y="1412149"/>
                </a:moveTo>
                <a:lnTo>
                  <a:pt x="4787386" y="1414600"/>
                </a:lnTo>
                <a:lnTo>
                  <a:pt x="4792603" y="1459343"/>
                </a:lnTo>
                <a:lnTo>
                  <a:pt x="4810870" y="1427859"/>
                </a:lnTo>
                <a:lnTo>
                  <a:pt x="4807963" y="1412149"/>
                </a:lnTo>
                <a:close/>
                <a:moveTo>
                  <a:pt x="1147678" y="1409365"/>
                </a:moveTo>
                <a:lnTo>
                  <a:pt x="1143336" y="1432355"/>
                </a:lnTo>
                <a:lnTo>
                  <a:pt x="1097692" y="1452964"/>
                </a:lnTo>
                <a:lnTo>
                  <a:pt x="1101162" y="1482271"/>
                </a:lnTo>
                <a:lnTo>
                  <a:pt x="1076729" y="1492251"/>
                </a:lnTo>
                <a:lnTo>
                  <a:pt x="1074989" y="1477560"/>
                </a:lnTo>
                <a:cubicBezTo>
                  <a:pt x="1071511" y="1448176"/>
                  <a:pt x="1084969" y="1429203"/>
                  <a:pt x="1115361" y="1420638"/>
                </a:cubicBezTo>
                <a:lnTo>
                  <a:pt x="1147678" y="1409365"/>
                </a:lnTo>
                <a:close/>
                <a:moveTo>
                  <a:pt x="4849144" y="1407243"/>
                </a:moveTo>
                <a:lnTo>
                  <a:pt x="4811348" y="1411745"/>
                </a:lnTo>
                <a:lnTo>
                  <a:pt x="4851129" y="1424281"/>
                </a:lnTo>
                <a:lnTo>
                  <a:pt x="4849144" y="1407243"/>
                </a:lnTo>
                <a:close/>
                <a:moveTo>
                  <a:pt x="3813017" y="1407243"/>
                </a:moveTo>
                <a:lnTo>
                  <a:pt x="3723812" y="1414600"/>
                </a:lnTo>
                <a:lnTo>
                  <a:pt x="3729736" y="1439999"/>
                </a:lnTo>
                <a:lnTo>
                  <a:pt x="3789697" y="1424699"/>
                </a:lnTo>
                <a:lnTo>
                  <a:pt x="3792924" y="1438465"/>
                </a:lnTo>
                <a:lnTo>
                  <a:pt x="3813017" y="1436670"/>
                </a:lnTo>
                <a:lnTo>
                  <a:pt x="3813017" y="1407243"/>
                </a:lnTo>
                <a:close/>
                <a:moveTo>
                  <a:pt x="3545408" y="1377814"/>
                </a:moveTo>
                <a:lnTo>
                  <a:pt x="3517961" y="1377815"/>
                </a:lnTo>
                <a:lnTo>
                  <a:pt x="3517961" y="1436670"/>
                </a:lnTo>
                <a:lnTo>
                  <a:pt x="3552271" y="1436670"/>
                </a:lnTo>
                <a:lnTo>
                  <a:pt x="3545408" y="1377814"/>
                </a:lnTo>
                <a:close/>
                <a:moveTo>
                  <a:pt x="4625099" y="1375654"/>
                </a:moveTo>
                <a:lnTo>
                  <a:pt x="4608982" y="1377814"/>
                </a:lnTo>
                <a:lnTo>
                  <a:pt x="4610095" y="1387376"/>
                </a:lnTo>
                <a:lnTo>
                  <a:pt x="4630581" y="1389521"/>
                </a:lnTo>
                <a:cubicBezTo>
                  <a:pt x="4637857" y="1391764"/>
                  <a:pt x="4645452" y="1395520"/>
                  <a:pt x="4653367" y="1400792"/>
                </a:cubicBezTo>
                <a:lnTo>
                  <a:pt x="4668904" y="1413593"/>
                </a:lnTo>
                <a:lnTo>
                  <a:pt x="4665564" y="1384947"/>
                </a:lnTo>
                <a:lnTo>
                  <a:pt x="4625099" y="1375654"/>
                </a:lnTo>
                <a:close/>
                <a:moveTo>
                  <a:pt x="3394448" y="1363100"/>
                </a:moveTo>
                <a:lnTo>
                  <a:pt x="3339556" y="1370456"/>
                </a:lnTo>
                <a:cubicBezTo>
                  <a:pt x="3339556" y="1380265"/>
                  <a:pt x="3339555" y="1390075"/>
                  <a:pt x="3339555" y="1399884"/>
                </a:cubicBezTo>
                <a:lnTo>
                  <a:pt x="3394448" y="1392528"/>
                </a:lnTo>
                <a:lnTo>
                  <a:pt x="3394448" y="1363100"/>
                </a:lnTo>
                <a:close/>
                <a:moveTo>
                  <a:pt x="4458024" y="1363100"/>
                </a:moveTo>
                <a:lnTo>
                  <a:pt x="4430575" y="1370457"/>
                </a:lnTo>
                <a:lnTo>
                  <a:pt x="4437437" y="1421957"/>
                </a:lnTo>
                <a:lnTo>
                  <a:pt x="4464884" y="1421956"/>
                </a:lnTo>
                <a:lnTo>
                  <a:pt x="4458024" y="1363100"/>
                </a:lnTo>
                <a:close/>
                <a:moveTo>
                  <a:pt x="2090716" y="1363100"/>
                </a:moveTo>
                <a:lnTo>
                  <a:pt x="2097577" y="1421956"/>
                </a:lnTo>
                <a:lnTo>
                  <a:pt x="2042683" y="1429314"/>
                </a:lnTo>
                <a:lnTo>
                  <a:pt x="2028960" y="1429313"/>
                </a:lnTo>
                <a:cubicBezTo>
                  <a:pt x="1996939" y="1429314"/>
                  <a:pt x="1978641" y="1412147"/>
                  <a:pt x="1974067" y="1377814"/>
                </a:cubicBezTo>
                <a:lnTo>
                  <a:pt x="2090716" y="1363100"/>
                </a:lnTo>
                <a:close/>
                <a:moveTo>
                  <a:pt x="2296568" y="1341028"/>
                </a:moveTo>
                <a:cubicBezTo>
                  <a:pt x="2296568" y="1380267"/>
                  <a:pt x="2280557" y="1402337"/>
                  <a:pt x="2248537" y="1407242"/>
                </a:cubicBezTo>
                <a:lnTo>
                  <a:pt x="2186779" y="1407242"/>
                </a:lnTo>
                <a:lnTo>
                  <a:pt x="2179919" y="1348384"/>
                </a:lnTo>
                <a:lnTo>
                  <a:pt x="2296568" y="1341028"/>
                </a:lnTo>
                <a:close/>
                <a:moveTo>
                  <a:pt x="3674690" y="1331349"/>
                </a:moveTo>
                <a:lnTo>
                  <a:pt x="3655196" y="1333671"/>
                </a:lnTo>
                <a:cubicBezTo>
                  <a:pt x="3627750" y="1345933"/>
                  <a:pt x="3607164" y="1357582"/>
                  <a:pt x="3593441" y="1368618"/>
                </a:cubicBezTo>
                <a:lnTo>
                  <a:pt x="3575792" y="1395423"/>
                </a:lnTo>
                <a:lnTo>
                  <a:pt x="3596792" y="1394732"/>
                </a:lnTo>
                <a:lnTo>
                  <a:pt x="3596624" y="1397432"/>
                </a:lnTo>
                <a:lnTo>
                  <a:pt x="3573736" y="1398545"/>
                </a:lnTo>
                <a:lnTo>
                  <a:pt x="3572854" y="1399884"/>
                </a:lnTo>
                <a:cubicBezTo>
                  <a:pt x="3586579" y="1419503"/>
                  <a:pt x="3596871" y="1436670"/>
                  <a:pt x="3603732" y="1451384"/>
                </a:cubicBezTo>
                <a:lnTo>
                  <a:pt x="3613985" y="1488028"/>
                </a:lnTo>
                <a:lnTo>
                  <a:pt x="3614749" y="1487976"/>
                </a:lnTo>
                <a:lnTo>
                  <a:pt x="3641472" y="1480814"/>
                </a:lnTo>
                <a:cubicBezTo>
                  <a:pt x="3668919" y="1480813"/>
                  <a:pt x="3689934" y="1451845"/>
                  <a:pt x="3704515" y="1393908"/>
                </a:cubicBezTo>
                <a:lnTo>
                  <a:pt x="3714024" y="1342222"/>
                </a:lnTo>
                <a:lnTo>
                  <a:pt x="3677127" y="1344524"/>
                </a:lnTo>
                <a:lnTo>
                  <a:pt x="3674690" y="1331349"/>
                </a:lnTo>
                <a:close/>
                <a:moveTo>
                  <a:pt x="4538656" y="1326544"/>
                </a:moveTo>
                <a:lnTo>
                  <a:pt x="4485470" y="1333670"/>
                </a:lnTo>
                <a:cubicBezTo>
                  <a:pt x="4485470" y="1343480"/>
                  <a:pt x="4485469" y="1353290"/>
                  <a:pt x="4485469" y="1363100"/>
                </a:cubicBezTo>
                <a:lnTo>
                  <a:pt x="4547225" y="1355742"/>
                </a:lnTo>
                <a:lnTo>
                  <a:pt x="4541878" y="1332813"/>
                </a:lnTo>
                <a:lnTo>
                  <a:pt x="4538656" y="1326544"/>
                </a:lnTo>
                <a:close/>
                <a:moveTo>
                  <a:pt x="4540363" y="1326314"/>
                </a:moveTo>
                <a:lnTo>
                  <a:pt x="4540269" y="1326327"/>
                </a:lnTo>
                <a:lnTo>
                  <a:pt x="4540373" y="1326360"/>
                </a:lnTo>
                <a:cubicBezTo>
                  <a:pt x="4540370" y="1326345"/>
                  <a:pt x="4540366" y="1326329"/>
                  <a:pt x="4540363" y="1326314"/>
                </a:cubicBezTo>
                <a:close/>
                <a:moveTo>
                  <a:pt x="3360140" y="1311600"/>
                </a:moveTo>
                <a:lnTo>
                  <a:pt x="3270936" y="1318957"/>
                </a:lnTo>
                <a:lnTo>
                  <a:pt x="3277799" y="1348384"/>
                </a:lnTo>
                <a:lnTo>
                  <a:pt x="3360141" y="1341029"/>
                </a:lnTo>
                <a:cubicBezTo>
                  <a:pt x="3360141" y="1331219"/>
                  <a:pt x="3360140" y="1321410"/>
                  <a:pt x="3360140" y="1311600"/>
                </a:cubicBezTo>
                <a:close/>
                <a:moveTo>
                  <a:pt x="3950251" y="1304242"/>
                </a:moveTo>
                <a:lnTo>
                  <a:pt x="3957114" y="1363100"/>
                </a:lnTo>
                <a:lnTo>
                  <a:pt x="4012007" y="1355742"/>
                </a:lnTo>
                <a:cubicBezTo>
                  <a:pt x="4002860" y="1321409"/>
                  <a:pt x="3984560" y="1304243"/>
                  <a:pt x="3957114" y="1304243"/>
                </a:cubicBezTo>
                <a:lnTo>
                  <a:pt x="3950251" y="1304242"/>
                </a:lnTo>
                <a:close/>
                <a:moveTo>
                  <a:pt x="2969021" y="1260100"/>
                </a:moveTo>
                <a:lnTo>
                  <a:pt x="2975881" y="1289529"/>
                </a:lnTo>
                <a:lnTo>
                  <a:pt x="3030776" y="1289529"/>
                </a:lnTo>
                <a:lnTo>
                  <a:pt x="3030776" y="1260100"/>
                </a:lnTo>
                <a:lnTo>
                  <a:pt x="3026980" y="1260101"/>
                </a:lnTo>
                <a:lnTo>
                  <a:pt x="3029993" y="1268540"/>
                </a:lnTo>
                <a:lnTo>
                  <a:pt x="2986860" y="1269449"/>
                </a:lnTo>
                <a:lnTo>
                  <a:pt x="2985131" y="1260101"/>
                </a:lnTo>
                <a:lnTo>
                  <a:pt x="2969021" y="1260100"/>
                </a:lnTo>
                <a:close/>
                <a:moveTo>
                  <a:pt x="3854187" y="1252743"/>
                </a:moveTo>
                <a:lnTo>
                  <a:pt x="3799294" y="1260101"/>
                </a:lnTo>
                <a:cubicBezTo>
                  <a:pt x="3799294" y="1269910"/>
                  <a:pt x="3799293" y="1279720"/>
                  <a:pt x="3799293" y="1289529"/>
                </a:cubicBezTo>
                <a:lnTo>
                  <a:pt x="3861050" y="1282171"/>
                </a:lnTo>
                <a:lnTo>
                  <a:pt x="3854187" y="1252743"/>
                </a:lnTo>
                <a:close/>
                <a:moveTo>
                  <a:pt x="3117446" y="1238959"/>
                </a:moveTo>
                <a:lnTo>
                  <a:pt x="3120761" y="1240881"/>
                </a:lnTo>
                <a:lnTo>
                  <a:pt x="3117668" y="1240161"/>
                </a:lnTo>
                <a:lnTo>
                  <a:pt x="3117446" y="1238959"/>
                </a:lnTo>
                <a:close/>
                <a:moveTo>
                  <a:pt x="2818598" y="1226124"/>
                </a:moveTo>
                <a:lnTo>
                  <a:pt x="2822270" y="1245973"/>
                </a:lnTo>
                <a:lnTo>
                  <a:pt x="2775957" y="1248224"/>
                </a:lnTo>
                <a:lnTo>
                  <a:pt x="2815787" y="1226643"/>
                </a:lnTo>
                <a:lnTo>
                  <a:pt x="2818598" y="1226124"/>
                </a:lnTo>
                <a:close/>
                <a:moveTo>
                  <a:pt x="4562901" y="1217983"/>
                </a:moveTo>
                <a:lnTo>
                  <a:pt x="4567811" y="1260100"/>
                </a:lnTo>
                <a:lnTo>
                  <a:pt x="4595258" y="1260101"/>
                </a:lnTo>
                <a:lnTo>
                  <a:pt x="4591591" y="1228653"/>
                </a:lnTo>
                <a:lnTo>
                  <a:pt x="4562901" y="1217983"/>
                </a:lnTo>
                <a:close/>
                <a:moveTo>
                  <a:pt x="3463067" y="1208600"/>
                </a:moveTo>
                <a:lnTo>
                  <a:pt x="3380725" y="1215957"/>
                </a:lnTo>
                <a:lnTo>
                  <a:pt x="3380725" y="1245386"/>
                </a:lnTo>
                <a:lnTo>
                  <a:pt x="3469930" y="1238029"/>
                </a:lnTo>
                <a:lnTo>
                  <a:pt x="3463067" y="1208600"/>
                </a:lnTo>
                <a:close/>
                <a:moveTo>
                  <a:pt x="3671113" y="1200638"/>
                </a:moveTo>
                <a:lnTo>
                  <a:pt x="3682642" y="1274815"/>
                </a:lnTo>
                <a:lnTo>
                  <a:pt x="3764985" y="1260101"/>
                </a:lnTo>
                <a:cubicBezTo>
                  <a:pt x="3764984" y="1247838"/>
                  <a:pt x="3756980" y="1235577"/>
                  <a:pt x="3740968" y="1223315"/>
                </a:cubicBezTo>
                <a:lnTo>
                  <a:pt x="3704507" y="1204699"/>
                </a:lnTo>
                <a:lnTo>
                  <a:pt x="3671113" y="1200638"/>
                </a:lnTo>
                <a:close/>
                <a:moveTo>
                  <a:pt x="4286479" y="1142387"/>
                </a:moveTo>
                <a:lnTo>
                  <a:pt x="4293340" y="1171815"/>
                </a:lnTo>
                <a:lnTo>
                  <a:pt x="4348235" y="1171815"/>
                </a:lnTo>
                <a:cubicBezTo>
                  <a:pt x="4348235" y="1163267"/>
                  <a:pt x="4348234" y="1154720"/>
                  <a:pt x="4348234" y="1146172"/>
                </a:cubicBezTo>
                <a:lnTo>
                  <a:pt x="4333720" y="1153310"/>
                </a:lnTo>
                <a:cubicBezTo>
                  <a:pt x="4320501" y="1158924"/>
                  <a:pt x="4309552" y="1162533"/>
                  <a:pt x="4300874" y="1164139"/>
                </a:cubicBezTo>
                <a:lnTo>
                  <a:pt x="4289221" y="1142387"/>
                </a:lnTo>
                <a:lnTo>
                  <a:pt x="4286479" y="1142387"/>
                </a:lnTo>
                <a:close/>
                <a:moveTo>
                  <a:pt x="3059325" y="1138827"/>
                </a:moveTo>
                <a:lnTo>
                  <a:pt x="3049027" y="1161835"/>
                </a:lnTo>
                <a:lnTo>
                  <a:pt x="3051360" y="1164457"/>
                </a:lnTo>
                <a:lnTo>
                  <a:pt x="3023914" y="1230671"/>
                </a:lnTo>
                <a:lnTo>
                  <a:pt x="3085670" y="1252743"/>
                </a:lnTo>
                <a:lnTo>
                  <a:pt x="3174872" y="1238029"/>
                </a:lnTo>
                <a:lnTo>
                  <a:pt x="3168012" y="1208601"/>
                </a:lnTo>
                <a:lnTo>
                  <a:pt x="3154287" y="1208601"/>
                </a:lnTo>
                <a:cubicBezTo>
                  <a:pt x="3135990" y="1208601"/>
                  <a:pt x="3110830" y="1203696"/>
                  <a:pt x="3078809" y="1193886"/>
                </a:cubicBezTo>
                <a:cubicBezTo>
                  <a:pt x="3082240" y="1177947"/>
                  <a:pt x="3085813" y="1163998"/>
                  <a:pt x="3089530" y="1152043"/>
                </a:cubicBezTo>
                <a:lnTo>
                  <a:pt x="3093450" y="1141924"/>
                </a:lnTo>
                <a:lnTo>
                  <a:pt x="3059325" y="1138827"/>
                </a:lnTo>
                <a:close/>
                <a:moveTo>
                  <a:pt x="2851576" y="1121237"/>
                </a:moveTo>
                <a:lnTo>
                  <a:pt x="2809342" y="1123290"/>
                </a:lnTo>
                <a:cubicBezTo>
                  <a:pt x="2809324" y="1123585"/>
                  <a:pt x="2809305" y="1123880"/>
                  <a:pt x="2809287" y="1124175"/>
                </a:cubicBezTo>
                <a:lnTo>
                  <a:pt x="2838647" y="1127673"/>
                </a:lnTo>
                <a:lnTo>
                  <a:pt x="2851576" y="1121237"/>
                </a:lnTo>
                <a:close/>
                <a:moveTo>
                  <a:pt x="1299523" y="1106287"/>
                </a:moveTo>
                <a:lnTo>
                  <a:pt x="1302747" y="1157964"/>
                </a:lnTo>
                <a:lnTo>
                  <a:pt x="1270697" y="1155972"/>
                </a:lnTo>
                <a:lnTo>
                  <a:pt x="1267075" y="1110705"/>
                </a:lnTo>
                <a:lnTo>
                  <a:pt x="1299523" y="1106287"/>
                </a:lnTo>
                <a:close/>
                <a:moveTo>
                  <a:pt x="1988162" y="1104046"/>
                </a:moveTo>
                <a:cubicBezTo>
                  <a:pt x="2022348" y="1106171"/>
                  <a:pt x="2040648" y="1122322"/>
                  <a:pt x="2043062" y="1152500"/>
                </a:cubicBezTo>
                <a:lnTo>
                  <a:pt x="1984975" y="1155324"/>
                </a:lnTo>
                <a:lnTo>
                  <a:pt x="1988162" y="1104046"/>
                </a:lnTo>
                <a:close/>
                <a:moveTo>
                  <a:pt x="3468792" y="1093118"/>
                </a:moveTo>
                <a:lnTo>
                  <a:pt x="3470634" y="1122645"/>
                </a:lnTo>
                <a:lnTo>
                  <a:pt x="3503341" y="1126358"/>
                </a:lnTo>
                <a:lnTo>
                  <a:pt x="3500841" y="1095110"/>
                </a:lnTo>
                <a:lnTo>
                  <a:pt x="3468792" y="1093118"/>
                </a:lnTo>
                <a:close/>
                <a:moveTo>
                  <a:pt x="3216435" y="1092566"/>
                </a:moveTo>
                <a:lnTo>
                  <a:pt x="3222906" y="1120316"/>
                </a:lnTo>
                <a:lnTo>
                  <a:pt x="3280796" y="1115540"/>
                </a:lnTo>
                <a:cubicBezTo>
                  <a:pt x="3281101" y="1110625"/>
                  <a:pt x="3281407" y="1105710"/>
                  <a:pt x="3281712" y="1100795"/>
                </a:cubicBezTo>
                <a:lnTo>
                  <a:pt x="3262482" y="1099600"/>
                </a:lnTo>
                <a:lnTo>
                  <a:pt x="3216435" y="1092566"/>
                </a:lnTo>
                <a:close/>
                <a:moveTo>
                  <a:pt x="1791450" y="1059647"/>
                </a:moveTo>
                <a:lnTo>
                  <a:pt x="1794672" y="1111324"/>
                </a:lnTo>
                <a:lnTo>
                  <a:pt x="1736586" y="1114148"/>
                </a:lnTo>
                <a:lnTo>
                  <a:pt x="1765846" y="1161009"/>
                </a:lnTo>
                <a:lnTo>
                  <a:pt x="1714170" y="1164232"/>
                </a:lnTo>
                <a:lnTo>
                  <a:pt x="1707760" y="1163834"/>
                </a:lnTo>
                <a:cubicBezTo>
                  <a:pt x="1682120" y="1162241"/>
                  <a:pt x="1655673" y="1139147"/>
                  <a:pt x="1628417" y="1094556"/>
                </a:cubicBezTo>
                <a:lnTo>
                  <a:pt x="1681685" y="1065694"/>
                </a:lnTo>
                <a:lnTo>
                  <a:pt x="1791450" y="1059647"/>
                </a:lnTo>
                <a:close/>
                <a:moveTo>
                  <a:pt x="2864845" y="1058395"/>
                </a:moveTo>
                <a:cubicBezTo>
                  <a:pt x="2865055" y="1061760"/>
                  <a:pt x="2865264" y="1065124"/>
                  <a:pt x="2865474" y="1068489"/>
                </a:cubicBezTo>
                <a:lnTo>
                  <a:pt x="2907917" y="1065843"/>
                </a:lnTo>
                <a:lnTo>
                  <a:pt x="2864845" y="1058395"/>
                </a:lnTo>
                <a:close/>
                <a:moveTo>
                  <a:pt x="3036104" y="1056439"/>
                </a:moveTo>
                <a:lnTo>
                  <a:pt x="3037637" y="1076174"/>
                </a:lnTo>
                <a:lnTo>
                  <a:pt x="3010190" y="1083529"/>
                </a:lnTo>
                <a:lnTo>
                  <a:pt x="2947139" y="1072626"/>
                </a:lnTo>
                <a:cubicBezTo>
                  <a:pt x="2947427" y="1077246"/>
                  <a:pt x="2947716" y="1081867"/>
                  <a:pt x="2948004" y="1086487"/>
                </a:cubicBezTo>
                <a:cubicBezTo>
                  <a:pt x="2965097" y="1087550"/>
                  <a:pt x="2999183" y="1091277"/>
                  <a:pt x="3050263" y="1097669"/>
                </a:cubicBezTo>
                <a:lnTo>
                  <a:pt x="3112495" y="1105738"/>
                </a:lnTo>
                <a:lnTo>
                  <a:pt x="3113546" y="1104222"/>
                </a:lnTo>
                <a:cubicBezTo>
                  <a:pt x="3117835" y="1100236"/>
                  <a:pt x="3122266" y="1098243"/>
                  <a:pt x="3126841" y="1098244"/>
                </a:cubicBezTo>
                <a:lnTo>
                  <a:pt x="3113101" y="1074673"/>
                </a:lnTo>
                <a:lnTo>
                  <a:pt x="3036104" y="1056439"/>
                </a:lnTo>
                <a:close/>
                <a:moveTo>
                  <a:pt x="2531765" y="1054184"/>
                </a:moveTo>
                <a:lnTo>
                  <a:pt x="2480089" y="1057405"/>
                </a:lnTo>
                <a:cubicBezTo>
                  <a:pt x="2479558" y="1065952"/>
                  <a:pt x="2479026" y="1074498"/>
                  <a:pt x="2478495" y="1083045"/>
                </a:cubicBezTo>
                <a:lnTo>
                  <a:pt x="2536582" y="1080221"/>
                </a:lnTo>
                <a:lnTo>
                  <a:pt x="2531765" y="1054184"/>
                </a:lnTo>
                <a:close/>
                <a:moveTo>
                  <a:pt x="4073763" y="1054101"/>
                </a:moveTo>
                <a:lnTo>
                  <a:pt x="4012008" y="1061460"/>
                </a:lnTo>
                <a:cubicBezTo>
                  <a:pt x="4012008" y="1071269"/>
                  <a:pt x="4012007" y="1081078"/>
                  <a:pt x="4012007" y="1090887"/>
                </a:cubicBezTo>
                <a:lnTo>
                  <a:pt x="4073764" y="1083530"/>
                </a:lnTo>
                <a:cubicBezTo>
                  <a:pt x="4073764" y="1073720"/>
                  <a:pt x="4073763" y="1063911"/>
                  <a:pt x="4073763" y="1054101"/>
                </a:cubicBezTo>
                <a:close/>
                <a:moveTo>
                  <a:pt x="4195039" y="1013234"/>
                </a:moveTo>
                <a:lnTo>
                  <a:pt x="4198670" y="1022660"/>
                </a:lnTo>
                <a:cubicBezTo>
                  <a:pt x="4207753" y="1031804"/>
                  <a:pt x="4220842" y="1036907"/>
                  <a:pt x="4237934" y="1037969"/>
                </a:cubicBezTo>
                <a:cubicBezTo>
                  <a:pt x="4237493" y="1030889"/>
                  <a:pt x="4237051" y="1023809"/>
                  <a:pt x="4236610" y="1016729"/>
                </a:cubicBezTo>
                <a:lnTo>
                  <a:pt x="4195039" y="1013234"/>
                </a:lnTo>
                <a:close/>
                <a:moveTo>
                  <a:pt x="2696393" y="993634"/>
                </a:moveTo>
                <a:lnTo>
                  <a:pt x="2670355" y="998451"/>
                </a:lnTo>
                <a:cubicBezTo>
                  <a:pt x="2670189" y="1001114"/>
                  <a:pt x="2670024" y="1003778"/>
                  <a:pt x="2669858" y="1006441"/>
                </a:cubicBezTo>
                <a:lnTo>
                  <a:pt x="2751588" y="1003062"/>
                </a:lnTo>
                <a:lnTo>
                  <a:pt x="2756244" y="1002848"/>
                </a:lnTo>
                <a:lnTo>
                  <a:pt x="2696393" y="993634"/>
                </a:lnTo>
                <a:close/>
                <a:moveTo>
                  <a:pt x="1976899" y="974655"/>
                </a:moveTo>
                <a:lnTo>
                  <a:pt x="1980123" y="1026331"/>
                </a:lnTo>
                <a:lnTo>
                  <a:pt x="2005761" y="1027924"/>
                </a:lnTo>
                <a:lnTo>
                  <a:pt x="2008948" y="976647"/>
                </a:lnTo>
                <a:lnTo>
                  <a:pt x="1976899" y="974655"/>
                </a:lnTo>
                <a:close/>
                <a:moveTo>
                  <a:pt x="2616221" y="968265"/>
                </a:moveTo>
                <a:lnTo>
                  <a:pt x="2584763" y="980530"/>
                </a:lnTo>
                <a:cubicBezTo>
                  <a:pt x="2584763" y="990340"/>
                  <a:pt x="2584762" y="1000150"/>
                  <a:pt x="2584762" y="1009960"/>
                </a:cubicBezTo>
                <a:lnTo>
                  <a:pt x="2601428" y="1009270"/>
                </a:lnTo>
                <a:lnTo>
                  <a:pt x="2605461" y="1007287"/>
                </a:lnTo>
                <a:cubicBezTo>
                  <a:pt x="2618679" y="1001674"/>
                  <a:pt x="2629627" y="998065"/>
                  <a:pt x="2638306" y="996458"/>
                </a:cubicBezTo>
                <a:lnTo>
                  <a:pt x="2639899" y="970820"/>
                </a:lnTo>
                <a:lnTo>
                  <a:pt x="2616221" y="968265"/>
                </a:lnTo>
                <a:close/>
                <a:moveTo>
                  <a:pt x="3586828" y="958895"/>
                </a:moveTo>
                <a:lnTo>
                  <a:pt x="3608879" y="997085"/>
                </a:lnTo>
                <a:cubicBezTo>
                  <a:pt x="3621459" y="1005668"/>
                  <a:pt x="3639184" y="1009960"/>
                  <a:pt x="3662057" y="1009960"/>
                </a:cubicBezTo>
                <a:lnTo>
                  <a:pt x="3682643" y="1009960"/>
                </a:lnTo>
                <a:lnTo>
                  <a:pt x="3784869" y="996807"/>
                </a:lnTo>
                <a:lnTo>
                  <a:pt x="3713524" y="986072"/>
                </a:lnTo>
                <a:lnTo>
                  <a:pt x="3655837" y="982486"/>
                </a:lnTo>
                <a:cubicBezTo>
                  <a:pt x="3655970" y="980350"/>
                  <a:pt x="3656102" y="978213"/>
                  <a:pt x="3656235" y="976077"/>
                </a:cubicBezTo>
                <a:lnTo>
                  <a:pt x="3659998" y="962038"/>
                </a:lnTo>
                <a:lnTo>
                  <a:pt x="3600703" y="959148"/>
                </a:lnTo>
                <a:lnTo>
                  <a:pt x="3599343" y="959672"/>
                </a:lnTo>
                <a:lnTo>
                  <a:pt x="3586828" y="958895"/>
                </a:lnTo>
                <a:close/>
                <a:moveTo>
                  <a:pt x="3854186" y="958460"/>
                </a:moveTo>
                <a:lnTo>
                  <a:pt x="3850353" y="958702"/>
                </a:lnTo>
                <a:cubicBezTo>
                  <a:pt x="3850011" y="964205"/>
                  <a:pt x="3849668" y="969707"/>
                  <a:pt x="3849326" y="975210"/>
                </a:cubicBezTo>
                <a:lnTo>
                  <a:pt x="3854187" y="974973"/>
                </a:lnTo>
                <a:cubicBezTo>
                  <a:pt x="3854187" y="969469"/>
                  <a:pt x="3854186" y="963964"/>
                  <a:pt x="3854186" y="958460"/>
                </a:cubicBezTo>
                <a:close/>
                <a:moveTo>
                  <a:pt x="2499283" y="955645"/>
                </a:moveTo>
                <a:lnTo>
                  <a:pt x="2447605" y="958868"/>
                </a:lnTo>
                <a:lnTo>
                  <a:pt x="2446012" y="984508"/>
                </a:lnTo>
                <a:lnTo>
                  <a:pt x="2471651" y="986101"/>
                </a:lnTo>
                <a:lnTo>
                  <a:pt x="2477979" y="987457"/>
                </a:lnTo>
                <a:lnTo>
                  <a:pt x="2509458" y="956743"/>
                </a:lnTo>
                <a:lnTo>
                  <a:pt x="2499283" y="955645"/>
                </a:lnTo>
                <a:close/>
                <a:moveTo>
                  <a:pt x="904470" y="940174"/>
                </a:moveTo>
                <a:lnTo>
                  <a:pt x="933331" y="993444"/>
                </a:lnTo>
                <a:cubicBezTo>
                  <a:pt x="932799" y="1001990"/>
                  <a:pt x="932268" y="1010536"/>
                  <a:pt x="931736" y="1019082"/>
                </a:cubicBezTo>
                <a:lnTo>
                  <a:pt x="602846" y="1030814"/>
                </a:lnTo>
                <a:lnTo>
                  <a:pt x="414171" y="1064130"/>
                </a:lnTo>
                <a:cubicBezTo>
                  <a:pt x="415234" y="1047036"/>
                  <a:pt x="403875" y="1022737"/>
                  <a:pt x="380096" y="991232"/>
                </a:cubicBezTo>
                <a:lnTo>
                  <a:pt x="433365" y="962370"/>
                </a:lnTo>
                <a:lnTo>
                  <a:pt x="436588" y="1014045"/>
                </a:lnTo>
                <a:cubicBezTo>
                  <a:pt x="683879" y="969360"/>
                  <a:pt x="839839" y="944735"/>
                  <a:pt x="904470" y="940174"/>
                </a:cubicBezTo>
                <a:close/>
                <a:moveTo>
                  <a:pt x="3214534" y="939295"/>
                </a:moveTo>
                <a:lnTo>
                  <a:pt x="3213958" y="948589"/>
                </a:lnTo>
                <a:lnTo>
                  <a:pt x="3233187" y="949784"/>
                </a:lnTo>
                <a:cubicBezTo>
                  <a:pt x="3258827" y="951377"/>
                  <a:pt x="3289009" y="957543"/>
                  <a:pt x="3323731" y="968280"/>
                </a:cubicBezTo>
                <a:lnTo>
                  <a:pt x="3380057" y="990242"/>
                </a:lnTo>
                <a:lnTo>
                  <a:pt x="3454971" y="992714"/>
                </a:lnTo>
                <a:lnTo>
                  <a:pt x="3468757" y="990163"/>
                </a:lnTo>
                <a:lnTo>
                  <a:pt x="3469808" y="993203"/>
                </a:lnTo>
                <a:lnTo>
                  <a:pt x="3531684" y="995244"/>
                </a:lnTo>
                <a:lnTo>
                  <a:pt x="3559131" y="987888"/>
                </a:lnTo>
                <a:cubicBezTo>
                  <a:pt x="3559131" y="978079"/>
                  <a:pt x="3559132" y="968269"/>
                  <a:pt x="3559132" y="958460"/>
                </a:cubicBezTo>
                <a:lnTo>
                  <a:pt x="3538545" y="958460"/>
                </a:lnTo>
                <a:cubicBezTo>
                  <a:pt x="3511099" y="958460"/>
                  <a:pt x="3459064" y="956008"/>
                  <a:pt x="3382442" y="951102"/>
                </a:cubicBezTo>
                <a:lnTo>
                  <a:pt x="3315540" y="946489"/>
                </a:lnTo>
                <a:lnTo>
                  <a:pt x="3297684" y="947357"/>
                </a:lnTo>
                <a:cubicBezTo>
                  <a:pt x="3297640" y="946654"/>
                  <a:pt x="3297597" y="945952"/>
                  <a:pt x="3297553" y="945249"/>
                </a:cubicBezTo>
                <a:lnTo>
                  <a:pt x="3249066" y="941906"/>
                </a:lnTo>
                <a:lnTo>
                  <a:pt x="3214534" y="939295"/>
                </a:lnTo>
                <a:close/>
                <a:moveTo>
                  <a:pt x="2225254" y="912876"/>
                </a:moveTo>
                <a:lnTo>
                  <a:pt x="2196030" y="968971"/>
                </a:lnTo>
                <a:lnTo>
                  <a:pt x="2363879" y="960099"/>
                </a:lnTo>
                <a:lnTo>
                  <a:pt x="2355416" y="944476"/>
                </a:lnTo>
                <a:lnTo>
                  <a:pt x="2344599" y="951103"/>
                </a:lnTo>
                <a:lnTo>
                  <a:pt x="2322687" y="913509"/>
                </a:lnTo>
                <a:lnTo>
                  <a:pt x="2281747" y="935691"/>
                </a:lnTo>
                <a:lnTo>
                  <a:pt x="2225254" y="912876"/>
                </a:lnTo>
                <a:close/>
                <a:moveTo>
                  <a:pt x="1975272" y="897338"/>
                </a:moveTo>
                <a:cubicBezTo>
                  <a:pt x="2067156" y="937367"/>
                  <a:pt x="2114439" y="970335"/>
                  <a:pt x="2117120" y="996239"/>
                </a:cubicBezTo>
                <a:lnTo>
                  <a:pt x="2175207" y="993414"/>
                </a:lnTo>
                <a:lnTo>
                  <a:pt x="2139934" y="939746"/>
                </a:lnTo>
                <a:cubicBezTo>
                  <a:pt x="2157027" y="940808"/>
                  <a:pt x="2165973" y="934929"/>
                  <a:pt x="2166769" y="922109"/>
                </a:cubicBezTo>
                <a:lnTo>
                  <a:pt x="2167168" y="915701"/>
                </a:lnTo>
                <a:lnTo>
                  <a:pt x="2109479" y="912115"/>
                </a:lnTo>
                <a:cubicBezTo>
                  <a:pt x="2066748" y="909459"/>
                  <a:pt x="2022012" y="904534"/>
                  <a:pt x="1975272" y="897338"/>
                </a:cubicBezTo>
                <a:close/>
                <a:moveTo>
                  <a:pt x="4345457" y="870919"/>
                </a:moveTo>
                <a:lnTo>
                  <a:pt x="4320786" y="877531"/>
                </a:lnTo>
                <a:lnTo>
                  <a:pt x="4320786" y="898581"/>
                </a:lnTo>
                <a:lnTo>
                  <a:pt x="4342847" y="902930"/>
                </a:lnTo>
                <a:lnTo>
                  <a:pt x="4368884" y="898113"/>
                </a:lnTo>
                <a:cubicBezTo>
                  <a:pt x="4369301" y="891409"/>
                  <a:pt x="4369717" y="884705"/>
                  <a:pt x="4370134" y="878001"/>
                </a:cubicBezTo>
                <a:lnTo>
                  <a:pt x="4351340" y="871284"/>
                </a:lnTo>
                <a:lnTo>
                  <a:pt x="4345457" y="870919"/>
                </a:lnTo>
                <a:close/>
                <a:moveTo>
                  <a:pt x="3700496" y="866462"/>
                </a:moveTo>
                <a:lnTo>
                  <a:pt x="3696367" y="877530"/>
                </a:lnTo>
                <a:cubicBezTo>
                  <a:pt x="3696367" y="879983"/>
                  <a:pt x="3696366" y="882435"/>
                  <a:pt x="3696366" y="884888"/>
                </a:cubicBezTo>
                <a:lnTo>
                  <a:pt x="3765209" y="879210"/>
                </a:lnTo>
                <a:cubicBezTo>
                  <a:pt x="3765328" y="877301"/>
                  <a:pt x="3765446" y="875393"/>
                  <a:pt x="3765565" y="873484"/>
                </a:cubicBezTo>
                <a:lnTo>
                  <a:pt x="3700496" y="866462"/>
                </a:lnTo>
                <a:close/>
                <a:moveTo>
                  <a:pt x="1559031" y="865033"/>
                </a:moveTo>
                <a:lnTo>
                  <a:pt x="1536616" y="915117"/>
                </a:lnTo>
                <a:cubicBezTo>
                  <a:pt x="1618337" y="911616"/>
                  <a:pt x="1738253" y="914780"/>
                  <a:pt x="1896361" y="924607"/>
                </a:cubicBezTo>
                <a:lnTo>
                  <a:pt x="1922001" y="926201"/>
                </a:lnTo>
                <a:lnTo>
                  <a:pt x="1917184" y="900164"/>
                </a:lnTo>
                <a:lnTo>
                  <a:pt x="1559031" y="865033"/>
                </a:lnTo>
                <a:close/>
                <a:moveTo>
                  <a:pt x="2866093" y="862816"/>
                </a:moveTo>
                <a:lnTo>
                  <a:pt x="2832950" y="866370"/>
                </a:lnTo>
                <a:lnTo>
                  <a:pt x="2868914" y="880964"/>
                </a:lnTo>
                <a:lnTo>
                  <a:pt x="2866093" y="862816"/>
                </a:lnTo>
                <a:close/>
                <a:moveTo>
                  <a:pt x="3624947" y="858311"/>
                </a:moveTo>
                <a:lnTo>
                  <a:pt x="3633547" y="872081"/>
                </a:lnTo>
                <a:lnTo>
                  <a:pt x="3662057" y="862817"/>
                </a:lnTo>
                <a:lnTo>
                  <a:pt x="3662057" y="862315"/>
                </a:lnTo>
                <a:lnTo>
                  <a:pt x="3624947" y="858311"/>
                </a:lnTo>
                <a:close/>
                <a:moveTo>
                  <a:pt x="3020433" y="852910"/>
                </a:moveTo>
                <a:lnTo>
                  <a:pt x="2994534" y="902621"/>
                </a:lnTo>
                <a:lnTo>
                  <a:pt x="3017053" y="899603"/>
                </a:lnTo>
                <a:lnTo>
                  <a:pt x="3058140" y="915337"/>
                </a:lnTo>
                <a:lnTo>
                  <a:pt x="3080848" y="917485"/>
                </a:lnTo>
                <a:lnTo>
                  <a:pt x="3099394" y="879371"/>
                </a:lnTo>
                <a:lnTo>
                  <a:pt x="3107473" y="876242"/>
                </a:lnTo>
                <a:lnTo>
                  <a:pt x="3020433" y="852910"/>
                </a:lnTo>
                <a:close/>
                <a:moveTo>
                  <a:pt x="2926867" y="844611"/>
                </a:moveTo>
                <a:lnTo>
                  <a:pt x="2913706" y="896350"/>
                </a:lnTo>
                <a:lnTo>
                  <a:pt x="2924604" y="900039"/>
                </a:lnTo>
                <a:cubicBezTo>
                  <a:pt x="2939094" y="904157"/>
                  <a:pt x="2950612" y="906482"/>
                  <a:pt x="2959159" y="907013"/>
                </a:cubicBezTo>
                <a:lnTo>
                  <a:pt x="2962186" y="907201"/>
                </a:lnTo>
                <a:cubicBezTo>
                  <a:pt x="2962177" y="907121"/>
                  <a:pt x="2962167" y="907041"/>
                  <a:pt x="2962158" y="906961"/>
                </a:cubicBezTo>
                <a:lnTo>
                  <a:pt x="2965137" y="906561"/>
                </a:lnTo>
                <a:lnTo>
                  <a:pt x="2940490" y="857995"/>
                </a:lnTo>
                <a:lnTo>
                  <a:pt x="2926867" y="844611"/>
                </a:lnTo>
                <a:close/>
                <a:moveTo>
                  <a:pt x="3510766" y="831910"/>
                </a:moveTo>
                <a:cubicBezTo>
                  <a:pt x="3493009" y="841530"/>
                  <a:pt x="3477522" y="849147"/>
                  <a:pt x="3464304" y="854760"/>
                </a:cubicBezTo>
                <a:lnTo>
                  <a:pt x="3459730" y="856268"/>
                </a:lnTo>
                <a:lnTo>
                  <a:pt x="3463067" y="884888"/>
                </a:lnTo>
                <a:lnTo>
                  <a:pt x="3466177" y="884888"/>
                </a:lnTo>
                <a:lnTo>
                  <a:pt x="3505470" y="865362"/>
                </a:lnTo>
                <a:cubicBezTo>
                  <a:pt x="3518621" y="860817"/>
                  <a:pt x="3530538" y="858876"/>
                  <a:pt x="3541221" y="859540"/>
                </a:cubicBezTo>
                <a:lnTo>
                  <a:pt x="3539627" y="885179"/>
                </a:lnTo>
                <a:lnTo>
                  <a:pt x="3534146" y="900922"/>
                </a:lnTo>
                <a:lnTo>
                  <a:pt x="3571384" y="920886"/>
                </a:lnTo>
                <a:lnTo>
                  <a:pt x="3570481" y="906401"/>
                </a:lnTo>
                <a:lnTo>
                  <a:pt x="3599309" y="856717"/>
                </a:lnTo>
                <a:lnTo>
                  <a:pt x="3561843" y="843622"/>
                </a:lnTo>
                <a:lnTo>
                  <a:pt x="3517961" y="848102"/>
                </a:lnTo>
                <a:lnTo>
                  <a:pt x="3522829" y="834185"/>
                </a:lnTo>
                <a:lnTo>
                  <a:pt x="3510766" y="831910"/>
                </a:lnTo>
                <a:close/>
                <a:moveTo>
                  <a:pt x="3458502" y="825725"/>
                </a:moveTo>
                <a:lnTo>
                  <a:pt x="3456205" y="826033"/>
                </a:lnTo>
                <a:lnTo>
                  <a:pt x="3457276" y="835220"/>
                </a:lnTo>
                <a:lnTo>
                  <a:pt x="3459089" y="835131"/>
                </a:lnTo>
                <a:cubicBezTo>
                  <a:pt x="3458893" y="831996"/>
                  <a:pt x="3458698" y="828860"/>
                  <a:pt x="3458502" y="825725"/>
                </a:cubicBezTo>
                <a:close/>
                <a:moveTo>
                  <a:pt x="2270486" y="806299"/>
                </a:moveTo>
                <a:lnTo>
                  <a:pt x="2244447" y="811115"/>
                </a:lnTo>
                <a:lnTo>
                  <a:pt x="2247670" y="862792"/>
                </a:lnTo>
                <a:lnTo>
                  <a:pt x="2273709" y="857977"/>
                </a:lnTo>
                <a:lnTo>
                  <a:pt x="2270486" y="806299"/>
                </a:lnTo>
                <a:close/>
                <a:moveTo>
                  <a:pt x="2380268" y="799964"/>
                </a:moveTo>
                <a:cubicBezTo>
                  <a:pt x="2380129" y="802197"/>
                  <a:pt x="2379989" y="804429"/>
                  <a:pt x="2379850" y="806662"/>
                </a:cubicBezTo>
                <a:lnTo>
                  <a:pt x="2405006" y="805439"/>
                </a:lnTo>
                <a:lnTo>
                  <a:pt x="2394348" y="802122"/>
                </a:lnTo>
                <a:lnTo>
                  <a:pt x="2380268" y="799964"/>
                </a:lnTo>
                <a:close/>
                <a:moveTo>
                  <a:pt x="1228510" y="799448"/>
                </a:moveTo>
                <a:lnTo>
                  <a:pt x="1196062" y="803867"/>
                </a:lnTo>
                <a:lnTo>
                  <a:pt x="1199286" y="855544"/>
                </a:lnTo>
                <a:lnTo>
                  <a:pt x="1231734" y="851126"/>
                </a:lnTo>
                <a:lnTo>
                  <a:pt x="1228510" y="799448"/>
                </a:lnTo>
                <a:close/>
                <a:moveTo>
                  <a:pt x="2680827" y="789247"/>
                </a:moveTo>
                <a:lnTo>
                  <a:pt x="2630837" y="793370"/>
                </a:lnTo>
                <a:lnTo>
                  <a:pt x="2631428" y="796561"/>
                </a:lnTo>
                <a:lnTo>
                  <a:pt x="2681800" y="793419"/>
                </a:lnTo>
                <a:lnTo>
                  <a:pt x="2680827" y="789247"/>
                </a:lnTo>
                <a:close/>
                <a:moveTo>
                  <a:pt x="2767227" y="785697"/>
                </a:moveTo>
                <a:lnTo>
                  <a:pt x="2725968" y="787702"/>
                </a:lnTo>
                <a:lnTo>
                  <a:pt x="2716223" y="815568"/>
                </a:lnTo>
                <a:lnTo>
                  <a:pt x="2721385" y="817871"/>
                </a:lnTo>
                <a:lnTo>
                  <a:pt x="2858836" y="800186"/>
                </a:lnTo>
                <a:lnTo>
                  <a:pt x="2854138" y="797935"/>
                </a:lnTo>
                <a:cubicBezTo>
                  <a:pt x="2835725" y="792233"/>
                  <a:pt x="2815301" y="788685"/>
                  <a:pt x="2792866" y="787291"/>
                </a:cubicBezTo>
                <a:lnTo>
                  <a:pt x="2767227" y="785697"/>
                </a:lnTo>
                <a:close/>
                <a:moveTo>
                  <a:pt x="978527" y="783911"/>
                </a:moveTo>
                <a:cubicBezTo>
                  <a:pt x="979070" y="809683"/>
                  <a:pt x="979614" y="835455"/>
                  <a:pt x="980157" y="861227"/>
                </a:cubicBezTo>
                <a:cubicBezTo>
                  <a:pt x="1011397" y="841721"/>
                  <a:pt x="1048516" y="831160"/>
                  <a:pt x="1091513" y="829542"/>
                </a:cubicBezTo>
                <a:lnTo>
                  <a:pt x="1086698" y="803505"/>
                </a:lnTo>
                <a:lnTo>
                  <a:pt x="978527" y="783911"/>
                </a:lnTo>
                <a:close/>
                <a:moveTo>
                  <a:pt x="3095349" y="761608"/>
                </a:moveTo>
                <a:lnTo>
                  <a:pt x="3078540" y="772873"/>
                </a:lnTo>
                <a:lnTo>
                  <a:pt x="3096120" y="773966"/>
                </a:lnTo>
                <a:lnTo>
                  <a:pt x="3095349" y="761608"/>
                </a:lnTo>
                <a:close/>
                <a:moveTo>
                  <a:pt x="3270936" y="759818"/>
                </a:moveTo>
                <a:lnTo>
                  <a:pt x="3234298" y="762840"/>
                </a:lnTo>
                <a:lnTo>
                  <a:pt x="3236139" y="792356"/>
                </a:lnTo>
                <a:lnTo>
                  <a:pt x="3270937" y="789246"/>
                </a:lnTo>
                <a:cubicBezTo>
                  <a:pt x="3270937" y="779437"/>
                  <a:pt x="3270936" y="769627"/>
                  <a:pt x="3270936" y="759818"/>
                </a:cubicBezTo>
                <a:close/>
                <a:moveTo>
                  <a:pt x="2267264" y="754623"/>
                </a:moveTo>
                <a:lnTo>
                  <a:pt x="2215586" y="757844"/>
                </a:lnTo>
                <a:cubicBezTo>
                  <a:pt x="2215055" y="766391"/>
                  <a:pt x="2214523" y="774938"/>
                  <a:pt x="2213992" y="783485"/>
                </a:cubicBezTo>
                <a:lnTo>
                  <a:pt x="2272078" y="780660"/>
                </a:lnTo>
                <a:lnTo>
                  <a:pt x="2267264" y="754623"/>
                </a:lnTo>
                <a:close/>
                <a:moveTo>
                  <a:pt x="2487985" y="723299"/>
                </a:moveTo>
                <a:lnTo>
                  <a:pt x="2404259" y="724530"/>
                </a:lnTo>
                <a:lnTo>
                  <a:pt x="2408671" y="748384"/>
                </a:lnTo>
                <a:lnTo>
                  <a:pt x="2414465" y="750454"/>
                </a:lnTo>
                <a:lnTo>
                  <a:pt x="2463272" y="749425"/>
                </a:lnTo>
                <a:lnTo>
                  <a:pt x="2468112" y="737747"/>
                </a:lnTo>
                <a:cubicBezTo>
                  <a:pt x="2468112" y="735294"/>
                  <a:pt x="2468113" y="732842"/>
                  <a:pt x="2468113" y="730389"/>
                </a:cubicBezTo>
                <a:lnTo>
                  <a:pt x="2487545" y="730389"/>
                </a:lnTo>
                <a:cubicBezTo>
                  <a:pt x="2487692" y="728026"/>
                  <a:pt x="2487838" y="725662"/>
                  <a:pt x="2487985" y="723299"/>
                </a:cubicBezTo>
                <a:close/>
                <a:moveTo>
                  <a:pt x="2018874" y="713446"/>
                </a:moveTo>
                <a:lnTo>
                  <a:pt x="2023689" y="739484"/>
                </a:lnTo>
                <a:lnTo>
                  <a:pt x="2074969" y="742671"/>
                </a:lnTo>
                <a:lnTo>
                  <a:pt x="2076562" y="717032"/>
                </a:lnTo>
                <a:lnTo>
                  <a:pt x="2018874" y="713446"/>
                </a:lnTo>
                <a:close/>
                <a:moveTo>
                  <a:pt x="1112300" y="702143"/>
                </a:moveTo>
                <a:lnTo>
                  <a:pt x="1054214" y="704966"/>
                </a:lnTo>
                <a:lnTo>
                  <a:pt x="1059031" y="731003"/>
                </a:lnTo>
                <a:lnTo>
                  <a:pt x="1110708" y="727781"/>
                </a:lnTo>
                <a:cubicBezTo>
                  <a:pt x="1111239" y="719235"/>
                  <a:pt x="1111769" y="710689"/>
                  <a:pt x="1112300" y="702143"/>
                </a:cubicBezTo>
                <a:close/>
                <a:moveTo>
                  <a:pt x="1826580" y="701494"/>
                </a:moveTo>
                <a:lnTo>
                  <a:pt x="1829804" y="753171"/>
                </a:lnTo>
                <a:lnTo>
                  <a:pt x="1881479" y="749949"/>
                </a:lnTo>
                <a:cubicBezTo>
                  <a:pt x="1874792" y="719505"/>
                  <a:pt x="1858628" y="703487"/>
                  <a:pt x="1832990" y="701893"/>
                </a:cubicBezTo>
                <a:lnTo>
                  <a:pt x="1826580" y="701494"/>
                </a:lnTo>
                <a:close/>
                <a:moveTo>
                  <a:pt x="1247704" y="697688"/>
                </a:moveTo>
                <a:lnTo>
                  <a:pt x="1163979" y="698919"/>
                </a:lnTo>
                <a:lnTo>
                  <a:pt x="1168792" y="724956"/>
                </a:lnTo>
                <a:lnTo>
                  <a:pt x="1252520" y="723726"/>
                </a:lnTo>
                <a:lnTo>
                  <a:pt x="1247704" y="697688"/>
                </a:lnTo>
                <a:close/>
                <a:moveTo>
                  <a:pt x="1441193" y="690410"/>
                </a:moveTo>
                <a:lnTo>
                  <a:pt x="1383106" y="693234"/>
                </a:lnTo>
                <a:lnTo>
                  <a:pt x="1387923" y="719273"/>
                </a:lnTo>
                <a:lnTo>
                  <a:pt x="1439600" y="716050"/>
                </a:lnTo>
                <a:lnTo>
                  <a:pt x="1441193" y="690410"/>
                </a:lnTo>
                <a:close/>
                <a:moveTo>
                  <a:pt x="1467231" y="685594"/>
                </a:moveTo>
                <a:lnTo>
                  <a:pt x="1470453" y="737272"/>
                </a:lnTo>
                <a:lnTo>
                  <a:pt x="1496093" y="738865"/>
                </a:lnTo>
                <a:lnTo>
                  <a:pt x="1492872" y="687188"/>
                </a:lnTo>
                <a:lnTo>
                  <a:pt x="1467231" y="685594"/>
                </a:lnTo>
                <a:close/>
                <a:moveTo>
                  <a:pt x="2213957" y="680529"/>
                </a:moveTo>
                <a:lnTo>
                  <a:pt x="2210770" y="731807"/>
                </a:lnTo>
                <a:lnTo>
                  <a:pt x="2242820" y="733799"/>
                </a:lnTo>
                <a:lnTo>
                  <a:pt x="2239596" y="682123"/>
                </a:lnTo>
                <a:lnTo>
                  <a:pt x="2213957" y="680529"/>
                </a:lnTo>
                <a:close/>
                <a:moveTo>
                  <a:pt x="1686361" y="679911"/>
                </a:moveTo>
                <a:lnTo>
                  <a:pt x="1576597" y="685957"/>
                </a:lnTo>
                <a:lnTo>
                  <a:pt x="1581413" y="711995"/>
                </a:lnTo>
                <a:lnTo>
                  <a:pt x="1607053" y="713589"/>
                </a:lnTo>
                <a:cubicBezTo>
                  <a:pt x="1636965" y="715448"/>
                  <a:pt x="1664475" y="721448"/>
                  <a:pt x="1689582" y="731587"/>
                </a:cubicBezTo>
                <a:lnTo>
                  <a:pt x="1686361" y="679911"/>
                </a:lnTo>
                <a:close/>
                <a:moveTo>
                  <a:pt x="1359061" y="666001"/>
                </a:moveTo>
                <a:lnTo>
                  <a:pt x="1300974" y="668827"/>
                </a:lnTo>
                <a:lnTo>
                  <a:pt x="1304196" y="720503"/>
                </a:lnTo>
                <a:lnTo>
                  <a:pt x="1362283" y="717680"/>
                </a:lnTo>
                <a:lnTo>
                  <a:pt x="1359061" y="666001"/>
                </a:lnTo>
                <a:close/>
                <a:moveTo>
                  <a:pt x="2099376" y="660539"/>
                </a:moveTo>
                <a:lnTo>
                  <a:pt x="2047700" y="663761"/>
                </a:lnTo>
                <a:lnTo>
                  <a:pt x="2046106" y="689400"/>
                </a:lnTo>
                <a:lnTo>
                  <a:pt x="2097782" y="686177"/>
                </a:lnTo>
                <a:cubicBezTo>
                  <a:pt x="2098313" y="677631"/>
                  <a:pt x="2098845" y="669085"/>
                  <a:pt x="2099376" y="660539"/>
                </a:cubicBezTo>
                <a:close/>
                <a:moveTo>
                  <a:pt x="2402630" y="647214"/>
                </a:moveTo>
                <a:lnTo>
                  <a:pt x="2344544" y="650037"/>
                </a:lnTo>
                <a:cubicBezTo>
                  <a:pt x="2291937" y="668217"/>
                  <a:pt x="2265103" y="685853"/>
                  <a:pt x="2264040" y="702945"/>
                </a:cubicBezTo>
                <a:cubicBezTo>
                  <a:pt x="2287556" y="738725"/>
                  <a:pt x="2298780" y="765160"/>
                  <a:pt x="2297718" y="782253"/>
                </a:cubicBezTo>
                <a:lnTo>
                  <a:pt x="2323756" y="777438"/>
                </a:lnTo>
                <a:cubicBezTo>
                  <a:pt x="2357941" y="779563"/>
                  <a:pt x="2384233" y="736154"/>
                  <a:pt x="2402630" y="647214"/>
                </a:cubicBezTo>
                <a:close/>
                <a:moveTo>
                  <a:pt x="2621759" y="641529"/>
                </a:moveTo>
                <a:lnTo>
                  <a:pt x="2624982" y="693207"/>
                </a:lnTo>
                <a:lnTo>
                  <a:pt x="2676658" y="689983"/>
                </a:lnTo>
                <a:cubicBezTo>
                  <a:pt x="2669972" y="659540"/>
                  <a:pt x="2653808" y="643521"/>
                  <a:pt x="2628170" y="641928"/>
                </a:cubicBezTo>
                <a:lnTo>
                  <a:pt x="2621759" y="641529"/>
                </a:lnTo>
                <a:close/>
                <a:moveTo>
                  <a:pt x="2070117" y="613678"/>
                </a:moveTo>
                <a:lnTo>
                  <a:pt x="1986390" y="614908"/>
                </a:lnTo>
                <a:lnTo>
                  <a:pt x="1991207" y="640945"/>
                </a:lnTo>
                <a:lnTo>
                  <a:pt x="2068523" y="639317"/>
                </a:lnTo>
                <a:lnTo>
                  <a:pt x="2070117" y="613678"/>
                </a:lnTo>
                <a:close/>
                <a:moveTo>
                  <a:pt x="3473431" y="604379"/>
                </a:moveTo>
                <a:lnTo>
                  <a:pt x="3415344" y="607204"/>
                </a:lnTo>
                <a:lnTo>
                  <a:pt x="3419335" y="628776"/>
                </a:lnTo>
                <a:lnTo>
                  <a:pt x="3467972" y="630259"/>
                </a:lnTo>
                <a:lnTo>
                  <a:pt x="3471837" y="630017"/>
                </a:lnTo>
                <a:cubicBezTo>
                  <a:pt x="3472368" y="621471"/>
                  <a:pt x="3472900" y="612925"/>
                  <a:pt x="3473431" y="604379"/>
                </a:cubicBezTo>
                <a:close/>
                <a:moveTo>
                  <a:pt x="2534810" y="591083"/>
                </a:moveTo>
                <a:lnTo>
                  <a:pt x="2483134" y="594306"/>
                </a:lnTo>
                <a:lnTo>
                  <a:pt x="2481540" y="619945"/>
                </a:lnTo>
                <a:lnTo>
                  <a:pt x="2539628" y="617120"/>
                </a:lnTo>
                <a:lnTo>
                  <a:pt x="2534810" y="591083"/>
                </a:lnTo>
                <a:close/>
                <a:moveTo>
                  <a:pt x="3197808" y="587248"/>
                </a:moveTo>
                <a:lnTo>
                  <a:pt x="3201002" y="638451"/>
                </a:lnTo>
                <a:lnTo>
                  <a:pt x="3201956" y="638983"/>
                </a:lnTo>
                <a:lnTo>
                  <a:pt x="3226672" y="640519"/>
                </a:lnTo>
                <a:lnTo>
                  <a:pt x="3223448" y="588842"/>
                </a:lnTo>
                <a:lnTo>
                  <a:pt x="3197808" y="587248"/>
                </a:lnTo>
                <a:close/>
                <a:moveTo>
                  <a:pt x="881513" y="584845"/>
                </a:moveTo>
                <a:lnTo>
                  <a:pt x="884735" y="636521"/>
                </a:lnTo>
                <a:lnTo>
                  <a:pt x="833058" y="639744"/>
                </a:lnTo>
                <a:lnTo>
                  <a:pt x="820239" y="638948"/>
                </a:lnTo>
                <a:cubicBezTo>
                  <a:pt x="790327" y="637088"/>
                  <a:pt x="774162" y="621070"/>
                  <a:pt x="771749" y="590892"/>
                </a:cubicBezTo>
                <a:lnTo>
                  <a:pt x="881513" y="584845"/>
                </a:lnTo>
                <a:close/>
                <a:moveTo>
                  <a:pt x="965636" y="577203"/>
                </a:moveTo>
                <a:lnTo>
                  <a:pt x="1075001" y="577567"/>
                </a:lnTo>
                <a:cubicBezTo>
                  <a:pt x="1072876" y="611753"/>
                  <a:pt x="1056725" y="630052"/>
                  <a:pt x="1026548" y="632466"/>
                </a:cubicBezTo>
                <a:lnTo>
                  <a:pt x="968859" y="628881"/>
                </a:lnTo>
                <a:lnTo>
                  <a:pt x="965636" y="577203"/>
                </a:lnTo>
                <a:close/>
                <a:moveTo>
                  <a:pt x="1707546" y="546101"/>
                </a:moveTo>
                <a:lnTo>
                  <a:pt x="1712361" y="572138"/>
                </a:lnTo>
                <a:lnTo>
                  <a:pt x="1763641" y="575325"/>
                </a:lnTo>
                <a:cubicBezTo>
                  <a:pt x="1764172" y="566779"/>
                  <a:pt x="1764704" y="558233"/>
                  <a:pt x="1765235" y="549687"/>
                </a:cubicBezTo>
                <a:lnTo>
                  <a:pt x="1707546" y="546101"/>
                </a:lnTo>
                <a:close/>
                <a:moveTo>
                  <a:pt x="2171841" y="529916"/>
                </a:moveTo>
                <a:lnTo>
                  <a:pt x="2094524" y="531544"/>
                </a:lnTo>
                <a:lnTo>
                  <a:pt x="2092931" y="557185"/>
                </a:lnTo>
                <a:lnTo>
                  <a:pt x="2176658" y="555954"/>
                </a:lnTo>
                <a:lnTo>
                  <a:pt x="2171841" y="529916"/>
                </a:lnTo>
                <a:close/>
                <a:moveTo>
                  <a:pt x="3439752" y="525071"/>
                </a:moveTo>
                <a:lnTo>
                  <a:pt x="3444569" y="551109"/>
                </a:lnTo>
                <a:lnTo>
                  <a:pt x="3495848" y="554296"/>
                </a:lnTo>
                <a:lnTo>
                  <a:pt x="3497441" y="528655"/>
                </a:lnTo>
                <a:lnTo>
                  <a:pt x="3439752" y="525071"/>
                </a:lnTo>
                <a:close/>
                <a:moveTo>
                  <a:pt x="4128391" y="522830"/>
                </a:moveTo>
                <a:lnTo>
                  <a:pt x="4102354" y="527646"/>
                </a:lnTo>
                <a:cubicBezTo>
                  <a:pt x="4067637" y="534068"/>
                  <a:pt x="4049348" y="552234"/>
                  <a:pt x="4047489" y="582146"/>
                </a:cubicBezTo>
                <a:lnTo>
                  <a:pt x="4079937" y="577730"/>
                </a:lnTo>
                <a:cubicBezTo>
                  <a:pt x="4110115" y="575315"/>
                  <a:pt x="4126001" y="561289"/>
                  <a:pt x="4127595" y="535650"/>
                </a:cubicBezTo>
                <a:cubicBezTo>
                  <a:pt x="4127860" y="531377"/>
                  <a:pt x="4128126" y="527103"/>
                  <a:pt x="4128391" y="522830"/>
                </a:cubicBezTo>
                <a:close/>
                <a:moveTo>
                  <a:pt x="2365331" y="522638"/>
                </a:moveTo>
                <a:lnTo>
                  <a:pt x="2373369" y="600353"/>
                </a:lnTo>
                <a:lnTo>
                  <a:pt x="2451085" y="592314"/>
                </a:lnTo>
                <a:cubicBezTo>
                  <a:pt x="2452413" y="570947"/>
                  <a:pt x="2423828" y="547723"/>
                  <a:pt x="2365331" y="522638"/>
                </a:cubicBezTo>
                <a:close/>
                <a:moveTo>
                  <a:pt x="2944604" y="520034"/>
                </a:moveTo>
                <a:lnTo>
                  <a:pt x="2949419" y="546072"/>
                </a:lnTo>
                <a:lnTo>
                  <a:pt x="3000698" y="549259"/>
                </a:lnTo>
                <a:lnTo>
                  <a:pt x="3002292" y="523620"/>
                </a:lnTo>
                <a:lnTo>
                  <a:pt x="2944604" y="520034"/>
                </a:lnTo>
                <a:close/>
                <a:moveTo>
                  <a:pt x="3962134" y="506062"/>
                </a:moveTo>
                <a:lnTo>
                  <a:pt x="3826733" y="510515"/>
                </a:lnTo>
                <a:lnTo>
                  <a:pt x="3825139" y="536154"/>
                </a:lnTo>
                <a:lnTo>
                  <a:pt x="3965357" y="557737"/>
                </a:lnTo>
                <a:lnTo>
                  <a:pt x="3962134" y="506062"/>
                </a:lnTo>
                <a:close/>
                <a:moveTo>
                  <a:pt x="3358815" y="481433"/>
                </a:moveTo>
                <a:lnTo>
                  <a:pt x="3217003" y="485488"/>
                </a:lnTo>
                <a:lnTo>
                  <a:pt x="3245865" y="538759"/>
                </a:lnTo>
                <a:cubicBezTo>
                  <a:pt x="3233045" y="537963"/>
                  <a:pt x="3226236" y="543973"/>
                  <a:pt x="3225440" y="556792"/>
                </a:cubicBezTo>
                <a:cubicBezTo>
                  <a:pt x="3225307" y="558929"/>
                  <a:pt x="3225175" y="561066"/>
                  <a:pt x="3225042" y="563203"/>
                </a:cubicBezTo>
                <a:lnTo>
                  <a:pt x="3276719" y="559979"/>
                </a:lnTo>
                <a:lnTo>
                  <a:pt x="3273495" y="508303"/>
                </a:lnTo>
                <a:lnTo>
                  <a:pt x="3299134" y="509896"/>
                </a:lnTo>
                <a:lnTo>
                  <a:pt x="3355627" y="532712"/>
                </a:lnTo>
                <a:lnTo>
                  <a:pt x="3358815" y="481433"/>
                </a:lnTo>
                <a:close/>
                <a:moveTo>
                  <a:pt x="2471872" y="464914"/>
                </a:moveTo>
                <a:lnTo>
                  <a:pt x="2476688" y="490952"/>
                </a:lnTo>
                <a:cubicBezTo>
                  <a:pt x="2493779" y="492014"/>
                  <a:pt x="2521158" y="500150"/>
                  <a:pt x="2558820" y="515360"/>
                </a:cubicBezTo>
                <a:lnTo>
                  <a:pt x="2560414" y="489721"/>
                </a:lnTo>
                <a:lnTo>
                  <a:pt x="2503922" y="466905"/>
                </a:lnTo>
                <a:lnTo>
                  <a:pt x="2471872" y="464914"/>
                </a:lnTo>
                <a:close/>
                <a:moveTo>
                  <a:pt x="2415379" y="442100"/>
                </a:moveTo>
                <a:lnTo>
                  <a:pt x="2305615" y="448147"/>
                </a:lnTo>
                <a:lnTo>
                  <a:pt x="2310431" y="474183"/>
                </a:lnTo>
                <a:lnTo>
                  <a:pt x="2336070" y="475777"/>
                </a:lnTo>
                <a:cubicBezTo>
                  <a:pt x="2365982" y="477636"/>
                  <a:pt x="2393493" y="483636"/>
                  <a:pt x="2418601" y="493776"/>
                </a:cubicBezTo>
                <a:lnTo>
                  <a:pt x="2415379" y="442100"/>
                </a:lnTo>
                <a:close/>
                <a:moveTo>
                  <a:pt x="2750679" y="430767"/>
                </a:moveTo>
                <a:lnTo>
                  <a:pt x="2692593" y="433591"/>
                </a:lnTo>
                <a:lnTo>
                  <a:pt x="2691000" y="459231"/>
                </a:lnTo>
                <a:lnTo>
                  <a:pt x="2749086" y="456405"/>
                </a:lnTo>
                <a:lnTo>
                  <a:pt x="2750679" y="430767"/>
                </a:lnTo>
                <a:close/>
                <a:moveTo>
                  <a:pt x="2166989" y="400924"/>
                </a:moveTo>
                <a:cubicBezTo>
                  <a:pt x="2149630" y="404134"/>
                  <a:pt x="2140553" y="412150"/>
                  <a:pt x="2139757" y="424969"/>
                </a:cubicBezTo>
                <a:lnTo>
                  <a:pt x="2031586" y="405377"/>
                </a:lnTo>
                <a:lnTo>
                  <a:pt x="1947462" y="413018"/>
                </a:lnTo>
                <a:lnTo>
                  <a:pt x="1952279" y="439055"/>
                </a:lnTo>
                <a:cubicBezTo>
                  <a:pt x="1978184" y="436374"/>
                  <a:pt x="2006091" y="435965"/>
                  <a:pt x="2036005" y="437823"/>
                </a:cubicBezTo>
                <a:cubicBezTo>
                  <a:pt x="2104375" y="442072"/>
                  <a:pt x="2187304" y="453662"/>
                  <a:pt x="2284792" y="472590"/>
                </a:cubicBezTo>
                <a:lnTo>
                  <a:pt x="2281569" y="420914"/>
                </a:lnTo>
                <a:lnTo>
                  <a:pt x="2249519" y="418922"/>
                </a:lnTo>
                <a:cubicBezTo>
                  <a:pt x="2219608" y="417063"/>
                  <a:pt x="2192097" y="411063"/>
                  <a:pt x="2166989" y="400924"/>
                </a:cubicBezTo>
                <a:close/>
                <a:moveTo>
                  <a:pt x="2829988" y="397089"/>
                </a:moveTo>
                <a:lnTo>
                  <a:pt x="2803950" y="401905"/>
                </a:lnTo>
                <a:lnTo>
                  <a:pt x="2802357" y="427543"/>
                </a:lnTo>
                <a:cubicBezTo>
                  <a:pt x="2942310" y="453401"/>
                  <a:pt x="3025106" y="467127"/>
                  <a:pt x="3050746" y="468721"/>
                </a:cubicBezTo>
                <a:lnTo>
                  <a:pt x="3083192" y="464302"/>
                </a:lnTo>
                <a:lnTo>
                  <a:pt x="3078377" y="438264"/>
                </a:lnTo>
                <a:cubicBezTo>
                  <a:pt x="2938423" y="412407"/>
                  <a:pt x="2855627" y="398682"/>
                  <a:pt x="2829988" y="397089"/>
                </a:cubicBezTo>
                <a:close/>
                <a:moveTo>
                  <a:pt x="3237790" y="358089"/>
                </a:moveTo>
                <a:lnTo>
                  <a:pt x="3241013" y="409765"/>
                </a:lnTo>
                <a:lnTo>
                  <a:pt x="3253833" y="410562"/>
                </a:lnTo>
                <a:cubicBezTo>
                  <a:pt x="3283745" y="412420"/>
                  <a:pt x="3353721" y="425350"/>
                  <a:pt x="3463762" y="449348"/>
                </a:cubicBezTo>
                <a:lnTo>
                  <a:pt x="3489403" y="450942"/>
                </a:lnTo>
                <a:lnTo>
                  <a:pt x="3486179" y="399264"/>
                </a:lnTo>
                <a:lnTo>
                  <a:pt x="3408862" y="400894"/>
                </a:lnTo>
                <a:lnTo>
                  <a:pt x="3389634" y="399699"/>
                </a:lnTo>
                <a:cubicBezTo>
                  <a:pt x="3342628" y="396778"/>
                  <a:pt x="3292013" y="382906"/>
                  <a:pt x="3237790" y="358089"/>
                </a:cubicBezTo>
                <a:close/>
                <a:moveTo>
                  <a:pt x="2581600" y="355911"/>
                </a:moveTo>
                <a:cubicBezTo>
                  <a:pt x="2581069" y="364458"/>
                  <a:pt x="2580537" y="373004"/>
                  <a:pt x="2580006" y="381551"/>
                </a:cubicBezTo>
                <a:lnTo>
                  <a:pt x="2637695" y="385137"/>
                </a:lnTo>
                <a:lnTo>
                  <a:pt x="2632877" y="359098"/>
                </a:lnTo>
                <a:lnTo>
                  <a:pt x="2581600" y="355911"/>
                </a:lnTo>
                <a:close/>
                <a:moveTo>
                  <a:pt x="2300762" y="319154"/>
                </a:moveTo>
                <a:cubicBezTo>
                  <a:pt x="2303178" y="349332"/>
                  <a:pt x="2325750" y="365749"/>
                  <a:pt x="2368481" y="368405"/>
                </a:cubicBezTo>
                <a:lnTo>
                  <a:pt x="2387711" y="369600"/>
                </a:lnTo>
                <a:lnTo>
                  <a:pt x="2549152" y="360330"/>
                </a:lnTo>
                <a:lnTo>
                  <a:pt x="2550745" y="334691"/>
                </a:lnTo>
                <a:cubicBezTo>
                  <a:pt x="2520569" y="337104"/>
                  <a:pt x="2484114" y="336983"/>
                  <a:pt x="2441381" y="334327"/>
                </a:cubicBezTo>
                <a:cubicBezTo>
                  <a:pt x="2398648" y="331671"/>
                  <a:pt x="2351776" y="326613"/>
                  <a:pt x="2300762" y="319154"/>
                </a:cubicBezTo>
                <a:close/>
                <a:moveTo>
                  <a:pt x="1091336" y="314764"/>
                </a:moveTo>
                <a:lnTo>
                  <a:pt x="1094557" y="366440"/>
                </a:lnTo>
                <a:lnTo>
                  <a:pt x="984795" y="372487"/>
                </a:lnTo>
                <a:lnTo>
                  <a:pt x="981571" y="320812"/>
                </a:lnTo>
                <a:lnTo>
                  <a:pt x="1091336" y="314764"/>
                </a:lnTo>
                <a:close/>
                <a:moveTo>
                  <a:pt x="2823542" y="293735"/>
                </a:moveTo>
                <a:cubicBezTo>
                  <a:pt x="2823011" y="302281"/>
                  <a:pt x="2822481" y="310828"/>
                  <a:pt x="2821950" y="319374"/>
                </a:cubicBezTo>
                <a:lnTo>
                  <a:pt x="2879637" y="322960"/>
                </a:lnTo>
                <a:lnTo>
                  <a:pt x="2874822" y="296922"/>
                </a:lnTo>
                <a:lnTo>
                  <a:pt x="2823542" y="293735"/>
                </a:lnTo>
                <a:close/>
                <a:moveTo>
                  <a:pt x="3068709" y="283233"/>
                </a:moveTo>
                <a:lnTo>
                  <a:pt x="3073526" y="309272"/>
                </a:lnTo>
                <a:lnTo>
                  <a:pt x="3017032" y="286456"/>
                </a:lnTo>
                <a:lnTo>
                  <a:pt x="2990994" y="291273"/>
                </a:lnTo>
                <a:lnTo>
                  <a:pt x="2987806" y="342552"/>
                </a:lnTo>
                <a:lnTo>
                  <a:pt x="3041077" y="313689"/>
                </a:lnTo>
                <a:cubicBezTo>
                  <a:pt x="3046968" y="356952"/>
                  <a:pt x="3081963" y="380577"/>
                  <a:pt x="3146060" y="384561"/>
                </a:cubicBezTo>
                <a:lnTo>
                  <a:pt x="3184520" y="386951"/>
                </a:lnTo>
                <a:lnTo>
                  <a:pt x="3210557" y="382134"/>
                </a:lnTo>
                <a:lnTo>
                  <a:pt x="3212150" y="356495"/>
                </a:lnTo>
                <a:lnTo>
                  <a:pt x="3205742" y="356097"/>
                </a:lnTo>
                <a:cubicBezTo>
                  <a:pt x="3175829" y="354238"/>
                  <a:pt x="3130151" y="329949"/>
                  <a:pt x="3068709" y="283233"/>
                </a:cubicBezTo>
                <a:close/>
                <a:moveTo>
                  <a:pt x="1771936" y="234809"/>
                </a:moveTo>
                <a:cubicBezTo>
                  <a:pt x="1810129" y="241472"/>
                  <a:pt x="1830432" y="259894"/>
                  <a:pt x="1832846" y="290072"/>
                </a:cubicBezTo>
                <a:lnTo>
                  <a:pt x="1723482" y="289708"/>
                </a:lnTo>
                <a:lnTo>
                  <a:pt x="1720258" y="238031"/>
                </a:lnTo>
                <a:lnTo>
                  <a:pt x="1771936" y="234809"/>
                </a:lnTo>
                <a:close/>
                <a:moveTo>
                  <a:pt x="2518661" y="229744"/>
                </a:moveTo>
                <a:cubicBezTo>
                  <a:pt x="2521075" y="259922"/>
                  <a:pt x="2543649" y="276338"/>
                  <a:pt x="2586380" y="278995"/>
                </a:cubicBezTo>
                <a:lnTo>
                  <a:pt x="2599199" y="279791"/>
                </a:lnTo>
                <a:lnTo>
                  <a:pt x="2657286" y="276966"/>
                </a:lnTo>
                <a:lnTo>
                  <a:pt x="2658879" y="251328"/>
                </a:lnTo>
                <a:lnTo>
                  <a:pt x="2518661" y="229744"/>
                </a:lnTo>
                <a:close/>
                <a:moveTo>
                  <a:pt x="3118358" y="209105"/>
                </a:moveTo>
                <a:cubicBezTo>
                  <a:pt x="3087914" y="215792"/>
                  <a:pt x="3071896" y="231956"/>
                  <a:pt x="3070302" y="257594"/>
                </a:cubicBezTo>
                <a:cubicBezTo>
                  <a:pt x="3070169" y="259731"/>
                  <a:pt x="3070037" y="261868"/>
                  <a:pt x="3069904" y="264005"/>
                </a:cubicBezTo>
                <a:lnTo>
                  <a:pt x="3121581" y="260782"/>
                </a:lnTo>
                <a:lnTo>
                  <a:pt x="3118358" y="209105"/>
                </a:lnTo>
                <a:close/>
                <a:moveTo>
                  <a:pt x="2462168" y="206928"/>
                </a:moveTo>
                <a:cubicBezTo>
                  <a:pt x="2427451" y="213349"/>
                  <a:pt x="2409296" y="229380"/>
                  <a:pt x="2407701" y="255019"/>
                </a:cubicBezTo>
                <a:cubicBezTo>
                  <a:pt x="2407568" y="257156"/>
                  <a:pt x="2407436" y="259292"/>
                  <a:pt x="2407303" y="261429"/>
                </a:cubicBezTo>
                <a:lnTo>
                  <a:pt x="2491029" y="260197"/>
                </a:lnTo>
                <a:lnTo>
                  <a:pt x="2487807" y="208522"/>
                </a:lnTo>
                <a:lnTo>
                  <a:pt x="2462168" y="206928"/>
                </a:lnTo>
                <a:close/>
                <a:moveTo>
                  <a:pt x="2128060" y="199031"/>
                </a:moveTo>
                <a:lnTo>
                  <a:pt x="2076383" y="202255"/>
                </a:lnTo>
                <a:lnTo>
                  <a:pt x="2074790" y="227894"/>
                </a:lnTo>
                <a:lnTo>
                  <a:pt x="2132877" y="225068"/>
                </a:lnTo>
                <a:lnTo>
                  <a:pt x="2128060" y="199031"/>
                </a:lnTo>
                <a:close/>
                <a:moveTo>
                  <a:pt x="2791058" y="195197"/>
                </a:moveTo>
                <a:lnTo>
                  <a:pt x="2732974" y="198022"/>
                </a:lnTo>
                <a:lnTo>
                  <a:pt x="2737789" y="224059"/>
                </a:lnTo>
                <a:lnTo>
                  <a:pt x="2789465" y="220835"/>
                </a:lnTo>
                <a:lnTo>
                  <a:pt x="2791058" y="195197"/>
                </a:lnTo>
                <a:close/>
                <a:moveTo>
                  <a:pt x="1217071" y="155280"/>
                </a:moveTo>
                <a:lnTo>
                  <a:pt x="1220293" y="206957"/>
                </a:lnTo>
                <a:cubicBezTo>
                  <a:pt x="1202933" y="210167"/>
                  <a:pt x="1176498" y="221394"/>
                  <a:pt x="1140984" y="240635"/>
                </a:cubicBezTo>
                <a:lnTo>
                  <a:pt x="1112124" y="187365"/>
                </a:lnTo>
                <a:lnTo>
                  <a:pt x="1165393" y="158503"/>
                </a:lnTo>
                <a:lnTo>
                  <a:pt x="1217071" y="155280"/>
                </a:lnTo>
                <a:close/>
                <a:moveTo>
                  <a:pt x="3560202" y="140048"/>
                </a:moveTo>
                <a:lnTo>
                  <a:pt x="3563424" y="191725"/>
                </a:lnTo>
                <a:lnTo>
                  <a:pt x="3505736" y="188140"/>
                </a:lnTo>
                <a:lnTo>
                  <a:pt x="3506135" y="181729"/>
                </a:lnTo>
                <a:cubicBezTo>
                  <a:pt x="3507728" y="156091"/>
                  <a:pt x="3525751" y="142197"/>
                  <a:pt x="3560202" y="140048"/>
                </a:cubicBezTo>
                <a:close/>
                <a:moveTo>
                  <a:pt x="2376414" y="137252"/>
                </a:moveTo>
                <a:lnTo>
                  <a:pt x="2379636" y="188930"/>
                </a:lnTo>
                <a:lnTo>
                  <a:pt x="2489401" y="182882"/>
                </a:lnTo>
                <a:lnTo>
                  <a:pt x="2484583" y="156844"/>
                </a:lnTo>
                <a:lnTo>
                  <a:pt x="2376414" y="137252"/>
                </a:lnTo>
                <a:close/>
                <a:moveTo>
                  <a:pt x="2016667" y="127762"/>
                </a:moveTo>
                <a:lnTo>
                  <a:pt x="1932943" y="128993"/>
                </a:lnTo>
                <a:lnTo>
                  <a:pt x="1937759" y="155031"/>
                </a:lnTo>
                <a:lnTo>
                  <a:pt x="2015074" y="153402"/>
                </a:lnTo>
                <a:lnTo>
                  <a:pt x="2016667" y="127762"/>
                </a:lnTo>
                <a:close/>
                <a:moveTo>
                  <a:pt x="2126432" y="121715"/>
                </a:moveTo>
                <a:lnTo>
                  <a:pt x="2042707" y="122946"/>
                </a:lnTo>
                <a:lnTo>
                  <a:pt x="2047521" y="148984"/>
                </a:lnTo>
                <a:lnTo>
                  <a:pt x="2124838" y="147355"/>
                </a:lnTo>
                <a:cubicBezTo>
                  <a:pt x="2125369" y="138808"/>
                  <a:pt x="2125901" y="130262"/>
                  <a:pt x="2126432" y="121715"/>
                </a:cubicBezTo>
                <a:close/>
                <a:moveTo>
                  <a:pt x="2178109" y="118493"/>
                </a:moveTo>
                <a:lnTo>
                  <a:pt x="2182924" y="144531"/>
                </a:lnTo>
                <a:cubicBezTo>
                  <a:pt x="2217111" y="146655"/>
                  <a:pt x="2235410" y="162807"/>
                  <a:pt x="2237824" y="192985"/>
                </a:cubicBezTo>
                <a:lnTo>
                  <a:pt x="2186146" y="196208"/>
                </a:lnTo>
                <a:lnTo>
                  <a:pt x="2189371" y="247884"/>
                </a:lnTo>
                <a:lnTo>
                  <a:pt x="2202190" y="248681"/>
                </a:lnTo>
                <a:cubicBezTo>
                  <a:pt x="2227828" y="250274"/>
                  <a:pt x="2261217" y="265218"/>
                  <a:pt x="2302356" y="293514"/>
                </a:cubicBezTo>
                <a:cubicBezTo>
                  <a:pt x="2302489" y="291378"/>
                  <a:pt x="2302621" y="289241"/>
                  <a:pt x="2302754" y="287105"/>
                </a:cubicBezTo>
                <a:cubicBezTo>
                  <a:pt x="2304614" y="257192"/>
                  <a:pt x="2329179" y="241559"/>
                  <a:pt x="2376450" y="240207"/>
                </a:cubicBezTo>
                <a:lnTo>
                  <a:pt x="2378043" y="214569"/>
                </a:lnTo>
                <a:lnTo>
                  <a:pt x="2242641" y="219022"/>
                </a:lnTo>
                <a:lnTo>
                  <a:pt x="2265057" y="168939"/>
                </a:lnTo>
                <a:lnTo>
                  <a:pt x="2178109" y="118493"/>
                </a:lnTo>
                <a:close/>
                <a:moveTo>
                  <a:pt x="1516704" y="96688"/>
                </a:moveTo>
                <a:lnTo>
                  <a:pt x="1494286" y="146772"/>
                </a:lnTo>
                <a:lnTo>
                  <a:pt x="1655727" y="137502"/>
                </a:lnTo>
                <a:lnTo>
                  <a:pt x="1657320" y="111862"/>
                </a:lnTo>
                <a:cubicBezTo>
                  <a:pt x="1631417" y="114542"/>
                  <a:pt x="1609916" y="115351"/>
                  <a:pt x="1592822" y="114290"/>
                </a:cubicBezTo>
                <a:cubicBezTo>
                  <a:pt x="1562911" y="112431"/>
                  <a:pt x="1537538" y="106562"/>
                  <a:pt x="1516704" y="96688"/>
                </a:cubicBezTo>
                <a:close/>
                <a:moveTo>
                  <a:pt x="1650874" y="8509"/>
                </a:moveTo>
                <a:lnTo>
                  <a:pt x="1676514" y="10102"/>
                </a:lnTo>
                <a:lnTo>
                  <a:pt x="1715407" y="109038"/>
                </a:lnTo>
                <a:cubicBezTo>
                  <a:pt x="1686581" y="158723"/>
                  <a:pt x="1670840" y="204932"/>
                  <a:pt x="1668183" y="247665"/>
                </a:cubicBezTo>
                <a:lnTo>
                  <a:pt x="1666989" y="266894"/>
                </a:lnTo>
                <a:lnTo>
                  <a:pt x="1640950" y="271709"/>
                </a:lnTo>
                <a:lnTo>
                  <a:pt x="1632912" y="193994"/>
                </a:lnTo>
                <a:lnTo>
                  <a:pt x="1439421" y="201273"/>
                </a:lnTo>
                <a:cubicBezTo>
                  <a:pt x="1439023" y="207683"/>
                  <a:pt x="1438624" y="214092"/>
                  <a:pt x="1438226" y="220502"/>
                </a:cubicBezTo>
                <a:cubicBezTo>
                  <a:pt x="1435836" y="258961"/>
                  <a:pt x="1411005" y="278867"/>
                  <a:pt x="1363734" y="280217"/>
                </a:cubicBezTo>
                <a:lnTo>
                  <a:pt x="1362141" y="305858"/>
                </a:lnTo>
                <a:lnTo>
                  <a:pt x="1779975" y="312523"/>
                </a:lnTo>
                <a:cubicBezTo>
                  <a:pt x="1780518" y="338295"/>
                  <a:pt x="1781060" y="364068"/>
                  <a:pt x="1781603" y="389840"/>
                </a:cubicBezTo>
                <a:lnTo>
                  <a:pt x="1755566" y="394655"/>
                </a:lnTo>
                <a:lnTo>
                  <a:pt x="1558854" y="350256"/>
                </a:lnTo>
                <a:cubicBezTo>
                  <a:pt x="1523341" y="369498"/>
                  <a:pt x="1497037" y="378587"/>
                  <a:pt x="1479944" y="377525"/>
                </a:cubicBezTo>
                <a:lnTo>
                  <a:pt x="1475127" y="351488"/>
                </a:lnTo>
                <a:lnTo>
                  <a:pt x="1421857" y="380350"/>
                </a:lnTo>
                <a:lnTo>
                  <a:pt x="1284824" y="307487"/>
                </a:lnTo>
                <a:cubicBezTo>
                  <a:pt x="1226617" y="346766"/>
                  <a:pt x="1180288" y="367481"/>
                  <a:pt x="1145838" y="369628"/>
                </a:cubicBezTo>
                <a:lnTo>
                  <a:pt x="1142614" y="317952"/>
                </a:lnTo>
                <a:cubicBezTo>
                  <a:pt x="1228609" y="314716"/>
                  <a:pt x="1290958" y="277839"/>
                  <a:pt x="1329658" y="207319"/>
                </a:cubicBezTo>
                <a:lnTo>
                  <a:pt x="1278380" y="204133"/>
                </a:lnTo>
                <a:lnTo>
                  <a:pt x="1274759" y="158865"/>
                </a:lnTo>
                <a:lnTo>
                  <a:pt x="1468646" y="145178"/>
                </a:lnTo>
                <a:lnTo>
                  <a:pt x="1463831" y="119140"/>
                </a:lnTo>
                <a:cubicBezTo>
                  <a:pt x="1442198" y="122085"/>
                  <a:pt x="1414290" y="122496"/>
                  <a:pt x="1380106" y="120371"/>
                </a:cubicBezTo>
                <a:cubicBezTo>
                  <a:pt x="1341645" y="117981"/>
                  <a:pt x="1296908" y="113055"/>
                  <a:pt x="1245897" y="105596"/>
                </a:cubicBezTo>
                <a:lnTo>
                  <a:pt x="1244303" y="131235"/>
                </a:lnTo>
                <a:cubicBezTo>
                  <a:pt x="1206640" y="116025"/>
                  <a:pt x="1179263" y="107888"/>
                  <a:pt x="1162171" y="106826"/>
                </a:cubicBezTo>
                <a:lnTo>
                  <a:pt x="1184587" y="56743"/>
                </a:lnTo>
                <a:lnTo>
                  <a:pt x="1241080" y="79557"/>
                </a:lnTo>
                <a:cubicBezTo>
                  <a:pt x="1258173" y="80620"/>
                  <a:pt x="1267119" y="74741"/>
                  <a:pt x="1267915" y="61922"/>
                </a:cubicBezTo>
                <a:lnTo>
                  <a:pt x="1268314" y="55511"/>
                </a:lnTo>
                <a:lnTo>
                  <a:pt x="1460607" y="67463"/>
                </a:lnTo>
                <a:lnTo>
                  <a:pt x="1569973" y="67827"/>
                </a:lnTo>
                <a:lnTo>
                  <a:pt x="1650874" y="8509"/>
                </a:lnTo>
                <a:close/>
                <a:moveTo>
                  <a:pt x="1928090" y="0"/>
                </a:moveTo>
                <a:cubicBezTo>
                  <a:pt x="1994071" y="42709"/>
                  <a:pt x="2046292" y="65259"/>
                  <a:pt x="2084749" y="67649"/>
                </a:cubicBezTo>
                <a:lnTo>
                  <a:pt x="2097570" y="68445"/>
                </a:lnTo>
                <a:lnTo>
                  <a:pt x="2119987" y="18362"/>
                </a:lnTo>
                <a:cubicBezTo>
                  <a:pt x="2687791" y="62232"/>
                  <a:pt x="3159859" y="128034"/>
                  <a:pt x="3536192" y="215772"/>
                </a:cubicBezTo>
                <a:lnTo>
                  <a:pt x="3589462" y="186908"/>
                </a:lnTo>
                <a:cubicBezTo>
                  <a:pt x="3590549" y="238453"/>
                  <a:pt x="3682965" y="269936"/>
                  <a:pt x="3866713" y="281356"/>
                </a:cubicBezTo>
                <a:lnTo>
                  <a:pt x="3871528" y="307393"/>
                </a:lnTo>
                <a:lnTo>
                  <a:pt x="3842703" y="357078"/>
                </a:lnTo>
                <a:lnTo>
                  <a:pt x="3900789" y="354253"/>
                </a:lnTo>
                <a:lnTo>
                  <a:pt x="3954061" y="325391"/>
                </a:lnTo>
                <a:lnTo>
                  <a:pt x="3982921" y="378662"/>
                </a:lnTo>
                <a:lnTo>
                  <a:pt x="4036193" y="349800"/>
                </a:lnTo>
                <a:cubicBezTo>
                  <a:pt x="4037545" y="397071"/>
                  <a:pt x="4307444" y="471758"/>
                  <a:pt x="4845893" y="573859"/>
                </a:cubicBezTo>
                <a:lnTo>
                  <a:pt x="5304350" y="726309"/>
                </a:lnTo>
                <a:lnTo>
                  <a:pt x="5586470" y="812034"/>
                </a:lnTo>
                <a:lnTo>
                  <a:pt x="5796020" y="889804"/>
                </a:lnTo>
                <a:lnTo>
                  <a:pt x="5797839" y="890409"/>
                </a:lnTo>
                <a:cubicBezTo>
                  <a:pt x="5892659" y="917750"/>
                  <a:pt x="5964380" y="954381"/>
                  <a:pt x="6013002" y="1000300"/>
                </a:cubicBezTo>
                <a:lnTo>
                  <a:pt x="6032882" y="1027413"/>
                </a:lnTo>
                <a:lnTo>
                  <a:pt x="6113208" y="1039962"/>
                </a:lnTo>
                <a:lnTo>
                  <a:pt x="6317559" y="1068815"/>
                </a:lnTo>
                <a:lnTo>
                  <a:pt x="7353686" y="1363100"/>
                </a:lnTo>
                <a:cubicBezTo>
                  <a:pt x="7559539" y="1412147"/>
                  <a:pt x="7669327" y="1510242"/>
                  <a:pt x="7683050" y="1657383"/>
                </a:cubicBezTo>
                <a:lnTo>
                  <a:pt x="7628157" y="1664741"/>
                </a:lnTo>
                <a:cubicBezTo>
                  <a:pt x="7628157" y="1674550"/>
                  <a:pt x="7628156" y="1684360"/>
                  <a:pt x="7628156" y="1694169"/>
                </a:cubicBezTo>
                <a:lnTo>
                  <a:pt x="7731083" y="1797168"/>
                </a:lnTo>
                <a:lnTo>
                  <a:pt x="7731083" y="1826597"/>
                </a:lnTo>
                <a:cubicBezTo>
                  <a:pt x="7703636" y="1831502"/>
                  <a:pt x="7667039" y="1865835"/>
                  <a:pt x="7621294" y="1929596"/>
                </a:cubicBezTo>
                <a:cubicBezTo>
                  <a:pt x="7584699" y="1914882"/>
                  <a:pt x="7554964" y="1907524"/>
                  <a:pt x="7532092" y="1907524"/>
                </a:cubicBezTo>
                <a:lnTo>
                  <a:pt x="7538954" y="1936952"/>
                </a:lnTo>
                <a:lnTo>
                  <a:pt x="7669327" y="2039952"/>
                </a:lnTo>
                <a:cubicBezTo>
                  <a:pt x="7651028" y="2044857"/>
                  <a:pt x="7641880" y="2054668"/>
                  <a:pt x="7641880" y="2069381"/>
                </a:cubicBezTo>
                <a:lnTo>
                  <a:pt x="7641880" y="2076737"/>
                </a:lnTo>
                <a:lnTo>
                  <a:pt x="7518369" y="2025237"/>
                </a:lnTo>
                <a:cubicBezTo>
                  <a:pt x="7417729" y="2064476"/>
                  <a:pt x="7367409" y="2138048"/>
                  <a:pt x="7367409" y="2245951"/>
                </a:cubicBezTo>
                <a:lnTo>
                  <a:pt x="7367409" y="2279300"/>
                </a:lnTo>
                <a:lnTo>
                  <a:pt x="7011839" y="2226610"/>
                </a:lnTo>
                <a:cubicBezTo>
                  <a:pt x="6684191" y="2172352"/>
                  <a:pt x="6518649" y="2124990"/>
                  <a:pt x="6515220" y="2084528"/>
                </a:cubicBezTo>
                <a:lnTo>
                  <a:pt x="6460325" y="2121313"/>
                </a:lnTo>
                <a:lnTo>
                  <a:pt x="6426016" y="2062456"/>
                </a:lnTo>
                <a:lnTo>
                  <a:pt x="6371123" y="2099241"/>
                </a:lnTo>
                <a:lnTo>
                  <a:pt x="6367438" y="2099681"/>
                </a:lnTo>
                <a:lnTo>
                  <a:pt x="6355730" y="2096050"/>
                </a:lnTo>
                <a:lnTo>
                  <a:pt x="6319265" y="2085372"/>
                </a:lnTo>
                <a:lnTo>
                  <a:pt x="6336813" y="2047742"/>
                </a:lnTo>
                <a:lnTo>
                  <a:pt x="6332263" y="2028222"/>
                </a:lnTo>
                <a:lnTo>
                  <a:pt x="6763574" y="2142951"/>
                </a:lnTo>
                <a:cubicBezTo>
                  <a:pt x="6795597" y="2118429"/>
                  <a:pt x="6823043" y="2106166"/>
                  <a:pt x="6845916" y="2106166"/>
                </a:cubicBezTo>
                <a:lnTo>
                  <a:pt x="6839054" y="2076737"/>
                </a:lnTo>
                <a:lnTo>
                  <a:pt x="6784161" y="2084095"/>
                </a:lnTo>
                <a:cubicBezTo>
                  <a:pt x="6784161" y="2103714"/>
                  <a:pt x="6775012" y="2113523"/>
                  <a:pt x="6756715" y="2113523"/>
                </a:cubicBezTo>
                <a:cubicBezTo>
                  <a:pt x="6752140" y="2079190"/>
                  <a:pt x="6726980" y="2062024"/>
                  <a:pt x="6681233" y="2062024"/>
                </a:cubicBezTo>
                <a:lnTo>
                  <a:pt x="6660649" y="2062024"/>
                </a:lnTo>
                <a:lnTo>
                  <a:pt x="6688096" y="2003167"/>
                </a:lnTo>
                <a:lnTo>
                  <a:pt x="6681234" y="1973738"/>
                </a:lnTo>
                <a:lnTo>
                  <a:pt x="6660649" y="1973738"/>
                </a:lnTo>
                <a:cubicBezTo>
                  <a:pt x="6614903" y="1973738"/>
                  <a:pt x="6592032" y="1956571"/>
                  <a:pt x="6592031" y="1922238"/>
                </a:cubicBezTo>
                <a:lnTo>
                  <a:pt x="6475380" y="1995810"/>
                </a:lnTo>
                <a:lnTo>
                  <a:pt x="6468519" y="1878096"/>
                </a:lnTo>
                <a:lnTo>
                  <a:pt x="6413625" y="1914882"/>
                </a:lnTo>
                <a:lnTo>
                  <a:pt x="6379317" y="1922238"/>
                </a:lnTo>
                <a:cubicBezTo>
                  <a:pt x="6077400" y="1838857"/>
                  <a:pt x="5903568" y="1777549"/>
                  <a:pt x="5857823" y="1738311"/>
                </a:cubicBezTo>
                <a:cubicBezTo>
                  <a:pt x="5821226" y="1762835"/>
                  <a:pt x="5793779" y="1777549"/>
                  <a:pt x="5775481" y="1782455"/>
                </a:cubicBezTo>
                <a:lnTo>
                  <a:pt x="5770473" y="1773771"/>
                </a:lnTo>
                <a:lnTo>
                  <a:pt x="5756640" y="1787889"/>
                </a:lnTo>
                <a:cubicBezTo>
                  <a:pt x="5748251" y="1797573"/>
                  <a:pt x="5739732" y="1808513"/>
                  <a:pt x="5731080" y="1820710"/>
                </a:cubicBezTo>
                <a:lnTo>
                  <a:pt x="5697897" y="1824638"/>
                </a:lnTo>
                <a:cubicBezTo>
                  <a:pt x="5659600" y="1804343"/>
                  <a:pt x="5616116" y="1797074"/>
                  <a:pt x="5567445" y="1802835"/>
                </a:cubicBezTo>
                <a:lnTo>
                  <a:pt x="5520986" y="1808335"/>
                </a:lnTo>
                <a:lnTo>
                  <a:pt x="5507392" y="1750355"/>
                </a:lnTo>
                <a:lnTo>
                  <a:pt x="5591935" y="1725449"/>
                </a:lnTo>
                <a:lnTo>
                  <a:pt x="5581819" y="1696851"/>
                </a:lnTo>
                <a:lnTo>
                  <a:pt x="5445050" y="1735387"/>
                </a:lnTo>
                <a:lnTo>
                  <a:pt x="5445920" y="1742734"/>
                </a:lnTo>
                <a:cubicBezTo>
                  <a:pt x="5447514" y="1756200"/>
                  <a:pt x="5445699" y="1769295"/>
                  <a:pt x="5440476" y="1782018"/>
                </a:cubicBezTo>
                <a:lnTo>
                  <a:pt x="5435178" y="1789596"/>
                </a:lnTo>
                <a:lnTo>
                  <a:pt x="5565322" y="1824215"/>
                </a:lnTo>
                <a:lnTo>
                  <a:pt x="5609006" y="1812813"/>
                </a:lnTo>
                <a:lnTo>
                  <a:pt x="5622280" y="1811242"/>
                </a:lnTo>
                <a:cubicBezTo>
                  <a:pt x="5637766" y="1809409"/>
                  <a:pt x="5650442" y="1812254"/>
                  <a:pt x="5660305" y="1819776"/>
                </a:cubicBezTo>
                <a:lnTo>
                  <a:pt x="5680596" y="1854878"/>
                </a:lnTo>
                <a:lnTo>
                  <a:pt x="5941127" y="1924179"/>
                </a:lnTo>
                <a:lnTo>
                  <a:pt x="5938831" y="1930028"/>
                </a:lnTo>
                <a:lnTo>
                  <a:pt x="5938831" y="1937386"/>
                </a:lnTo>
                <a:lnTo>
                  <a:pt x="5990773" y="1937386"/>
                </a:lnTo>
                <a:lnTo>
                  <a:pt x="6009588" y="1942390"/>
                </a:lnTo>
                <a:lnTo>
                  <a:pt x="5973139" y="1966814"/>
                </a:lnTo>
                <a:lnTo>
                  <a:pt x="5744504" y="1932117"/>
                </a:lnTo>
                <a:lnTo>
                  <a:pt x="5734310" y="1929596"/>
                </a:lnTo>
                <a:cubicBezTo>
                  <a:pt x="5734349" y="1929927"/>
                  <a:pt x="5734387" y="1930257"/>
                  <a:pt x="5734426" y="1930588"/>
                </a:cubicBezTo>
                <a:lnTo>
                  <a:pt x="5648921" y="1917614"/>
                </a:lnTo>
                <a:lnTo>
                  <a:pt x="5483789" y="1900622"/>
                </a:lnTo>
                <a:lnTo>
                  <a:pt x="5485832" y="1909332"/>
                </a:lnTo>
                <a:lnTo>
                  <a:pt x="5373872" y="1930033"/>
                </a:lnTo>
                <a:lnTo>
                  <a:pt x="5379123" y="1889852"/>
                </a:lnTo>
                <a:lnTo>
                  <a:pt x="5309224" y="1882659"/>
                </a:lnTo>
                <a:lnTo>
                  <a:pt x="5301415" y="1886467"/>
                </a:lnTo>
                <a:lnTo>
                  <a:pt x="5303154" y="1901160"/>
                </a:lnTo>
                <a:cubicBezTo>
                  <a:pt x="5306633" y="1930545"/>
                  <a:pt x="5293175" y="1949518"/>
                  <a:pt x="5262782" y="1958081"/>
                </a:cubicBezTo>
                <a:lnTo>
                  <a:pt x="4896328" y="2046152"/>
                </a:lnTo>
                <a:lnTo>
                  <a:pt x="4889371" y="1987384"/>
                </a:lnTo>
                <a:lnTo>
                  <a:pt x="4852651" y="1994933"/>
                </a:lnTo>
                <a:lnTo>
                  <a:pt x="4854672" y="2003600"/>
                </a:lnTo>
                <a:lnTo>
                  <a:pt x="4826429" y="2007163"/>
                </a:lnTo>
                <a:lnTo>
                  <a:pt x="4808430" y="2004024"/>
                </a:lnTo>
                <a:lnTo>
                  <a:pt x="4803959" y="2004944"/>
                </a:lnTo>
                <a:lnTo>
                  <a:pt x="4844100" y="2059782"/>
                </a:lnTo>
                <a:lnTo>
                  <a:pt x="4847579" y="2089166"/>
                </a:lnTo>
                <a:lnTo>
                  <a:pt x="4795352" y="2102797"/>
                </a:lnTo>
                <a:lnTo>
                  <a:pt x="4798829" y="2132181"/>
                </a:lnTo>
                <a:lnTo>
                  <a:pt x="4818741" y="2129823"/>
                </a:lnTo>
                <a:cubicBezTo>
                  <a:pt x="4845289" y="2126681"/>
                  <a:pt x="4859432" y="2132457"/>
                  <a:pt x="4861171" y="2147148"/>
                </a:cubicBezTo>
                <a:cubicBezTo>
                  <a:pt x="4878290" y="2140155"/>
                  <a:pt x="4885981" y="2129313"/>
                  <a:pt x="4884242" y="2114622"/>
                </a:cubicBezTo>
                <a:lnTo>
                  <a:pt x="4883372" y="2107275"/>
                </a:lnTo>
                <a:lnTo>
                  <a:pt x="5031126" y="2104683"/>
                </a:lnTo>
                <a:lnTo>
                  <a:pt x="5165286" y="2044110"/>
                </a:lnTo>
                <a:cubicBezTo>
                  <a:pt x="5201263" y="2044818"/>
                  <a:pt x="5239161" y="2042813"/>
                  <a:pt x="5278984" y="2038099"/>
                </a:cubicBezTo>
                <a:cubicBezTo>
                  <a:pt x="5314381" y="2033910"/>
                  <a:pt x="5351701" y="2027010"/>
                  <a:pt x="5390943" y="2017398"/>
                </a:cubicBezTo>
                <a:lnTo>
                  <a:pt x="5417490" y="2014256"/>
                </a:lnTo>
                <a:lnTo>
                  <a:pt x="5431085" y="2072237"/>
                </a:lnTo>
                <a:cubicBezTo>
                  <a:pt x="5413386" y="2074332"/>
                  <a:pt x="5388287" y="2089719"/>
                  <a:pt x="5355787" y="2118395"/>
                </a:cubicBezTo>
                <a:lnTo>
                  <a:pt x="5208036" y="2120986"/>
                </a:lnTo>
                <a:cubicBezTo>
                  <a:pt x="5110325" y="2167314"/>
                  <a:pt x="5039638" y="2195546"/>
                  <a:pt x="4995970" y="2205680"/>
                </a:cubicBezTo>
                <a:lnTo>
                  <a:pt x="4874766" y="2205129"/>
                </a:lnTo>
                <a:cubicBezTo>
                  <a:pt x="4841688" y="2228908"/>
                  <a:pt x="4816588" y="2244295"/>
                  <a:pt x="4799468" y="2251287"/>
                </a:cubicBezTo>
                <a:cubicBezTo>
                  <a:pt x="4717507" y="2241124"/>
                  <a:pt x="4672573" y="2221615"/>
                  <a:pt x="4664671" y="2192755"/>
                </a:cubicBezTo>
                <a:lnTo>
                  <a:pt x="4683393" y="2123499"/>
                </a:lnTo>
                <a:lnTo>
                  <a:pt x="4621052" y="2108532"/>
                </a:lnTo>
                <a:lnTo>
                  <a:pt x="4536509" y="2133437"/>
                </a:lnTo>
                <a:lnTo>
                  <a:pt x="4546624" y="2162034"/>
                </a:lnTo>
                <a:lnTo>
                  <a:pt x="4559898" y="2160462"/>
                </a:lnTo>
                <a:cubicBezTo>
                  <a:pt x="4577597" y="2158368"/>
                  <a:pt x="4602512" y="2160385"/>
                  <a:pt x="4634644" y="2166513"/>
                </a:cubicBezTo>
                <a:cubicBezTo>
                  <a:pt x="4628907" y="2231750"/>
                  <a:pt x="4617188" y="2265415"/>
                  <a:pt x="4599490" y="2267511"/>
                </a:cubicBezTo>
                <a:lnTo>
                  <a:pt x="4639630" y="2322348"/>
                </a:lnTo>
                <a:lnTo>
                  <a:pt x="4653225" y="2380330"/>
                </a:lnTo>
                <a:lnTo>
                  <a:pt x="4220079" y="2416705"/>
                </a:lnTo>
                <a:lnTo>
                  <a:pt x="4194401" y="2427192"/>
                </a:lnTo>
                <a:lnTo>
                  <a:pt x="4197879" y="2456576"/>
                </a:lnTo>
                <a:lnTo>
                  <a:pt x="4217791" y="2454219"/>
                </a:lnTo>
                <a:cubicBezTo>
                  <a:pt x="4244338" y="2451076"/>
                  <a:pt x="4294958" y="2447567"/>
                  <a:pt x="4369651" y="2443692"/>
                </a:cubicBezTo>
                <a:lnTo>
                  <a:pt x="4386496" y="2442904"/>
                </a:lnTo>
                <a:lnTo>
                  <a:pt x="4379201" y="2442146"/>
                </a:lnTo>
                <a:lnTo>
                  <a:pt x="4376455" y="2420185"/>
                </a:lnTo>
                <a:lnTo>
                  <a:pt x="4427834" y="2413763"/>
                </a:lnTo>
                <a:lnTo>
                  <a:pt x="4427834" y="2420185"/>
                </a:lnTo>
                <a:lnTo>
                  <a:pt x="4420438" y="2441316"/>
                </a:lnTo>
                <a:lnTo>
                  <a:pt x="4499745" y="2437605"/>
                </a:lnTo>
                <a:lnTo>
                  <a:pt x="4665948" y="2430967"/>
                </a:lnTo>
                <a:cubicBezTo>
                  <a:pt x="4666238" y="2433415"/>
                  <a:pt x="4666527" y="2435864"/>
                  <a:pt x="4666817" y="2438312"/>
                </a:cubicBezTo>
                <a:cubicBezTo>
                  <a:pt x="4670875" y="2472593"/>
                  <a:pt x="4646936" y="2497773"/>
                  <a:pt x="4595001" y="2513853"/>
                </a:cubicBezTo>
                <a:lnTo>
                  <a:pt x="4595478" y="2514951"/>
                </a:lnTo>
                <a:lnTo>
                  <a:pt x="4827976" y="2514446"/>
                </a:lnTo>
                <a:lnTo>
                  <a:pt x="4831917" y="2496982"/>
                </a:lnTo>
                <a:cubicBezTo>
                  <a:pt x="4835366" y="2469260"/>
                  <a:pt x="4835641" y="2443157"/>
                  <a:pt x="4832742" y="2418671"/>
                </a:cubicBezTo>
                <a:lnTo>
                  <a:pt x="4830134" y="2396633"/>
                </a:lnTo>
                <a:lnTo>
                  <a:pt x="4855813" y="2386145"/>
                </a:lnTo>
                <a:lnTo>
                  <a:pt x="4879522" y="2472725"/>
                </a:lnTo>
                <a:lnTo>
                  <a:pt x="5076022" y="2427118"/>
                </a:lnTo>
                <a:lnTo>
                  <a:pt x="5073415" y="2405080"/>
                </a:lnTo>
                <a:cubicBezTo>
                  <a:pt x="5068197" y="2361005"/>
                  <a:pt x="5089634" y="2333637"/>
                  <a:pt x="5137725" y="2322980"/>
                </a:cubicBezTo>
                <a:lnTo>
                  <a:pt x="5134247" y="2293595"/>
                </a:lnTo>
                <a:cubicBezTo>
                  <a:pt x="4896474" y="2331673"/>
                  <a:pt x="4753543" y="2356040"/>
                  <a:pt x="4705450" y="2366699"/>
                </a:cubicBezTo>
                <a:lnTo>
                  <a:pt x="4688379" y="2279333"/>
                </a:lnTo>
                <a:lnTo>
                  <a:pt x="4714057" y="2268846"/>
                </a:lnTo>
                <a:lnTo>
                  <a:pt x="4924153" y="2281221"/>
                </a:lnTo>
                <a:cubicBezTo>
                  <a:pt x="4956651" y="2252545"/>
                  <a:pt x="4981750" y="2237159"/>
                  <a:pt x="4999448" y="2235064"/>
                </a:cubicBezTo>
                <a:lnTo>
                  <a:pt x="5009564" y="2263661"/>
                </a:lnTo>
                <a:lnTo>
                  <a:pt x="5058311" y="2220646"/>
                </a:lnTo>
                <a:lnTo>
                  <a:pt x="5213023" y="2276822"/>
                </a:lnTo>
                <a:cubicBezTo>
                  <a:pt x="5264746" y="2221041"/>
                  <a:pt x="5308017" y="2188606"/>
                  <a:pt x="5342833" y="2179519"/>
                </a:cubicBezTo>
                <a:lnTo>
                  <a:pt x="5356427" y="2237500"/>
                </a:lnTo>
                <a:cubicBezTo>
                  <a:pt x="5269093" y="2257770"/>
                  <a:pt x="5212655" y="2311627"/>
                  <a:pt x="5187112" y="2399071"/>
                </a:cubicBezTo>
                <a:lnTo>
                  <a:pt x="5240208" y="2392786"/>
                </a:lnTo>
                <a:lnTo>
                  <a:pt x="5252932" y="2443421"/>
                </a:lnTo>
                <a:lnTo>
                  <a:pt x="5125437" y="2477931"/>
                </a:lnTo>
                <a:lnTo>
                  <a:pt x="5127852" y="2497252"/>
                </a:lnTo>
                <a:lnTo>
                  <a:pt x="5076413" y="2491200"/>
                </a:lnTo>
                <a:lnTo>
                  <a:pt x="5057301" y="2496374"/>
                </a:lnTo>
                <a:lnTo>
                  <a:pt x="5063512" y="2513934"/>
                </a:lnTo>
                <a:lnTo>
                  <a:pt x="5121720" y="2513808"/>
                </a:lnTo>
                <a:lnTo>
                  <a:pt x="5152826" y="2507413"/>
                </a:lnTo>
                <a:cubicBezTo>
                  <a:pt x="5192650" y="2502699"/>
                  <a:pt x="5239399" y="2499648"/>
                  <a:pt x="5293073" y="2498260"/>
                </a:cubicBezTo>
                <a:lnTo>
                  <a:pt x="5289595" y="2468877"/>
                </a:lnTo>
                <a:cubicBezTo>
                  <a:pt x="5331157" y="2478854"/>
                  <a:pt x="5360787" y="2482797"/>
                  <a:pt x="5378484" y="2480702"/>
                </a:cubicBezTo>
                <a:lnTo>
                  <a:pt x="5371578" y="2513291"/>
                </a:lnTo>
                <a:lnTo>
                  <a:pt x="5498136" y="2514967"/>
                </a:lnTo>
                <a:cubicBezTo>
                  <a:pt x="5572580" y="2518727"/>
                  <a:pt x="5624913" y="2527742"/>
                  <a:pt x="5655134" y="2542011"/>
                </a:cubicBezTo>
                <a:lnTo>
                  <a:pt x="5677246" y="2561505"/>
                </a:lnTo>
                <a:lnTo>
                  <a:pt x="5717445" y="2568273"/>
                </a:lnTo>
                <a:lnTo>
                  <a:pt x="5830879" y="2573429"/>
                </a:lnTo>
                <a:lnTo>
                  <a:pt x="5834291" y="2580740"/>
                </a:lnTo>
                <a:lnTo>
                  <a:pt x="5859980" y="2580740"/>
                </a:lnTo>
                <a:lnTo>
                  <a:pt x="5866793" y="2575062"/>
                </a:lnTo>
                <a:lnTo>
                  <a:pt x="5973530" y="2579913"/>
                </a:lnTo>
                <a:lnTo>
                  <a:pt x="6001376" y="2582101"/>
                </a:lnTo>
                <a:lnTo>
                  <a:pt x="6037958" y="2562324"/>
                </a:lnTo>
                <a:lnTo>
                  <a:pt x="6051290" y="2586022"/>
                </a:lnTo>
                <a:lnTo>
                  <a:pt x="6118179" y="2591277"/>
                </a:lnTo>
                <a:cubicBezTo>
                  <a:pt x="6242508" y="2603771"/>
                  <a:pt x="6305878" y="2619650"/>
                  <a:pt x="6308285" y="2638917"/>
                </a:cubicBezTo>
                <a:cubicBezTo>
                  <a:pt x="6325412" y="2634637"/>
                  <a:pt x="6333973" y="2623931"/>
                  <a:pt x="6333974" y="2606805"/>
                </a:cubicBezTo>
                <a:lnTo>
                  <a:pt x="6404620" y="2606806"/>
                </a:lnTo>
                <a:cubicBezTo>
                  <a:pt x="6759980" y="2606806"/>
                  <a:pt x="6941941" y="2636776"/>
                  <a:pt x="6950505" y="2696716"/>
                </a:cubicBezTo>
                <a:lnTo>
                  <a:pt x="6944082" y="2619651"/>
                </a:lnTo>
                <a:lnTo>
                  <a:pt x="7188124" y="2593961"/>
                </a:lnTo>
                <a:cubicBezTo>
                  <a:pt x="7222377" y="2593961"/>
                  <a:pt x="7314428" y="2602525"/>
                  <a:pt x="7464279" y="2619652"/>
                </a:cubicBezTo>
                <a:lnTo>
                  <a:pt x="7470701" y="2671028"/>
                </a:lnTo>
                <a:lnTo>
                  <a:pt x="7367944" y="2709561"/>
                </a:lnTo>
                <a:lnTo>
                  <a:pt x="7361525" y="2683872"/>
                </a:lnTo>
                <a:lnTo>
                  <a:pt x="7310146" y="2715984"/>
                </a:lnTo>
                <a:lnTo>
                  <a:pt x="7008304" y="2741672"/>
                </a:lnTo>
                <a:lnTo>
                  <a:pt x="6950505" y="2722406"/>
                </a:lnTo>
                <a:lnTo>
                  <a:pt x="6956926" y="2773783"/>
                </a:lnTo>
                <a:lnTo>
                  <a:pt x="7509235" y="2715984"/>
                </a:lnTo>
                <a:lnTo>
                  <a:pt x="7567034" y="2735250"/>
                </a:lnTo>
                <a:cubicBezTo>
                  <a:pt x="7567034" y="2700998"/>
                  <a:pt x="7582019" y="2683872"/>
                  <a:pt x="7611988" y="2683872"/>
                </a:cubicBezTo>
                <a:lnTo>
                  <a:pt x="7734010" y="2773783"/>
                </a:lnTo>
                <a:lnTo>
                  <a:pt x="7791809" y="2767360"/>
                </a:lnTo>
                <a:lnTo>
                  <a:pt x="7727589" y="2696717"/>
                </a:lnTo>
                <a:lnTo>
                  <a:pt x="7778965" y="2664605"/>
                </a:lnTo>
                <a:lnTo>
                  <a:pt x="7785388" y="2715983"/>
                </a:lnTo>
                <a:lnTo>
                  <a:pt x="7836765" y="2709560"/>
                </a:lnTo>
                <a:lnTo>
                  <a:pt x="7888143" y="2677450"/>
                </a:lnTo>
                <a:lnTo>
                  <a:pt x="7894565" y="2703139"/>
                </a:lnTo>
                <a:cubicBezTo>
                  <a:pt x="7864595" y="2793050"/>
                  <a:pt x="7787529" y="2844427"/>
                  <a:pt x="7663366" y="2857271"/>
                </a:cubicBezTo>
                <a:lnTo>
                  <a:pt x="7669789" y="2908648"/>
                </a:lnTo>
                <a:lnTo>
                  <a:pt x="7721166" y="2876538"/>
                </a:lnTo>
                <a:lnTo>
                  <a:pt x="7798233" y="2870116"/>
                </a:lnTo>
                <a:lnTo>
                  <a:pt x="7811077" y="2870117"/>
                </a:lnTo>
                <a:cubicBezTo>
                  <a:pt x="7841047" y="2870116"/>
                  <a:pt x="7858173" y="2885100"/>
                  <a:pt x="7862453" y="2915070"/>
                </a:cubicBezTo>
                <a:cubicBezTo>
                  <a:pt x="7832483" y="2919353"/>
                  <a:pt x="7798233" y="2940760"/>
                  <a:pt x="7759699" y="2979293"/>
                </a:cubicBezTo>
                <a:lnTo>
                  <a:pt x="7727589" y="2979293"/>
                </a:lnTo>
                <a:cubicBezTo>
                  <a:pt x="7693337" y="2957886"/>
                  <a:pt x="7652662" y="2947181"/>
                  <a:pt x="7605567" y="2947182"/>
                </a:cubicBezTo>
                <a:lnTo>
                  <a:pt x="7560611" y="2947181"/>
                </a:lnTo>
                <a:lnTo>
                  <a:pt x="7554189" y="2895805"/>
                </a:lnTo>
                <a:lnTo>
                  <a:pt x="7637678" y="2882960"/>
                </a:lnTo>
                <a:lnTo>
                  <a:pt x="7631255" y="2857271"/>
                </a:lnTo>
                <a:lnTo>
                  <a:pt x="7496389" y="2876538"/>
                </a:lnTo>
                <a:lnTo>
                  <a:pt x="7496389" y="2882961"/>
                </a:lnTo>
                <a:cubicBezTo>
                  <a:pt x="7496389" y="2930055"/>
                  <a:pt x="7445012" y="2966448"/>
                  <a:pt x="7342257" y="2992137"/>
                </a:cubicBezTo>
                <a:lnTo>
                  <a:pt x="7342257" y="3004981"/>
                </a:lnTo>
                <a:cubicBezTo>
                  <a:pt x="7342257" y="3030671"/>
                  <a:pt x="7327272" y="3045656"/>
                  <a:pt x="7297302" y="3049936"/>
                </a:cubicBezTo>
                <a:lnTo>
                  <a:pt x="6987312" y="3083151"/>
                </a:lnTo>
                <a:lnTo>
                  <a:pt x="6983192" y="3086784"/>
                </a:lnTo>
                <a:cubicBezTo>
                  <a:pt x="6978675" y="3093403"/>
                  <a:pt x="6976731" y="3100391"/>
                  <a:pt x="6977358" y="3107750"/>
                </a:cubicBezTo>
                <a:cubicBezTo>
                  <a:pt x="6977616" y="3110782"/>
                  <a:pt x="6977875" y="3113815"/>
                  <a:pt x="6978133" y="3116847"/>
                </a:cubicBezTo>
                <a:lnTo>
                  <a:pt x="6886282" y="3120036"/>
                </a:lnTo>
                <a:lnTo>
                  <a:pt x="6886282" y="3120580"/>
                </a:lnTo>
                <a:lnTo>
                  <a:pt x="6834904" y="3127003"/>
                </a:lnTo>
                <a:lnTo>
                  <a:pt x="6834904" y="3152691"/>
                </a:lnTo>
                <a:lnTo>
                  <a:pt x="6854171" y="3152691"/>
                </a:lnTo>
                <a:cubicBezTo>
                  <a:pt x="6879860" y="3152692"/>
                  <a:pt x="6892703" y="3159114"/>
                  <a:pt x="6892703" y="3171959"/>
                </a:cubicBezTo>
                <a:cubicBezTo>
                  <a:pt x="6909830" y="3167677"/>
                  <a:pt x="6918393" y="3159114"/>
                  <a:pt x="6918393" y="3146270"/>
                </a:cubicBezTo>
                <a:lnTo>
                  <a:pt x="6918393" y="3139847"/>
                </a:lnTo>
                <a:lnTo>
                  <a:pt x="7059681" y="3152692"/>
                </a:lnTo>
                <a:lnTo>
                  <a:pt x="7194547" y="3114159"/>
                </a:lnTo>
                <a:cubicBezTo>
                  <a:pt x="7228799" y="3118441"/>
                  <a:pt x="7265191" y="3120580"/>
                  <a:pt x="7303725" y="3120580"/>
                </a:cubicBezTo>
                <a:cubicBezTo>
                  <a:pt x="7337975" y="3120580"/>
                  <a:pt x="7374369" y="3118441"/>
                  <a:pt x="7412901" y="3114159"/>
                </a:cubicBezTo>
                <a:lnTo>
                  <a:pt x="7438589" y="3114159"/>
                </a:lnTo>
                <a:lnTo>
                  <a:pt x="7445012" y="3165536"/>
                </a:lnTo>
                <a:cubicBezTo>
                  <a:pt x="7427886" y="3165535"/>
                  <a:pt x="7402198" y="3176240"/>
                  <a:pt x="7367945" y="3197647"/>
                </a:cubicBezTo>
                <a:lnTo>
                  <a:pt x="7226658" y="3184803"/>
                </a:lnTo>
                <a:cubicBezTo>
                  <a:pt x="7128183" y="3214773"/>
                  <a:pt x="7057540" y="3231900"/>
                  <a:pt x="7014725" y="3236181"/>
                </a:cubicBezTo>
                <a:lnTo>
                  <a:pt x="6899127" y="3223335"/>
                </a:lnTo>
                <a:cubicBezTo>
                  <a:pt x="6864875" y="3240461"/>
                  <a:pt x="6839186" y="3251166"/>
                  <a:pt x="6822060" y="3255446"/>
                </a:cubicBezTo>
                <a:cubicBezTo>
                  <a:pt x="6744995" y="3238320"/>
                  <a:pt x="6704320" y="3216914"/>
                  <a:pt x="6700039" y="3191225"/>
                </a:cubicBezTo>
                <a:lnTo>
                  <a:pt x="6725727" y="3133426"/>
                </a:lnTo>
                <a:lnTo>
                  <a:pt x="6704493" y="3126348"/>
                </a:lnTo>
                <a:lnTo>
                  <a:pt x="6691759" y="3126791"/>
                </a:lnTo>
                <a:lnTo>
                  <a:pt x="6584999" y="3129236"/>
                </a:lnTo>
                <a:lnTo>
                  <a:pt x="6590861" y="3152691"/>
                </a:lnTo>
                <a:lnTo>
                  <a:pt x="6603706" y="3152691"/>
                </a:lnTo>
                <a:cubicBezTo>
                  <a:pt x="6620832" y="3152692"/>
                  <a:pt x="6644380" y="3156974"/>
                  <a:pt x="6674349" y="3165535"/>
                </a:cubicBezTo>
                <a:cubicBezTo>
                  <a:pt x="6661506" y="3221196"/>
                  <a:pt x="6646520" y="3249025"/>
                  <a:pt x="6629394" y="3249025"/>
                </a:cubicBezTo>
                <a:lnTo>
                  <a:pt x="6661506" y="3300401"/>
                </a:lnTo>
                <a:lnTo>
                  <a:pt x="6667928" y="3351781"/>
                </a:lnTo>
                <a:lnTo>
                  <a:pt x="6250487" y="3338936"/>
                </a:lnTo>
                <a:lnTo>
                  <a:pt x="6224797" y="3345357"/>
                </a:lnTo>
                <a:lnTo>
                  <a:pt x="6224797" y="3371046"/>
                </a:lnTo>
                <a:lnTo>
                  <a:pt x="6244064" y="3371046"/>
                </a:lnTo>
                <a:cubicBezTo>
                  <a:pt x="6295441" y="3371045"/>
                  <a:pt x="6438869" y="3379609"/>
                  <a:pt x="6674349" y="3396735"/>
                </a:cubicBezTo>
                <a:cubicBezTo>
                  <a:pt x="6674349" y="3398876"/>
                  <a:pt x="6674350" y="3401016"/>
                  <a:pt x="6674350" y="3403157"/>
                </a:cubicBezTo>
                <a:cubicBezTo>
                  <a:pt x="6674350" y="3433128"/>
                  <a:pt x="6648661" y="3452394"/>
                  <a:pt x="6597285" y="3460956"/>
                </a:cubicBezTo>
                <a:cubicBezTo>
                  <a:pt x="6597284" y="3473800"/>
                  <a:pt x="6603706" y="3480223"/>
                  <a:pt x="6616550" y="3480223"/>
                </a:cubicBezTo>
                <a:lnTo>
                  <a:pt x="6629394" y="3480223"/>
                </a:lnTo>
                <a:lnTo>
                  <a:pt x="6603706" y="3538022"/>
                </a:lnTo>
                <a:lnTo>
                  <a:pt x="6610129" y="3563711"/>
                </a:lnTo>
                <a:lnTo>
                  <a:pt x="6635817" y="3557289"/>
                </a:lnTo>
                <a:lnTo>
                  <a:pt x="6687193" y="3525179"/>
                </a:lnTo>
                <a:lnTo>
                  <a:pt x="6751416" y="3595823"/>
                </a:lnTo>
                <a:cubicBezTo>
                  <a:pt x="6682912" y="3604385"/>
                  <a:pt x="6648662" y="3623652"/>
                  <a:pt x="6648661" y="3653622"/>
                </a:cubicBezTo>
                <a:lnTo>
                  <a:pt x="6648661" y="3660045"/>
                </a:lnTo>
                <a:lnTo>
                  <a:pt x="6590861" y="3666466"/>
                </a:lnTo>
                <a:cubicBezTo>
                  <a:pt x="6522359" y="3627933"/>
                  <a:pt x="6468840" y="3608666"/>
                  <a:pt x="6430308" y="3608667"/>
                </a:cubicBezTo>
                <a:lnTo>
                  <a:pt x="6417463" y="3608666"/>
                </a:lnTo>
                <a:lnTo>
                  <a:pt x="6398197" y="3660045"/>
                </a:lnTo>
                <a:cubicBezTo>
                  <a:pt x="6113480" y="3655763"/>
                  <a:pt x="5852311" y="3644524"/>
                  <a:pt x="5614690" y="3626328"/>
                </a:cubicBezTo>
                <a:lnTo>
                  <a:pt x="5544880" y="3619628"/>
                </a:lnTo>
                <a:lnTo>
                  <a:pt x="5503574" y="3640215"/>
                </a:lnTo>
                <a:cubicBezTo>
                  <a:pt x="5453264" y="3674102"/>
                  <a:pt x="5422414" y="3724729"/>
                  <a:pt x="5411025" y="3792097"/>
                </a:cubicBezTo>
                <a:lnTo>
                  <a:pt x="5463028" y="3779671"/>
                </a:lnTo>
                <a:lnTo>
                  <a:pt x="5481562" y="3828481"/>
                </a:lnTo>
                <a:lnTo>
                  <a:pt x="5293429" y="3903854"/>
                </a:lnTo>
                <a:lnTo>
                  <a:pt x="5306805" y="3931081"/>
                </a:lnTo>
                <a:cubicBezTo>
                  <a:pt x="5327327" y="3921107"/>
                  <a:pt x="5354922" y="3911978"/>
                  <a:pt x="5389590" y="3903694"/>
                </a:cubicBezTo>
                <a:cubicBezTo>
                  <a:pt x="5428593" y="3894375"/>
                  <a:pt x="5474668" y="3885901"/>
                  <a:pt x="5527817" y="3878271"/>
                </a:cubicBezTo>
                <a:lnTo>
                  <a:pt x="5520940" y="3849493"/>
                </a:lnTo>
                <a:cubicBezTo>
                  <a:pt x="5563381" y="3854562"/>
                  <a:pt x="5593269" y="3855027"/>
                  <a:pt x="5610601" y="3850886"/>
                </a:cubicBezTo>
                <a:lnTo>
                  <a:pt x="5604854" y="3913101"/>
                </a:lnTo>
                <a:lnTo>
                  <a:pt x="5541194" y="3905497"/>
                </a:lnTo>
                <a:cubicBezTo>
                  <a:pt x="5523860" y="3909639"/>
                  <a:pt x="5516911" y="3918904"/>
                  <a:pt x="5520349" y="3933293"/>
                </a:cubicBezTo>
                <a:lnTo>
                  <a:pt x="5522069" y="3940488"/>
                </a:lnTo>
                <a:lnTo>
                  <a:pt x="5327058" y="3987085"/>
                </a:lnTo>
                <a:lnTo>
                  <a:pt x="5218271" y="4020683"/>
                </a:lnTo>
                <a:lnTo>
                  <a:pt x="5157458" y="4111269"/>
                </a:lnTo>
                <a:lnTo>
                  <a:pt x="5131457" y="4117481"/>
                </a:lnTo>
                <a:lnTo>
                  <a:pt x="5060168" y="4020435"/>
                </a:lnTo>
                <a:cubicBezTo>
                  <a:pt x="5072416" y="3956664"/>
                  <a:pt x="5072809" y="3900797"/>
                  <a:pt x="5061349" y="3852832"/>
                </a:cubicBezTo>
                <a:lnTo>
                  <a:pt x="5056191" y="3831248"/>
                </a:lnTo>
                <a:lnTo>
                  <a:pt x="5080474" y="3817841"/>
                </a:lnTo>
                <a:lnTo>
                  <a:pt x="5114105" y="3901071"/>
                </a:lnTo>
                <a:lnTo>
                  <a:pt x="5303958" y="3832890"/>
                </a:lnTo>
                <a:lnTo>
                  <a:pt x="5298800" y="3811305"/>
                </a:lnTo>
                <a:cubicBezTo>
                  <a:pt x="5288486" y="3768138"/>
                  <a:pt x="5306589" y="3738460"/>
                  <a:pt x="5353114" y="3722274"/>
                </a:cubicBezTo>
                <a:lnTo>
                  <a:pt x="5346237" y="3693495"/>
                </a:lnTo>
                <a:cubicBezTo>
                  <a:pt x="5114517" y="3759005"/>
                  <a:pt x="4975394" y="3799851"/>
                  <a:pt x="4928871" y="3816039"/>
                </a:cubicBezTo>
                <a:lnTo>
                  <a:pt x="4901741" y="3731255"/>
                </a:lnTo>
                <a:lnTo>
                  <a:pt x="4926024" y="3717849"/>
                </a:lnTo>
                <a:lnTo>
                  <a:pt x="5136131" y="3705673"/>
                </a:lnTo>
                <a:cubicBezTo>
                  <a:pt x="5165068" y="3673406"/>
                  <a:pt x="5188204" y="3655203"/>
                  <a:pt x="5205538" y="3651060"/>
                </a:cubicBezTo>
                <a:lnTo>
                  <a:pt x="5218916" y="3678286"/>
                </a:lnTo>
                <a:lnTo>
                  <a:pt x="5262322" y="3629886"/>
                </a:lnTo>
                <a:lnTo>
                  <a:pt x="5422522" y="3667663"/>
                </a:lnTo>
                <a:cubicBezTo>
                  <a:pt x="5433740" y="3652306"/>
                  <a:pt x="5444605" y="3638460"/>
                  <a:pt x="5455114" y="3626125"/>
                </a:cubicBezTo>
                <a:lnTo>
                  <a:pt x="5468121" y="3612261"/>
                </a:lnTo>
                <a:lnTo>
                  <a:pt x="5275921" y="3593815"/>
                </a:lnTo>
                <a:lnTo>
                  <a:pt x="5264003" y="3592129"/>
                </a:lnTo>
                <a:lnTo>
                  <a:pt x="5234940" y="3606958"/>
                </a:lnTo>
                <a:cubicBezTo>
                  <a:pt x="5221302" y="3613387"/>
                  <a:pt x="5209209" y="3618494"/>
                  <a:pt x="5198662" y="3622282"/>
                </a:cubicBezTo>
                <a:lnTo>
                  <a:pt x="5078217" y="3635850"/>
                </a:lnTo>
                <a:cubicBezTo>
                  <a:pt x="5048134" y="3663319"/>
                  <a:pt x="5024998" y="3681525"/>
                  <a:pt x="5008809" y="3690462"/>
                </a:cubicBezTo>
                <a:cubicBezTo>
                  <a:pt x="4926221" y="3689914"/>
                  <a:pt x="4879321" y="3675770"/>
                  <a:pt x="4868111" y="3648027"/>
                </a:cubicBezTo>
                <a:lnTo>
                  <a:pt x="4878641" y="3577062"/>
                </a:lnTo>
                <a:lnTo>
                  <a:pt x="4814980" y="3569457"/>
                </a:lnTo>
                <a:lnTo>
                  <a:pt x="4733915" y="3604038"/>
                </a:lnTo>
                <a:lnTo>
                  <a:pt x="4747291" y="3631263"/>
                </a:lnTo>
                <a:lnTo>
                  <a:pt x="4760290" y="3628156"/>
                </a:lnTo>
                <a:cubicBezTo>
                  <a:pt x="4777626" y="3624015"/>
                  <a:pt x="4802605" y="3623116"/>
                  <a:pt x="4835233" y="3625460"/>
                </a:cubicBezTo>
                <a:cubicBezTo>
                  <a:pt x="4837131" y="3690922"/>
                  <a:pt x="4829413" y="3725723"/>
                  <a:pt x="4812079" y="3729864"/>
                </a:cubicBezTo>
                <a:lnTo>
                  <a:pt x="4858333" y="3779655"/>
                </a:lnTo>
                <a:lnTo>
                  <a:pt x="4878588" y="3835659"/>
                </a:lnTo>
                <a:lnTo>
                  <a:pt x="4452627" y="3922229"/>
                </a:lnTo>
                <a:lnTo>
                  <a:pt x="4428344" y="3935636"/>
                </a:lnTo>
                <a:lnTo>
                  <a:pt x="4435221" y="3964414"/>
                </a:lnTo>
                <a:lnTo>
                  <a:pt x="4454722" y="3959754"/>
                </a:lnTo>
                <a:cubicBezTo>
                  <a:pt x="4506724" y="3947328"/>
                  <a:pt x="4654190" y="3922234"/>
                  <a:pt x="4897121" y="3884469"/>
                </a:cubicBezTo>
                <a:lnTo>
                  <a:pt x="4898840" y="3891662"/>
                </a:lnTo>
                <a:cubicBezTo>
                  <a:pt x="4906863" y="3925238"/>
                  <a:pt x="4886018" y="3953035"/>
                  <a:pt x="4836309" y="3975053"/>
                </a:cubicBezTo>
                <a:cubicBezTo>
                  <a:pt x="4839748" y="3989442"/>
                  <a:pt x="4847965" y="3995085"/>
                  <a:pt x="4860966" y="3991978"/>
                </a:cubicBezTo>
                <a:lnTo>
                  <a:pt x="4873967" y="3988872"/>
                </a:lnTo>
                <a:lnTo>
                  <a:pt x="4863438" y="4059836"/>
                </a:lnTo>
                <a:lnTo>
                  <a:pt x="4876815" y="4087061"/>
                </a:lnTo>
                <a:lnTo>
                  <a:pt x="4901097" y="4073655"/>
                </a:lnTo>
                <a:lnTo>
                  <a:pt x="4944504" y="4025255"/>
                </a:lnTo>
                <a:lnTo>
                  <a:pt x="5028419" y="4088864"/>
                </a:lnTo>
                <a:cubicBezTo>
                  <a:pt x="4961373" y="4115024"/>
                  <a:pt x="4931862" y="4144892"/>
                  <a:pt x="4939884" y="4178468"/>
                </a:cubicBezTo>
                <a:lnTo>
                  <a:pt x="4941604" y="4185662"/>
                </a:lnTo>
                <a:lnTo>
                  <a:pt x="4884820" y="4206836"/>
                </a:lnTo>
                <a:cubicBezTo>
                  <a:pt x="4805169" y="4180235"/>
                  <a:pt x="4745840" y="4171594"/>
                  <a:pt x="4706839" y="4180914"/>
                </a:cubicBezTo>
                <a:lnTo>
                  <a:pt x="4693838" y="4184021"/>
                </a:lnTo>
                <a:lnTo>
                  <a:pt x="4688090" y="4246238"/>
                </a:lnTo>
                <a:cubicBezTo>
                  <a:pt x="4109433" y="4374363"/>
                  <a:pt x="3618667" y="4448531"/>
                  <a:pt x="3215787" y="4468742"/>
                </a:cubicBezTo>
                <a:lnTo>
                  <a:pt x="3172380" y="4517141"/>
                </a:lnTo>
                <a:cubicBezTo>
                  <a:pt x="3154294" y="4460619"/>
                  <a:pt x="3052080" y="4454620"/>
                  <a:pt x="2865735" y="4499146"/>
                </a:cubicBezTo>
                <a:lnTo>
                  <a:pt x="2852360" y="4471921"/>
                </a:lnTo>
                <a:lnTo>
                  <a:pt x="2864607" y="4408150"/>
                </a:lnTo>
                <a:lnTo>
                  <a:pt x="2807824" y="4429324"/>
                </a:lnTo>
                <a:lnTo>
                  <a:pt x="2764417" y="4477723"/>
                </a:lnTo>
                <a:lnTo>
                  <a:pt x="2718162" y="4427932"/>
                </a:lnTo>
                <a:lnTo>
                  <a:pt x="2674755" y="4476332"/>
                </a:lnTo>
                <a:cubicBezTo>
                  <a:pt x="2657814" y="4424605"/>
                  <a:pt x="2364994" y="4426124"/>
                  <a:pt x="1796294" y="4480887"/>
                </a:cubicBezTo>
                <a:lnTo>
                  <a:pt x="745977" y="4427635"/>
                </a:lnTo>
                <a:cubicBezTo>
                  <a:pt x="539506" y="4426267"/>
                  <a:pt x="412579" y="4355190"/>
                  <a:pt x="365196" y="4214404"/>
                </a:cubicBezTo>
                <a:lnTo>
                  <a:pt x="415479" y="4194782"/>
                </a:lnTo>
                <a:lnTo>
                  <a:pt x="408602" y="4166004"/>
                </a:lnTo>
                <a:lnTo>
                  <a:pt x="287030" y="4088577"/>
                </a:lnTo>
                <a:lnTo>
                  <a:pt x="280154" y="4059799"/>
                </a:lnTo>
                <a:cubicBezTo>
                  <a:pt x="305008" y="4048789"/>
                  <a:pt x="331655" y="4006930"/>
                  <a:pt x="360092" y="3934222"/>
                </a:cubicBezTo>
                <a:cubicBezTo>
                  <a:pt x="398197" y="3940327"/>
                  <a:pt x="428085" y="3940792"/>
                  <a:pt x="449753" y="3935614"/>
                </a:cubicBezTo>
                <a:lnTo>
                  <a:pt x="436376" y="3908390"/>
                </a:lnTo>
                <a:lnTo>
                  <a:pt x="288802" y="3837176"/>
                </a:lnTo>
                <a:cubicBezTo>
                  <a:pt x="304991" y="3828237"/>
                  <a:pt x="311365" y="3816573"/>
                  <a:pt x="307927" y="3802183"/>
                </a:cubicBezTo>
                <a:lnTo>
                  <a:pt x="306208" y="3794989"/>
                </a:lnTo>
                <a:lnTo>
                  <a:pt x="435248" y="3817394"/>
                </a:lnTo>
                <a:cubicBezTo>
                  <a:pt x="521418" y="3756241"/>
                  <a:pt x="551896" y="3672904"/>
                  <a:pt x="526683" y="3567383"/>
                </a:cubicBezTo>
                <a:lnTo>
                  <a:pt x="518891" y="3534770"/>
                </a:lnTo>
                <a:lnTo>
                  <a:pt x="868043" y="3505810"/>
                </a:lnTo>
                <a:cubicBezTo>
                  <a:pt x="1191113" y="3484705"/>
                  <a:pt x="1359003" y="3493549"/>
                  <a:pt x="1371707" y="3532342"/>
                </a:cubicBezTo>
                <a:lnTo>
                  <a:pt x="1415114" y="3483943"/>
                </a:lnTo>
                <a:lnTo>
                  <a:pt x="1461369" y="3533734"/>
                </a:lnTo>
                <a:lnTo>
                  <a:pt x="1504775" y="3485336"/>
                </a:lnTo>
                <a:lnTo>
                  <a:pt x="1508164" y="3484072"/>
                </a:lnTo>
                <a:lnTo>
                  <a:pt x="1520103" y="3484972"/>
                </a:lnTo>
                <a:lnTo>
                  <a:pt x="1557142" y="3487161"/>
                </a:lnTo>
                <a:lnTo>
                  <a:pt x="1549311" y="3527932"/>
                </a:lnTo>
                <a:lnTo>
                  <a:pt x="1558184" y="3545991"/>
                </a:lnTo>
                <a:lnTo>
                  <a:pt x="1122781" y="3531426"/>
                </a:lnTo>
                <a:cubicBezTo>
                  <a:pt x="1098175" y="3562656"/>
                  <a:pt x="1075041" y="3580861"/>
                  <a:pt x="1053372" y="3586039"/>
                </a:cubicBezTo>
                <a:lnTo>
                  <a:pt x="1066748" y="3613263"/>
                </a:lnTo>
                <a:lnTo>
                  <a:pt x="1117032" y="3593642"/>
                </a:lnTo>
                <a:cubicBezTo>
                  <a:pt x="1112448" y="3574456"/>
                  <a:pt x="1118822" y="3562793"/>
                  <a:pt x="1136156" y="3558651"/>
                </a:cubicBezTo>
                <a:cubicBezTo>
                  <a:pt x="1148513" y="3591190"/>
                  <a:pt x="1176358" y="3602283"/>
                  <a:pt x="1219696" y="3591928"/>
                </a:cubicBezTo>
                <a:lnTo>
                  <a:pt x="1239195" y="3587268"/>
                </a:lnTo>
                <a:lnTo>
                  <a:pt x="1226947" y="3651038"/>
                </a:lnTo>
                <a:lnTo>
                  <a:pt x="1240324" y="3678264"/>
                </a:lnTo>
                <a:lnTo>
                  <a:pt x="1259824" y="3673605"/>
                </a:lnTo>
                <a:cubicBezTo>
                  <a:pt x="1303161" y="3663250"/>
                  <a:pt x="1328839" y="3674860"/>
                  <a:pt x="1336862" y="3708436"/>
                </a:cubicBezTo>
                <a:lnTo>
                  <a:pt x="1430178" y="3610083"/>
                </a:lnTo>
                <a:lnTo>
                  <a:pt x="1464182" y="3723645"/>
                </a:lnTo>
                <a:lnTo>
                  <a:pt x="1507592" y="3675246"/>
                </a:lnTo>
                <a:lnTo>
                  <a:pt x="1538373" y="3660286"/>
                </a:lnTo>
                <a:cubicBezTo>
                  <a:pt x="1843871" y="3673484"/>
                  <a:pt x="2022873" y="3694091"/>
                  <a:pt x="2075377" y="3722108"/>
                </a:cubicBezTo>
                <a:cubicBezTo>
                  <a:pt x="2104316" y="3689841"/>
                  <a:pt x="2126880" y="3669239"/>
                  <a:pt x="2143067" y="3660301"/>
                </a:cubicBezTo>
                <a:cubicBezTo>
                  <a:pt x="2158862" y="3707229"/>
                  <a:pt x="2256868" y="3724375"/>
                  <a:pt x="2437088" y="3711733"/>
                </a:cubicBezTo>
                <a:lnTo>
                  <a:pt x="2513373" y="3685900"/>
                </a:lnTo>
                <a:cubicBezTo>
                  <a:pt x="2608066" y="3698766"/>
                  <a:pt x="2698750" y="3694844"/>
                  <a:pt x="2785420" y="3674134"/>
                </a:cubicBezTo>
                <a:lnTo>
                  <a:pt x="2843924" y="3660156"/>
                </a:lnTo>
                <a:lnTo>
                  <a:pt x="2845643" y="3667349"/>
                </a:lnTo>
                <a:cubicBezTo>
                  <a:pt x="2858249" y="3720111"/>
                  <a:pt x="2831030" y="3759571"/>
                  <a:pt x="2763986" y="3785733"/>
                </a:cubicBezTo>
                <a:lnTo>
                  <a:pt x="2770861" y="3814511"/>
                </a:lnTo>
                <a:lnTo>
                  <a:pt x="2915587" y="3787534"/>
                </a:lnTo>
                <a:lnTo>
                  <a:pt x="2871053" y="3744939"/>
                </a:lnTo>
                <a:cubicBezTo>
                  <a:pt x="2861884" y="3706567"/>
                  <a:pt x="2874061" y="3680841"/>
                  <a:pt x="2907584" y="3667760"/>
                </a:cubicBezTo>
                <a:lnTo>
                  <a:pt x="2933584" y="3661547"/>
                </a:lnTo>
                <a:lnTo>
                  <a:pt x="2953838" y="3717552"/>
                </a:lnTo>
                <a:lnTo>
                  <a:pt x="2941589" y="3781322"/>
                </a:lnTo>
                <a:cubicBezTo>
                  <a:pt x="2984031" y="3786392"/>
                  <a:pt x="3016084" y="3786338"/>
                  <a:pt x="3037752" y="3781161"/>
                </a:cubicBezTo>
                <a:cubicBezTo>
                  <a:pt x="3066690" y="3748896"/>
                  <a:pt x="3089253" y="3728292"/>
                  <a:pt x="3105441" y="3719354"/>
                </a:cubicBezTo>
                <a:lnTo>
                  <a:pt x="3098565" y="3690577"/>
                </a:lnTo>
                <a:lnTo>
                  <a:pt x="3067782" y="3705537"/>
                </a:lnTo>
                <a:cubicBezTo>
                  <a:pt x="3043177" y="3736768"/>
                  <a:pt x="3020042" y="3754971"/>
                  <a:pt x="2998375" y="3760148"/>
                </a:cubicBezTo>
                <a:lnTo>
                  <a:pt x="2991499" y="3731370"/>
                </a:lnTo>
                <a:cubicBezTo>
                  <a:pt x="2982329" y="3692998"/>
                  <a:pt x="2992338" y="3667790"/>
                  <a:pt x="3021528" y="3655747"/>
                </a:cubicBezTo>
                <a:lnTo>
                  <a:pt x="3085189" y="3663349"/>
                </a:lnTo>
                <a:cubicBezTo>
                  <a:pt x="3080605" y="3644164"/>
                  <a:pt x="3086979" y="3632501"/>
                  <a:pt x="3104314" y="3628358"/>
                </a:cubicBezTo>
                <a:lnTo>
                  <a:pt x="3111190" y="3657137"/>
                </a:lnTo>
                <a:lnTo>
                  <a:pt x="3154596" y="3608738"/>
                </a:lnTo>
                <a:lnTo>
                  <a:pt x="3211380" y="3587565"/>
                </a:lnTo>
                <a:lnTo>
                  <a:pt x="3231634" y="3643568"/>
                </a:lnTo>
                <a:cubicBezTo>
                  <a:pt x="3260573" y="3611303"/>
                  <a:pt x="3283709" y="3593100"/>
                  <a:pt x="3301044" y="3588957"/>
                </a:cubicBezTo>
                <a:lnTo>
                  <a:pt x="3294167" y="3560177"/>
                </a:lnTo>
                <a:lnTo>
                  <a:pt x="3274666" y="3564837"/>
                </a:lnTo>
                <a:cubicBezTo>
                  <a:pt x="3222662" y="3577263"/>
                  <a:pt x="3146573" y="3575162"/>
                  <a:pt x="3046400" y="3558537"/>
                </a:cubicBezTo>
                <a:lnTo>
                  <a:pt x="3048119" y="3565731"/>
                </a:lnTo>
                <a:cubicBezTo>
                  <a:pt x="3051557" y="3580120"/>
                  <a:pt x="3044611" y="3589386"/>
                  <a:pt x="3027275" y="3593528"/>
                </a:cubicBezTo>
                <a:cubicBezTo>
                  <a:pt x="2997585" y="3565131"/>
                  <a:pt x="2979874" y="3538941"/>
                  <a:pt x="2974144" y="3514958"/>
                </a:cubicBezTo>
                <a:cubicBezTo>
                  <a:pt x="2940623" y="3528039"/>
                  <a:pt x="2927872" y="3551367"/>
                  <a:pt x="2935895" y="3584941"/>
                </a:cubicBezTo>
                <a:lnTo>
                  <a:pt x="2937614" y="3592136"/>
                </a:lnTo>
                <a:lnTo>
                  <a:pt x="1953028" y="3559200"/>
                </a:lnTo>
                <a:lnTo>
                  <a:pt x="1953838" y="3552960"/>
                </a:lnTo>
                <a:lnTo>
                  <a:pt x="1952118" y="3545765"/>
                </a:lnTo>
                <a:lnTo>
                  <a:pt x="1902913" y="3557522"/>
                </a:lnTo>
                <a:lnTo>
                  <a:pt x="1883919" y="3556887"/>
                </a:lnTo>
                <a:lnTo>
                  <a:pt x="1912740" y="3524753"/>
                </a:lnTo>
                <a:lnTo>
                  <a:pt x="2137441" y="3506930"/>
                </a:lnTo>
                <a:lnTo>
                  <a:pt x="2147688" y="3507088"/>
                </a:lnTo>
                <a:lnTo>
                  <a:pt x="2147345" y="3506143"/>
                </a:lnTo>
                <a:lnTo>
                  <a:pt x="2231378" y="3499477"/>
                </a:lnTo>
                <a:cubicBezTo>
                  <a:pt x="2343084" y="3487680"/>
                  <a:pt x="2460284" y="3472511"/>
                  <a:pt x="2582975" y="3453967"/>
                </a:cubicBezTo>
                <a:lnTo>
                  <a:pt x="2931587" y="3394370"/>
                </a:lnTo>
                <a:lnTo>
                  <a:pt x="2935357" y="3410145"/>
                </a:lnTo>
                <a:cubicBezTo>
                  <a:pt x="3039615" y="3405515"/>
                  <a:pt x="3104742" y="3400093"/>
                  <a:pt x="3130744" y="3393880"/>
                </a:cubicBezTo>
                <a:lnTo>
                  <a:pt x="3143745" y="3390774"/>
                </a:lnTo>
                <a:cubicBezTo>
                  <a:pt x="3138140" y="3376902"/>
                  <a:pt x="3119421" y="3368065"/>
                  <a:pt x="3087591" y="3364263"/>
                </a:cubicBezTo>
                <a:lnTo>
                  <a:pt x="3083327" y="3364380"/>
                </a:lnTo>
                <a:lnTo>
                  <a:pt x="3099760" y="3360996"/>
                </a:lnTo>
                <a:lnTo>
                  <a:pt x="3096211" y="3353805"/>
                </a:lnTo>
                <a:lnTo>
                  <a:pt x="3123554" y="3349452"/>
                </a:lnTo>
                <a:lnTo>
                  <a:pt x="3126239" y="3355543"/>
                </a:lnTo>
                <a:lnTo>
                  <a:pt x="3385042" y="3302249"/>
                </a:lnTo>
                <a:cubicBezTo>
                  <a:pt x="3385371" y="3298694"/>
                  <a:pt x="3385699" y="3295139"/>
                  <a:pt x="3386028" y="3291584"/>
                </a:cubicBezTo>
                <a:lnTo>
                  <a:pt x="3361914" y="3291789"/>
                </a:lnTo>
                <a:cubicBezTo>
                  <a:pt x="3317001" y="3291197"/>
                  <a:pt x="3292869" y="3287506"/>
                  <a:pt x="3289519" y="3280716"/>
                </a:cubicBezTo>
                <a:lnTo>
                  <a:pt x="3297076" y="3304331"/>
                </a:lnTo>
                <a:lnTo>
                  <a:pt x="3088655" y="3330190"/>
                </a:lnTo>
                <a:cubicBezTo>
                  <a:pt x="3059306" y="3332693"/>
                  <a:pt x="2980205" y="3336743"/>
                  <a:pt x="2851349" y="3342339"/>
                </a:cubicBezTo>
                <a:lnTo>
                  <a:pt x="2844479" y="3326753"/>
                </a:lnTo>
                <a:lnTo>
                  <a:pt x="2931496" y="3307202"/>
                </a:lnTo>
                <a:lnTo>
                  <a:pt x="2937682" y="3314762"/>
                </a:lnTo>
                <a:lnTo>
                  <a:pt x="2980850" y="3300972"/>
                </a:lnTo>
                <a:lnTo>
                  <a:pt x="3238796" y="3270889"/>
                </a:lnTo>
                <a:lnTo>
                  <a:pt x="3288834" y="3272687"/>
                </a:lnTo>
                <a:lnTo>
                  <a:pt x="3281962" y="3257100"/>
                </a:lnTo>
                <a:lnTo>
                  <a:pt x="2810263" y="3315519"/>
                </a:lnTo>
                <a:lnTo>
                  <a:pt x="2760224" y="3313721"/>
                </a:lnTo>
                <a:cubicBezTo>
                  <a:pt x="2761137" y="3324425"/>
                  <a:pt x="2748753" y="3330873"/>
                  <a:pt x="2723076" y="3333062"/>
                </a:cubicBezTo>
                <a:lnTo>
                  <a:pt x="2616126" y="3313880"/>
                </a:lnTo>
                <a:lnTo>
                  <a:pt x="2566773" y="3320109"/>
                </a:lnTo>
                <a:lnTo>
                  <a:pt x="2623682" y="3337495"/>
                </a:lnTo>
                <a:lnTo>
                  <a:pt x="2580516" y="3351284"/>
                </a:lnTo>
                <a:lnTo>
                  <a:pt x="2573644" y="3335697"/>
                </a:lnTo>
                <a:lnTo>
                  <a:pt x="2529793" y="3341457"/>
                </a:lnTo>
                <a:lnTo>
                  <a:pt x="2486627" y="3355246"/>
                </a:lnTo>
                <a:lnTo>
                  <a:pt x="2480439" y="3347688"/>
                </a:lnTo>
                <a:cubicBezTo>
                  <a:pt x="2497903" y="3324971"/>
                  <a:pt x="2538641" y="3307093"/>
                  <a:pt x="2602657" y="3294053"/>
                </a:cubicBezTo>
                <a:lnTo>
                  <a:pt x="2657310" y="3285353"/>
                </a:lnTo>
                <a:lnTo>
                  <a:pt x="2672944" y="3279252"/>
                </a:lnTo>
                <a:lnTo>
                  <a:pt x="2667560" y="3267039"/>
                </a:lnTo>
                <a:lnTo>
                  <a:pt x="2624393" y="3280829"/>
                </a:lnTo>
                <a:lnTo>
                  <a:pt x="2558531" y="3288466"/>
                </a:lnTo>
                <a:lnTo>
                  <a:pt x="2547526" y="3289404"/>
                </a:lnTo>
                <a:cubicBezTo>
                  <a:pt x="2521846" y="3291594"/>
                  <a:pt x="2506773" y="3288163"/>
                  <a:pt x="2502306" y="3279110"/>
                </a:cubicBezTo>
                <a:cubicBezTo>
                  <a:pt x="2527872" y="3275582"/>
                  <a:pt x="2556649" y="3266389"/>
                  <a:pt x="2588639" y="3251532"/>
                </a:cubicBezTo>
                <a:lnTo>
                  <a:pt x="2616151" y="3249186"/>
                </a:lnTo>
                <a:lnTo>
                  <a:pt x="2666580" y="3249721"/>
                </a:lnTo>
                <a:lnTo>
                  <a:pt x="2677197" y="3250044"/>
                </a:lnTo>
                <a:lnTo>
                  <a:pt x="2679394" y="3249857"/>
                </a:lnTo>
                <a:lnTo>
                  <a:pt x="2721561" y="3250305"/>
                </a:lnTo>
                <a:lnTo>
                  <a:pt x="2760081" y="3247020"/>
                </a:lnTo>
                <a:lnTo>
                  <a:pt x="2766953" y="3262606"/>
                </a:lnTo>
                <a:lnTo>
                  <a:pt x="2705262" y="3271371"/>
                </a:lnTo>
                <a:lnTo>
                  <a:pt x="2709151" y="3279286"/>
                </a:lnTo>
                <a:lnTo>
                  <a:pt x="2816991" y="3264405"/>
                </a:lnTo>
                <a:lnTo>
                  <a:pt x="2816820" y="3262397"/>
                </a:lnTo>
                <a:cubicBezTo>
                  <a:pt x="2815566" y="3247679"/>
                  <a:pt x="2858616" y="3232553"/>
                  <a:pt x="2945976" y="3217017"/>
                </a:cubicBezTo>
                <a:cubicBezTo>
                  <a:pt x="2945862" y="3215679"/>
                  <a:pt x="2945747" y="3214341"/>
                  <a:pt x="2945633" y="3213003"/>
                </a:cubicBezTo>
                <a:cubicBezTo>
                  <a:pt x="2944949" y="3204974"/>
                  <a:pt x="2957389" y="3199196"/>
                  <a:pt x="2982955" y="3195669"/>
                </a:cubicBezTo>
                <a:lnTo>
                  <a:pt x="3228862" y="3164987"/>
                </a:lnTo>
                <a:lnTo>
                  <a:pt x="3168777" y="3149070"/>
                </a:lnTo>
                <a:lnTo>
                  <a:pt x="3069288" y="3168090"/>
                </a:lnTo>
                <a:cubicBezTo>
                  <a:pt x="3039825" y="3169255"/>
                  <a:pt x="3008587" y="3171245"/>
                  <a:pt x="2975570" y="3174061"/>
                </a:cubicBezTo>
                <a:cubicBezTo>
                  <a:pt x="2946222" y="3176563"/>
                  <a:pt x="2915096" y="3179891"/>
                  <a:pt x="2882194" y="3184045"/>
                </a:cubicBezTo>
                <a:lnTo>
                  <a:pt x="2860184" y="3185922"/>
                </a:lnTo>
                <a:lnTo>
                  <a:pt x="2853310" y="3170335"/>
                </a:lnTo>
                <a:cubicBezTo>
                  <a:pt x="2867985" y="3169084"/>
                  <a:pt x="2889711" y="3163861"/>
                  <a:pt x="2918489" y="3154669"/>
                </a:cubicBezTo>
                <a:lnTo>
                  <a:pt x="3039892" y="3148360"/>
                </a:lnTo>
                <a:lnTo>
                  <a:pt x="3113630" y="3134462"/>
                </a:lnTo>
                <a:lnTo>
                  <a:pt x="3027861" y="3111741"/>
                </a:lnTo>
                <a:lnTo>
                  <a:pt x="2983972" y="3126341"/>
                </a:lnTo>
                <a:cubicBezTo>
                  <a:pt x="2965026" y="3131663"/>
                  <a:pt x="2948245" y="3135284"/>
                  <a:pt x="2933628" y="3137204"/>
                </a:cubicBezTo>
                <a:lnTo>
                  <a:pt x="2926756" y="3121618"/>
                </a:lnTo>
                <a:lnTo>
                  <a:pt x="3003810" y="3105371"/>
                </a:lnTo>
                <a:lnTo>
                  <a:pt x="2947230" y="3090382"/>
                </a:lnTo>
                <a:lnTo>
                  <a:pt x="2919199" y="3098003"/>
                </a:lnTo>
                <a:lnTo>
                  <a:pt x="2890317" y="3084293"/>
                </a:lnTo>
                <a:lnTo>
                  <a:pt x="2905696" y="3079379"/>
                </a:lnTo>
                <a:lnTo>
                  <a:pt x="2673330" y="3017825"/>
                </a:lnTo>
                <a:cubicBezTo>
                  <a:pt x="2576998" y="2996418"/>
                  <a:pt x="2503142" y="2964308"/>
                  <a:pt x="2451765" y="2921493"/>
                </a:cubicBezTo>
                <a:lnTo>
                  <a:pt x="2429912" y="2895270"/>
                </a:lnTo>
                <a:lnTo>
                  <a:pt x="2423460" y="2896047"/>
                </a:lnTo>
                <a:lnTo>
                  <a:pt x="2423631" y="2898055"/>
                </a:lnTo>
                <a:lnTo>
                  <a:pt x="2400916" y="2910721"/>
                </a:lnTo>
                <a:lnTo>
                  <a:pt x="2348760" y="2912407"/>
                </a:lnTo>
                <a:lnTo>
                  <a:pt x="2235599" y="2920434"/>
                </a:lnTo>
                <a:lnTo>
                  <a:pt x="2232004" y="2918439"/>
                </a:lnTo>
                <a:lnTo>
                  <a:pt x="2206409" y="2920621"/>
                </a:lnTo>
                <a:lnTo>
                  <a:pt x="2199771" y="2922975"/>
                </a:lnTo>
                <a:lnTo>
                  <a:pt x="2093292" y="2930529"/>
                </a:lnTo>
                <a:cubicBezTo>
                  <a:pt x="1873763" y="2944952"/>
                  <a:pt x="1762058" y="2948286"/>
                  <a:pt x="1758174" y="2940531"/>
                </a:cubicBezTo>
                <a:cubicBezTo>
                  <a:pt x="1741224" y="2943324"/>
                  <a:pt x="1732978" y="2947397"/>
                  <a:pt x="1733434" y="2952749"/>
                </a:cubicBezTo>
                <a:lnTo>
                  <a:pt x="1663044" y="2958751"/>
                </a:lnTo>
                <a:cubicBezTo>
                  <a:pt x="1308968" y="2988946"/>
                  <a:pt x="1126867" y="2995039"/>
                  <a:pt x="1116737" y="2977035"/>
                </a:cubicBezTo>
                <a:lnTo>
                  <a:pt x="1125190" y="3000573"/>
                </a:lnTo>
                <a:lnTo>
                  <a:pt x="882715" y="3029337"/>
                </a:lnTo>
                <a:cubicBezTo>
                  <a:pt x="848585" y="3032247"/>
                  <a:pt x="756639" y="3037393"/>
                  <a:pt x="606873" y="3044772"/>
                </a:cubicBezTo>
                <a:lnTo>
                  <a:pt x="599106" y="3029262"/>
                </a:lnTo>
                <a:lnTo>
                  <a:pt x="700463" y="3008489"/>
                </a:lnTo>
                <a:lnTo>
                  <a:pt x="707546" y="3015972"/>
                </a:lnTo>
                <a:lnTo>
                  <a:pt x="757883" y="3001571"/>
                </a:lnTo>
                <a:lnTo>
                  <a:pt x="1057947" y="2967897"/>
                </a:lnTo>
                <a:lnTo>
                  <a:pt x="1116053" y="2969006"/>
                </a:lnTo>
                <a:lnTo>
                  <a:pt x="1108285" y="2953497"/>
                </a:lnTo>
                <a:lnTo>
                  <a:pt x="559513" y="3018487"/>
                </a:lnTo>
                <a:lnTo>
                  <a:pt x="501410" y="3017377"/>
                </a:lnTo>
                <a:cubicBezTo>
                  <a:pt x="502323" y="3028081"/>
                  <a:pt x="487848" y="3034707"/>
                  <a:pt x="457988" y="3037253"/>
                </a:cubicBezTo>
                <a:lnTo>
                  <a:pt x="334011" y="3019522"/>
                </a:lnTo>
                <a:lnTo>
                  <a:pt x="276591" y="3026441"/>
                </a:lnTo>
                <a:lnTo>
                  <a:pt x="342463" y="3043061"/>
                </a:lnTo>
                <a:lnTo>
                  <a:pt x="292128" y="3057461"/>
                </a:lnTo>
                <a:lnTo>
                  <a:pt x="284359" y="3041951"/>
                </a:lnTo>
                <a:lnTo>
                  <a:pt x="233339" y="3048324"/>
                </a:lnTo>
                <a:lnTo>
                  <a:pt x="183002" y="3062724"/>
                </a:lnTo>
                <a:lnTo>
                  <a:pt x="175920" y="3055241"/>
                </a:lnTo>
                <a:cubicBezTo>
                  <a:pt x="203385" y="3024596"/>
                  <a:pt x="278803" y="3001993"/>
                  <a:pt x="402174" y="2987429"/>
                </a:cubicBezTo>
                <a:lnTo>
                  <a:pt x="394405" y="2971918"/>
                </a:lnTo>
                <a:lnTo>
                  <a:pt x="344070" y="2986318"/>
                </a:lnTo>
                <a:lnTo>
                  <a:pt x="267454" y="2994873"/>
                </a:lnTo>
                <a:lnTo>
                  <a:pt x="254656" y="2995964"/>
                </a:lnTo>
                <a:cubicBezTo>
                  <a:pt x="224794" y="2998511"/>
                  <a:pt x="207331" y="2995283"/>
                  <a:pt x="202266" y="2986281"/>
                </a:cubicBezTo>
                <a:cubicBezTo>
                  <a:pt x="232015" y="2982397"/>
                  <a:pt x="265571" y="2972796"/>
                  <a:pt x="302939" y="2957480"/>
                </a:cubicBezTo>
                <a:lnTo>
                  <a:pt x="334933" y="2954752"/>
                </a:lnTo>
                <a:lnTo>
                  <a:pt x="393475" y="2954593"/>
                </a:lnTo>
                <a:lnTo>
                  <a:pt x="405835" y="2954770"/>
                </a:lnTo>
                <a:lnTo>
                  <a:pt x="408398" y="2954552"/>
                </a:lnTo>
                <a:lnTo>
                  <a:pt x="457369" y="2954419"/>
                </a:lnTo>
                <a:lnTo>
                  <a:pt x="502161" y="2950599"/>
                </a:lnTo>
                <a:lnTo>
                  <a:pt x="509930" y="2966110"/>
                </a:lnTo>
                <a:lnTo>
                  <a:pt x="427085" y="2977217"/>
                </a:lnTo>
                <a:lnTo>
                  <a:pt x="434169" y="2984700"/>
                </a:lnTo>
                <a:lnTo>
                  <a:pt x="568034" y="2967220"/>
                </a:lnTo>
                <a:lnTo>
                  <a:pt x="567863" y="2965213"/>
                </a:lnTo>
                <a:cubicBezTo>
                  <a:pt x="566608" y="2950495"/>
                  <a:pt x="616829" y="2934756"/>
                  <a:pt x="718527" y="2917997"/>
                </a:cubicBezTo>
                <a:cubicBezTo>
                  <a:pt x="718413" y="2916659"/>
                  <a:pt x="718300" y="2915321"/>
                  <a:pt x="718186" y="2913983"/>
                </a:cubicBezTo>
                <a:cubicBezTo>
                  <a:pt x="717500" y="2905955"/>
                  <a:pt x="732033" y="2899999"/>
                  <a:pt x="761780" y="2896114"/>
                </a:cubicBezTo>
                <a:lnTo>
                  <a:pt x="1119094" y="2853515"/>
                </a:lnTo>
                <a:lnTo>
                  <a:pt x="1120463" y="2869571"/>
                </a:lnTo>
                <a:lnTo>
                  <a:pt x="1203480" y="2860471"/>
                </a:lnTo>
                <a:lnTo>
                  <a:pt x="1170115" y="2847142"/>
                </a:lnTo>
                <a:lnTo>
                  <a:pt x="1169431" y="2839114"/>
                </a:lnTo>
                <a:lnTo>
                  <a:pt x="1220452" y="2832742"/>
                </a:lnTo>
                <a:cubicBezTo>
                  <a:pt x="1220224" y="2830066"/>
                  <a:pt x="1219995" y="2827390"/>
                  <a:pt x="1219767" y="2824714"/>
                </a:cubicBezTo>
                <a:lnTo>
                  <a:pt x="1200571" y="2826352"/>
                </a:lnTo>
                <a:cubicBezTo>
                  <a:pt x="1174975" y="2828534"/>
                  <a:pt x="1162006" y="2827618"/>
                  <a:pt x="1161663" y="2823604"/>
                </a:cubicBezTo>
                <a:cubicBezTo>
                  <a:pt x="1144713" y="2826398"/>
                  <a:pt x="1136408" y="2829801"/>
                  <a:pt x="1136751" y="2833815"/>
                </a:cubicBezTo>
                <a:lnTo>
                  <a:pt x="1136922" y="2835821"/>
                </a:lnTo>
                <a:lnTo>
                  <a:pt x="995803" y="2843813"/>
                </a:lnTo>
                <a:lnTo>
                  <a:pt x="862451" y="2867314"/>
                </a:lnTo>
                <a:cubicBezTo>
                  <a:pt x="828210" y="2868886"/>
                  <a:pt x="791893" y="2871310"/>
                  <a:pt x="753498" y="2874583"/>
                </a:cubicBezTo>
                <a:cubicBezTo>
                  <a:pt x="719370" y="2877494"/>
                  <a:pt x="683166" y="2881254"/>
                  <a:pt x="644888" y="2885866"/>
                </a:cubicBezTo>
                <a:lnTo>
                  <a:pt x="619292" y="2888049"/>
                </a:lnTo>
                <a:lnTo>
                  <a:pt x="611523" y="2872539"/>
                </a:lnTo>
                <a:cubicBezTo>
                  <a:pt x="628588" y="2871084"/>
                  <a:pt x="653897" y="2865555"/>
                  <a:pt x="687456" y="2855955"/>
                </a:cubicBezTo>
                <a:lnTo>
                  <a:pt x="828574" y="2847965"/>
                </a:lnTo>
                <a:cubicBezTo>
                  <a:pt x="925894" y="2830231"/>
                  <a:pt x="995826" y="2818877"/>
                  <a:pt x="1038372" y="2813901"/>
                </a:cubicBezTo>
                <a:lnTo>
                  <a:pt x="1153894" y="2808094"/>
                </a:lnTo>
                <a:cubicBezTo>
                  <a:pt x="1187566" y="2799831"/>
                  <a:pt x="1212877" y="2794303"/>
                  <a:pt x="1229827" y="2791510"/>
                </a:cubicBezTo>
                <a:cubicBezTo>
                  <a:pt x="1307069" y="2790315"/>
                  <a:pt x="1348168" y="2793548"/>
                  <a:pt x="1353118" y="2801213"/>
                </a:cubicBezTo>
                <a:lnTo>
                  <a:pt x="1329063" y="2821459"/>
                </a:lnTo>
                <a:lnTo>
                  <a:pt x="1387167" y="2822568"/>
                </a:lnTo>
                <a:lnTo>
                  <a:pt x="1470011" y="2811461"/>
                </a:lnTo>
                <a:lnTo>
                  <a:pt x="1462928" y="2803978"/>
                </a:lnTo>
                <a:lnTo>
                  <a:pt x="1450129" y="2805069"/>
                </a:lnTo>
                <a:cubicBezTo>
                  <a:pt x="1433066" y="2806525"/>
                  <a:pt x="1409490" y="2807188"/>
                  <a:pt x="1379399" y="2807059"/>
                </a:cubicBezTo>
                <a:cubicBezTo>
                  <a:pt x="1390713" y="2788573"/>
                  <a:pt x="1404903" y="2778602"/>
                  <a:pt x="1421967" y="2777147"/>
                </a:cubicBezTo>
                <a:lnTo>
                  <a:pt x="1388603" y="2763819"/>
                </a:lnTo>
                <a:lnTo>
                  <a:pt x="1380834" y="2748309"/>
                </a:lnTo>
                <a:lnTo>
                  <a:pt x="1797109" y="2716854"/>
                </a:lnTo>
                <a:lnTo>
                  <a:pt x="1822534" y="2712665"/>
                </a:lnTo>
                <a:lnTo>
                  <a:pt x="1821850" y="2704637"/>
                </a:lnTo>
                <a:lnTo>
                  <a:pt x="1802652" y="2706273"/>
                </a:lnTo>
                <a:cubicBezTo>
                  <a:pt x="1751461" y="2710639"/>
                  <a:pt x="1608323" y="2720149"/>
                  <a:pt x="1373238" y="2734805"/>
                </a:cubicBezTo>
                <a:cubicBezTo>
                  <a:pt x="1373181" y="2734136"/>
                  <a:pt x="1373123" y="2733467"/>
                  <a:pt x="1373066" y="2732798"/>
                </a:cubicBezTo>
                <a:cubicBezTo>
                  <a:pt x="1372269" y="2723432"/>
                  <a:pt x="1397350" y="2715228"/>
                  <a:pt x="1448313" y="2708187"/>
                </a:cubicBezTo>
                <a:cubicBezTo>
                  <a:pt x="1447970" y="2704173"/>
                  <a:pt x="1441401" y="2702712"/>
                  <a:pt x="1428604" y="2703803"/>
                </a:cubicBezTo>
                <a:lnTo>
                  <a:pt x="1415806" y="2704894"/>
                </a:lnTo>
                <a:lnTo>
                  <a:pt x="1439861" y="2684649"/>
                </a:lnTo>
                <a:lnTo>
                  <a:pt x="1432778" y="2677166"/>
                </a:lnTo>
                <a:lnTo>
                  <a:pt x="1407352" y="2681356"/>
                </a:lnTo>
                <a:lnTo>
                  <a:pt x="1357017" y="2695756"/>
                </a:lnTo>
                <a:lnTo>
                  <a:pt x="1291145" y="2679136"/>
                </a:lnTo>
                <a:cubicBezTo>
                  <a:pt x="1359173" y="2670639"/>
                  <a:pt x="1392786" y="2661708"/>
                  <a:pt x="1391988" y="2652342"/>
                </a:cubicBezTo>
                <a:lnTo>
                  <a:pt x="1391817" y="2650334"/>
                </a:lnTo>
                <a:lnTo>
                  <a:pt x="1423719" y="2646491"/>
                </a:lnTo>
                <a:lnTo>
                  <a:pt x="479793" y="2487005"/>
                </a:lnTo>
                <a:cubicBezTo>
                  <a:pt x="274887" y="2461601"/>
                  <a:pt x="157101" y="2376226"/>
                  <a:pt x="126436" y="2230880"/>
                </a:cubicBezTo>
                <a:lnTo>
                  <a:pt x="178661" y="2217248"/>
                </a:lnTo>
                <a:lnTo>
                  <a:pt x="175183" y="2187865"/>
                </a:lnTo>
                <a:lnTo>
                  <a:pt x="63456" y="2096806"/>
                </a:lnTo>
                <a:lnTo>
                  <a:pt x="59978" y="2067423"/>
                </a:lnTo>
                <a:cubicBezTo>
                  <a:pt x="85946" y="2059383"/>
                  <a:pt x="117285" y="2020912"/>
                  <a:pt x="153996" y="1952010"/>
                </a:cubicBezTo>
                <a:cubicBezTo>
                  <a:pt x="191131" y="1962511"/>
                  <a:pt x="220761" y="1966454"/>
                  <a:pt x="242885" y="1963835"/>
                </a:cubicBezTo>
                <a:lnTo>
                  <a:pt x="232769" y="1935238"/>
                </a:lnTo>
                <a:lnTo>
                  <a:pt x="94494" y="1847322"/>
                </a:lnTo>
                <a:cubicBezTo>
                  <a:pt x="111613" y="1840329"/>
                  <a:pt x="119302" y="1829485"/>
                  <a:pt x="117563" y="1814794"/>
                </a:cubicBezTo>
                <a:lnTo>
                  <a:pt x="116693" y="1807449"/>
                </a:lnTo>
                <a:lnTo>
                  <a:pt x="242246" y="1844729"/>
                </a:lnTo>
                <a:cubicBezTo>
                  <a:pt x="334952" y="1794027"/>
                  <a:pt x="374928" y="1714807"/>
                  <a:pt x="362175" y="1607068"/>
                </a:cubicBezTo>
                <a:lnTo>
                  <a:pt x="358233" y="1573769"/>
                </a:lnTo>
                <a:lnTo>
                  <a:pt x="708383" y="1585668"/>
                </a:lnTo>
                <a:cubicBezTo>
                  <a:pt x="1031712" y="1602330"/>
                  <a:pt x="1197430" y="1630666"/>
                  <a:pt x="1205528" y="1670675"/>
                </a:cubicBezTo>
                <a:lnTo>
                  <a:pt x="1254278" y="1627660"/>
                </a:lnTo>
                <a:lnTo>
                  <a:pt x="1294419" y="1682499"/>
                </a:lnTo>
                <a:lnTo>
                  <a:pt x="1343167" y="1639485"/>
                </a:lnTo>
                <a:lnTo>
                  <a:pt x="1346679" y="1638625"/>
                </a:lnTo>
                <a:lnTo>
                  <a:pt x="1358432" y="1640909"/>
                </a:lnTo>
                <a:lnTo>
                  <a:pt x="1394965" y="1647396"/>
                </a:lnTo>
                <a:lnTo>
                  <a:pt x="1382439" y="1686978"/>
                </a:lnTo>
                <a:lnTo>
                  <a:pt x="1389149" y="1705948"/>
                </a:lnTo>
                <a:lnTo>
                  <a:pt x="958403" y="1640775"/>
                </a:lnTo>
                <a:cubicBezTo>
                  <a:pt x="930329" y="1668927"/>
                  <a:pt x="905231" y="1684314"/>
                  <a:pt x="883107" y="1686933"/>
                </a:cubicBezTo>
                <a:lnTo>
                  <a:pt x="893222" y="1715530"/>
                </a:lnTo>
                <a:lnTo>
                  <a:pt x="945448" y="1701899"/>
                </a:lnTo>
                <a:cubicBezTo>
                  <a:pt x="943129" y="1682309"/>
                  <a:pt x="950819" y="1671467"/>
                  <a:pt x="968518" y="1669373"/>
                </a:cubicBezTo>
                <a:cubicBezTo>
                  <a:pt x="977001" y="1703131"/>
                  <a:pt x="1003365" y="1717390"/>
                  <a:pt x="1047613" y="1712152"/>
                </a:cubicBezTo>
                <a:lnTo>
                  <a:pt x="1067523" y="1709796"/>
                </a:lnTo>
                <a:lnTo>
                  <a:pt x="1047931" y="1771705"/>
                </a:lnTo>
                <a:lnTo>
                  <a:pt x="1058047" y="1800303"/>
                </a:lnTo>
                <a:lnTo>
                  <a:pt x="1077958" y="1797947"/>
                </a:lnTo>
                <a:cubicBezTo>
                  <a:pt x="1122206" y="1792710"/>
                  <a:pt x="1146358" y="1807231"/>
                  <a:pt x="1150415" y="1841511"/>
                </a:cubicBezTo>
                <a:lnTo>
                  <a:pt x="1254549" y="1754696"/>
                </a:lnTo>
                <a:lnTo>
                  <a:pt x="1275098" y="1871446"/>
                </a:lnTo>
                <a:lnTo>
                  <a:pt x="1323847" y="1828431"/>
                </a:lnTo>
                <a:lnTo>
                  <a:pt x="1356161" y="1817158"/>
                </a:lnTo>
                <a:cubicBezTo>
                  <a:pt x="1431632" y="1829329"/>
                  <a:pt x="1499197" y="1841040"/>
                  <a:pt x="1558855" y="1852289"/>
                </a:cubicBezTo>
                <a:lnTo>
                  <a:pt x="1589855" y="1858752"/>
                </a:lnTo>
                <a:lnTo>
                  <a:pt x="1637839" y="1826596"/>
                </a:lnTo>
                <a:lnTo>
                  <a:pt x="1642877" y="1869806"/>
                </a:lnTo>
                <a:lnTo>
                  <a:pt x="1677360" y="1876995"/>
                </a:lnTo>
                <a:lnTo>
                  <a:pt x="1822248" y="1839471"/>
                </a:lnTo>
                <a:lnTo>
                  <a:pt x="1963773" y="1804525"/>
                </a:lnTo>
                <a:lnTo>
                  <a:pt x="1994562" y="1797548"/>
                </a:lnTo>
                <a:lnTo>
                  <a:pt x="1779769" y="1765049"/>
                </a:lnTo>
                <a:lnTo>
                  <a:pt x="1781299" y="1758946"/>
                </a:lnTo>
                <a:lnTo>
                  <a:pt x="1780429" y="1751599"/>
                </a:lnTo>
                <a:lnTo>
                  <a:pt x="1730188" y="1757547"/>
                </a:lnTo>
                <a:lnTo>
                  <a:pt x="1711398" y="1754704"/>
                </a:lnTo>
                <a:lnTo>
                  <a:pt x="1743765" y="1726145"/>
                </a:lnTo>
                <a:lnTo>
                  <a:pt x="1775951" y="1727355"/>
                </a:lnTo>
                <a:lnTo>
                  <a:pt x="1775074" y="1723597"/>
                </a:lnTo>
                <a:cubicBezTo>
                  <a:pt x="1807096" y="1620597"/>
                  <a:pt x="1889436" y="1561741"/>
                  <a:pt x="2022097" y="1547027"/>
                </a:cubicBezTo>
                <a:lnTo>
                  <a:pt x="2017368" y="1506459"/>
                </a:lnTo>
                <a:lnTo>
                  <a:pt x="1994850" y="1501830"/>
                </a:lnTo>
                <a:lnTo>
                  <a:pt x="1960342" y="1524956"/>
                </a:lnTo>
                <a:lnTo>
                  <a:pt x="1878001" y="1532312"/>
                </a:lnTo>
                <a:lnTo>
                  <a:pt x="1864277" y="1532312"/>
                </a:lnTo>
                <a:cubicBezTo>
                  <a:pt x="1848267" y="1532312"/>
                  <a:pt x="1835686" y="1528020"/>
                  <a:pt x="1826537" y="1519438"/>
                </a:cubicBezTo>
                <a:lnTo>
                  <a:pt x="1816169" y="1496092"/>
                </a:lnTo>
                <a:lnTo>
                  <a:pt x="1758371" y="1508400"/>
                </a:lnTo>
                <a:lnTo>
                  <a:pt x="1744777" y="1450417"/>
                </a:lnTo>
                <a:lnTo>
                  <a:pt x="1771326" y="1447274"/>
                </a:lnTo>
                <a:lnTo>
                  <a:pt x="1869690" y="1450934"/>
                </a:lnTo>
                <a:lnTo>
                  <a:pt x="1919173" y="1407243"/>
                </a:lnTo>
                <a:lnTo>
                  <a:pt x="1953479" y="1407242"/>
                </a:lnTo>
                <a:cubicBezTo>
                  <a:pt x="1990076" y="1431765"/>
                  <a:pt x="2033534" y="1444028"/>
                  <a:pt x="2083854" y="1444028"/>
                </a:cubicBezTo>
                <a:lnTo>
                  <a:pt x="2131886" y="1444028"/>
                </a:lnTo>
                <a:lnTo>
                  <a:pt x="2135409" y="1474243"/>
                </a:lnTo>
                <a:lnTo>
                  <a:pt x="2157092" y="1476538"/>
                </a:lnTo>
                <a:lnTo>
                  <a:pt x="2167208" y="1505135"/>
                </a:lnTo>
                <a:lnTo>
                  <a:pt x="2197454" y="1478446"/>
                </a:lnTo>
                <a:lnTo>
                  <a:pt x="2207668" y="1491032"/>
                </a:lnTo>
                <a:lnTo>
                  <a:pt x="2210797" y="1479434"/>
                </a:lnTo>
                <a:cubicBezTo>
                  <a:pt x="2231381" y="1443568"/>
                  <a:pt x="2282844" y="1414599"/>
                  <a:pt x="2365185" y="1392528"/>
                </a:cubicBezTo>
                <a:lnTo>
                  <a:pt x="2365185" y="1377814"/>
                </a:lnTo>
                <a:cubicBezTo>
                  <a:pt x="2365185" y="1348385"/>
                  <a:pt x="2381197" y="1331218"/>
                  <a:pt x="2413218" y="1326315"/>
                </a:cubicBezTo>
                <a:lnTo>
                  <a:pt x="2797475" y="1282170"/>
                </a:lnTo>
                <a:lnTo>
                  <a:pt x="2797475" y="1341029"/>
                </a:lnTo>
                <a:lnTo>
                  <a:pt x="2886679" y="1333670"/>
                </a:lnTo>
                <a:lnTo>
                  <a:pt x="2852369" y="1274815"/>
                </a:lnTo>
                <a:cubicBezTo>
                  <a:pt x="2852369" y="1265006"/>
                  <a:pt x="2852370" y="1255196"/>
                  <a:pt x="2852370" y="1245387"/>
                </a:cubicBezTo>
                <a:lnTo>
                  <a:pt x="2907265" y="1238029"/>
                </a:lnTo>
                <a:cubicBezTo>
                  <a:pt x="2907265" y="1228220"/>
                  <a:pt x="2907264" y="1218410"/>
                  <a:pt x="2907264" y="1208601"/>
                </a:cubicBezTo>
                <a:lnTo>
                  <a:pt x="2886679" y="1208601"/>
                </a:lnTo>
                <a:cubicBezTo>
                  <a:pt x="2859232" y="1208601"/>
                  <a:pt x="2845509" y="1201243"/>
                  <a:pt x="2845509" y="1186529"/>
                </a:cubicBezTo>
                <a:cubicBezTo>
                  <a:pt x="2827210" y="1191434"/>
                  <a:pt x="2818061" y="1201244"/>
                  <a:pt x="2818060" y="1215957"/>
                </a:cubicBezTo>
                <a:cubicBezTo>
                  <a:pt x="2818060" y="1218410"/>
                  <a:pt x="2818061" y="1220862"/>
                  <a:pt x="2818061" y="1223315"/>
                </a:cubicBezTo>
                <a:lnTo>
                  <a:pt x="2729816" y="1214713"/>
                </a:lnTo>
                <a:lnTo>
                  <a:pt x="2756471" y="1247965"/>
                </a:lnTo>
                <a:lnTo>
                  <a:pt x="2652287" y="1236721"/>
                </a:lnTo>
                <a:lnTo>
                  <a:pt x="2654746" y="1229503"/>
                </a:lnTo>
                <a:lnTo>
                  <a:pt x="2648740" y="1214226"/>
                </a:lnTo>
                <a:lnTo>
                  <a:pt x="2565816" y="1239629"/>
                </a:lnTo>
                <a:lnTo>
                  <a:pt x="2581158" y="1258767"/>
                </a:lnTo>
                <a:lnTo>
                  <a:pt x="2489780" y="1264013"/>
                </a:lnTo>
                <a:cubicBezTo>
                  <a:pt x="2489502" y="1259540"/>
                  <a:pt x="2489223" y="1255068"/>
                  <a:pt x="2488945" y="1250595"/>
                </a:cubicBezTo>
                <a:lnTo>
                  <a:pt x="2406356" y="1245386"/>
                </a:lnTo>
                <a:cubicBezTo>
                  <a:pt x="2369761" y="1245387"/>
                  <a:pt x="2330877" y="1247838"/>
                  <a:pt x="2289706" y="1252743"/>
                </a:cubicBezTo>
                <a:lnTo>
                  <a:pt x="2262260" y="1252743"/>
                </a:lnTo>
                <a:lnTo>
                  <a:pt x="2255397" y="1193887"/>
                </a:lnTo>
                <a:cubicBezTo>
                  <a:pt x="2273695" y="1193887"/>
                  <a:pt x="2301143" y="1181624"/>
                  <a:pt x="2337738" y="1157101"/>
                </a:cubicBezTo>
                <a:lnTo>
                  <a:pt x="2488697" y="1171815"/>
                </a:lnTo>
                <a:lnTo>
                  <a:pt x="2617007" y="1133504"/>
                </a:lnTo>
                <a:lnTo>
                  <a:pt x="2615853" y="1130568"/>
                </a:lnTo>
                <a:lnTo>
                  <a:pt x="2590214" y="1128974"/>
                </a:lnTo>
                <a:lnTo>
                  <a:pt x="2583061" y="1134219"/>
                </a:lnTo>
                <a:lnTo>
                  <a:pt x="2476832" y="1122756"/>
                </a:lnTo>
                <a:cubicBezTo>
                  <a:pt x="2422159" y="1115939"/>
                  <a:pt x="2374271" y="1109168"/>
                  <a:pt x="2333166" y="1102440"/>
                </a:cubicBezTo>
                <a:lnTo>
                  <a:pt x="2303240" y="1096613"/>
                </a:lnTo>
                <a:cubicBezTo>
                  <a:pt x="2303304" y="1097156"/>
                  <a:pt x="2303367" y="1097700"/>
                  <a:pt x="2303431" y="1098243"/>
                </a:cubicBezTo>
                <a:lnTo>
                  <a:pt x="2186779" y="1112957"/>
                </a:lnTo>
                <a:lnTo>
                  <a:pt x="2181409" y="1066891"/>
                </a:lnTo>
                <a:lnTo>
                  <a:pt x="2167940" y="1062613"/>
                </a:lnTo>
                <a:cubicBezTo>
                  <a:pt x="2153970" y="1056063"/>
                  <a:pt x="2146783" y="1049559"/>
                  <a:pt x="2146380" y="1043100"/>
                </a:cubicBezTo>
                <a:cubicBezTo>
                  <a:pt x="2129022" y="1046310"/>
                  <a:pt x="2119812" y="1056462"/>
                  <a:pt x="2118749" y="1073555"/>
                </a:cubicBezTo>
                <a:lnTo>
                  <a:pt x="2048240" y="1069173"/>
                </a:lnTo>
                <a:cubicBezTo>
                  <a:pt x="1693564" y="1047129"/>
                  <a:pt x="1513811" y="1005929"/>
                  <a:pt x="1508983" y="945573"/>
                </a:cubicBezTo>
                <a:lnTo>
                  <a:pt x="1510612" y="1022888"/>
                </a:lnTo>
                <a:lnTo>
                  <a:pt x="1265448" y="1033389"/>
                </a:lnTo>
                <a:cubicBezTo>
                  <a:pt x="1231260" y="1031265"/>
                  <a:pt x="1139918" y="1017007"/>
                  <a:pt x="991418" y="990619"/>
                </a:cubicBezTo>
                <a:lnTo>
                  <a:pt x="988196" y="938942"/>
                </a:lnTo>
                <a:lnTo>
                  <a:pt x="1093143" y="906858"/>
                </a:lnTo>
                <a:lnTo>
                  <a:pt x="1097959" y="932896"/>
                </a:lnTo>
                <a:lnTo>
                  <a:pt x="1151230" y="904034"/>
                </a:lnTo>
                <a:lnTo>
                  <a:pt x="1454084" y="897118"/>
                </a:lnTo>
                <a:lnTo>
                  <a:pt x="1510578" y="919933"/>
                </a:lnTo>
                <a:lnTo>
                  <a:pt x="1507354" y="868256"/>
                </a:lnTo>
                <a:lnTo>
                  <a:pt x="952524" y="891682"/>
                </a:lnTo>
                <a:lnTo>
                  <a:pt x="896031" y="868868"/>
                </a:lnTo>
                <a:cubicBezTo>
                  <a:pt x="893906" y="903054"/>
                  <a:pt x="877888" y="919218"/>
                  <a:pt x="847977" y="917359"/>
                </a:cubicBezTo>
                <a:lnTo>
                  <a:pt x="731768" y="820051"/>
                </a:lnTo>
                <a:lnTo>
                  <a:pt x="673681" y="822876"/>
                </a:lnTo>
                <a:lnTo>
                  <a:pt x="733396" y="897367"/>
                </a:lnTo>
                <a:lnTo>
                  <a:pt x="680126" y="926230"/>
                </a:lnTo>
                <a:lnTo>
                  <a:pt x="676903" y="874553"/>
                </a:lnTo>
                <a:lnTo>
                  <a:pt x="625226" y="877776"/>
                </a:lnTo>
                <a:lnTo>
                  <a:pt x="571956" y="906636"/>
                </a:lnTo>
                <a:lnTo>
                  <a:pt x="567140" y="880600"/>
                </a:lnTo>
                <a:cubicBezTo>
                  <a:pt x="602630" y="792721"/>
                  <a:pt x="682733" y="746223"/>
                  <a:pt x="807455" y="741106"/>
                </a:cubicBezTo>
                <a:lnTo>
                  <a:pt x="804230" y="689429"/>
                </a:lnTo>
                <a:lnTo>
                  <a:pt x="750961" y="718291"/>
                </a:lnTo>
                <a:lnTo>
                  <a:pt x="673645" y="719920"/>
                </a:lnTo>
                <a:lnTo>
                  <a:pt x="660825" y="719123"/>
                </a:lnTo>
                <a:cubicBezTo>
                  <a:pt x="630913" y="717264"/>
                  <a:pt x="614749" y="701246"/>
                  <a:pt x="612336" y="671069"/>
                </a:cubicBezTo>
                <a:cubicBezTo>
                  <a:pt x="642515" y="668654"/>
                  <a:pt x="678027" y="649412"/>
                  <a:pt x="718877" y="613343"/>
                </a:cubicBezTo>
                <a:lnTo>
                  <a:pt x="750926" y="615335"/>
                </a:lnTo>
                <a:cubicBezTo>
                  <a:pt x="783783" y="638826"/>
                  <a:pt x="823714" y="652033"/>
                  <a:pt x="870720" y="654955"/>
                </a:cubicBezTo>
                <a:lnTo>
                  <a:pt x="915588" y="657743"/>
                </a:lnTo>
                <a:lnTo>
                  <a:pt x="918812" y="709419"/>
                </a:lnTo>
                <a:lnTo>
                  <a:pt x="834687" y="717060"/>
                </a:lnTo>
                <a:lnTo>
                  <a:pt x="839504" y="743099"/>
                </a:lnTo>
                <a:lnTo>
                  <a:pt x="975304" y="732235"/>
                </a:lnTo>
                <a:lnTo>
                  <a:pt x="975703" y="725824"/>
                </a:lnTo>
                <a:cubicBezTo>
                  <a:pt x="978625" y="678820"/>
                  <a:pt x="1032161" y="645685"/>
                  <a:pt x="1136311" y="626419"/>
                </a:cubicBezTo>
                <a:cubicBezTo>
                  <a:pt x="1136576" y="622146"/>
                  <a:pt x="1136842" y="617873"/>
                  <a:pt x="1137107" y="613600"/>
                </a:cubicBezTo>
                <a:cubicBezTo>
                  <a:pt x="1138701" y="587960"/>
                  <a:pt x="1154588" y="573933"/>
                  <a:pt x="1184765" y="571520"/>
                </a:cubicBezTo>
                <a:lnTo>
                  <a:pt x="1546104" y="555370"/>
                </a:lnTo>
                <a:lnTo>
                  <a:pt x="1542917" y="606649"/>
                </a:lnTo>
                <a:lnTo>
                  <a:pt x="1626644" y="605418"/>
                </a:lnTo>
                <a:lnTo>
                  <a:pt x="1597781" y="552148"/>
                </a:lnTo>
                <a:cubicBezTo>
                  <a:pt x="1598313" y="543602"/>
                  <a:pt x="1598844" y="535055"/>
                  <a:pt x="1599376" y="526509"/>
                </a:cubicBezTo>
                <a:lnTo>
                  <a:pt x="1651053" y="523286"/>
                </a:lnTo>
                <a:lnTo>
                  <a:pt x="1652646" y="497647"/>
                </a:lnTo>
                <a:lnTo>
                  <a:pt x="1633416" y="496452"/>
                </a:lnTo>
                <a:cubicBezTo>
                  <a:pt x="1607779" y="494859"/>
                  <a:pt x="1595358" y="487651"/>
                  <a:pt x="1596155" y="474832"/>
                </a:cubicBezTo>
                <a:cubicBezTo>
                  <a:pt x="1578795" y="478042"/>
                  <a:pt x="1569717" y="486058"/>
                  <a:pt x="1568920" y="498877"/>
                </a:cubicBezTo>
                <a:lnTo>
                  <a:pt x="1568521" y="505287"/>
                </a:lnTo>
                <a:lnTo>
                  <a:pt x="1428303" y="483704"/>
                </a:lnTo>
                <a:lnTo>
                  <a:pt x="1291306" y="513795"/>
                </a:lnTo>
                <a:cubicBezTo>
                  <a:pt x="1257386" y="507397"/>
                  <a:pt x="1221196" y="503004"/>
                  <a:pt x="1182737" y="500614"/>
                </a:cubicBezTo>
                <a:cubicBezTo>
                  <a:pt x="1148552" y="498489"/>
                  <a:pt x="1112096" y="498367"/>
                  <a:pt x="1073372" y="500250"/>
                </a:cubicBezTo>
                <a:lnTo>
                  <a:pt x="1047733" y="498656"/>
                </a:lnTo>
                <a:lnTo>
                  <a:pt x="1044511" y="446981"/>
                </a:lnTo>
                <a:cubicBezTo>
                  <a:pt x="1061603" y="448043"/>
                  <a:pt x="1087906" y="438953"/>
                  <a:pt x="1123421" y="419712"/>
                </a:cubicBezTo>
                <a:lnTo>
                  <a:pt x="1263640" y="441295"/>
                </a:lnTo>
                <a:cubicBezTo>
                  <a:pt x="1363783" y="417492"/>
                  <a:pt x="1435354" y="404781"/>
                  <a:pt x="1478350" y="403163"/>
                </a:cubicBezTo>
                <a:lnTo>
                  <a:pt x="1592930" y="423155"/>
                </a:lnTo>
                <a:cubicBezTo>
                  <a:pt x="1628177" y="408187"/>
                  <a:pt x="1654482" y="399096"/>
                  <a:pt x="1671841" y="395887"/>
                </a:cubicBezTo>
                <a:cubicBezTo>
                  <a:pt x="1747694" y="417760"/>
                  <a:pt x="1786963" y="441648"/>
                  <a:pt x="1789642" y="467554"/>
                </a:cubicBezTo>
                <a:lnTo>
                  <a:pt x="1760418" y="523648"/>
                </a:lnTo>
                <a:lnTo>
                  <a:pt x="1816910" y="546463"/>
                </a:lnTo>
                <a:lnTo>
                  <a:pt x="1901034" y="538823"/>
                </a:lnTo>
                <a:lnTo>
                  <a:pt x="1896219" y="512786"/>
                </a:lnTo>
                <a:lnTo>
                  <a:pt x="1883400" y="511989"/>
                </a:lnTo>
                <a:cubicBezTo>
                  <a:pt x="1866306" y="510927"/>
                  <a:pt x="1843070" y="505192"/>
                  <a:pt x="1813689" y="494787"/>
                </a:cubicBezTo>
                <a:cubicBezTo>
                  <a:pt x="1829961" y="440031"/>
                  <a:pt x="1846643" y="413185"/>
                  <a:pt x="1863736" y="414247"/>
                </a:cubicBezTo>
                <a:lnTo>
                  <a:pt x="1834874" y="360977"/>
                </a:lnTo>
                <a:lnTo>
                  <a:pt x="1831651" y="309300"/>
                </a:lnTo>
                <a:lnTo>
                  <a:pt x="2247493" y="348014"/>
                </a:lnTo>
                <a:lnTo>
                  <a:pt x="2273530" y="343199"/>
                </a:lnTo>
                <a:cubicBezTo>
                  <a:pt x="2274061" y="334653"/>
                  <a:pt x="2274593" y="326107"/>
                  <a:pt x="2275124" y="317561"/>
                </a:cubicBezTo>
                <a:lnTo>
                  <a:pt x="2255894" y="316365"/>
                </a:lnTo>
                <a:cubicBezTo>
                  <a:pt x="2204615" y="313178"/>
                  <a:pt x="2061996" y="295733"/>
                  <a:pt x="1828031" y="264033"/>
                </a:cubicBezTo>
                <a:cubicBezTo>
                  <a:pt x="1828164" y="261897"/>
                  <a:pt x="1828296" y="259760"/>
                  <a:pt x="1828429" y="257624"/>
                </a:cubicBezTo>
                <a:cubicBezTo>
                  <a:pt x="1830288" y="227711"/>
                  <a:pt x="1857122" y="210075"/>
                  <a:pt x="1908931" y="204716"/>
                </a:cubicBezTo>
                <a:cubicBezTo>
                  <a:pt x="1909728" y="191897"/>
                  <a:pt x="1903718" y="185088"/>
                  <a:pt x="1890898" y="184291"/>
                </a:cubicBezTo>
                <a:lnTo>
                  <a:pt x="1878078" y="183494"/>
                </a:lnTo>
                <a:lnTo>
                  <a:pt x="1907303" y="127400"/>
                </a:lnTo>
                <a:lnTo>
                  <a:pt x="1902486" y="101362"/>
                </a:lnTo>
                <a:lnTo>
                  <a:pt x="1876448" y="106177"/>
                </a:lnTo>
                <a:lnTo>
                  <a:pt x="1823180" y="135041"/>
                </a:lnTo>
                <a:lnTo>
                  <a:pt x="1763463" y="60549"/>
                </a:lnTo>
                <a:cubicBezTo>
                  <a:pt x="1832366" y="56253"/>
                  <a:pt x="1867746" y="39148"/>
                  <a:pt x="1869605" y="9235"/>
                </a:cubicBezTo>
                <a:lnTo>
                  <a:pt x="1870004" y="2824"/>
                </a:lnTo>
                <a:lnTo>
                  <a:pt x="1928090" y="0"/>
                </a:ln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1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863420" y="741119"/>
            <a:ext cx="5514419" cy="5399361"/>
          </a:xfrm>
          <a:custGeom>
            <a:avLst/>
            <a:gdLst>
              <a:gd name="connsiteX0" fmla="*/ 2384508 w 4442714"/>
              <a:gd name="connsiteY0" fmla="*/ 4200085 h 4350688"/>
              <a:gd name="connsiteX1" fmla="*/ 2317573 w 4442714"/>
              <a:gd name="connsiteY1" fmla="*/ 4208454 h 4350688"/>
              <a:gd name="connsiteX2" fmla="*/ 2325940 w 4442714"/>
              <a:gd name="connsiteY2" fmla="*/ 4241921 h 4350688"/>
              <a:gd name="connsiteX3" fmla="*/ 2392875 w 4442714"/>
              <a:gd name="connsiteY3" fmla="*/ 4233554 h 4350688"/>
              <a:gd name="connsiteX4" fmla="*/ 2945076 w 4442714"/>
              <a:gd name="connsiteY4" fmla="*/ 3463816 h 4350688"/>
              <a:gd name="connsiteX5" fmla="*/ 2911610 w 4442714"/>
              <a:gd name="connsiteY5" fmla="*/ 3472183 h 4350688"/>
              <a:gd name="connsiteX6" fmla="*/ 2928343 w 4442714"/>
              <a:gd name="connsiteY6" fmla="*/ 3539115 h 4350688"/>
              <a:gd name="connsiteX7" fmla="*/ 2953443 w 4442714"/>
              <a:gd name="connsiteY7" fmla="*/ 3530749 h 4350688"/>
              <a:gd name="connsiteX8" fmla="*/ 3572579 w 4442714"/>
              <a:gd name="connsiteY8" fmla="*/ 3363415 h 4350688"/>
              <a:gd name="connsiteX9" fmla="*/ 3606045 w 4442714"/>
              <a:gd name="connsiteY9" fmla="*/ 3363415 h 4350688"/>
              <a:gd name="connsiteX10" fmla="*/ 3606045 w 4442714"/>
              <a:gd name="connsiteY10" fmla="*/ 3388515 h 4350688"/>
              <a:gd name="connsiteX11" fmla="*/ 3555844 w 4442714"/>
              <a:gd name="connsiteY11" fmla="*/ 3438717 h 4350688"/>
              <a:gd name="connsiteX12" fmla="*/ 3522377 w 4442714"/>
              <a:gd name="connsiteY12" fmla="*/ 3438717 h 4350688"/>
              <a:gd name="connsiteX13" fmla="*/ 3572579 w 4442714"/>
              <a:gd name="connsiteY13" fmla="*/ 3363415 h 4350688"/>
              <a:gd name="connsiteX14" fmla="*/ 3321578 w 4442714"/>
              <a:gd name="connsiteY14" fmla="*/ 3237914 h 4350688"/>
              <a:gd name="connsiteX15" fmla="*/ 3254643 w 4442714"/>
              <a:gd name="connsiteY15" fmla="*/ 3246281 h 4350688"/>
              <a:gd name="connsiteX16" fmla="*/ 3254643 w 4442714"/>
              <a:gd name="connsiteY16" fmla="*/ 3279750 h 4350688"/>
              <a:gd name="connsiteX17" fmla="*/ 3321578 w 4442714"/>
              <a:gd name="connsiteY17" fmla="*/ 3271381 h 4350688"/>
              <a:gd name="connsiteX18" fmla="*/ 75301 w 4442714"/>
              <a:gd name="connsiteY18" fmla="*/ 3070581 h 4350688"/>
              <a:gd name="connsiteX19" fmla="*/ 66935 w 4442714"/>
              <a:gd name="connsiteY19" fmla="*/ 3237914 h 4350688"/>
              <a:gd name="connsiteX20" fmla="*/ 0 w 4442714"/>
              <a:gd name="connsiteY20" fmla="*/ 3254648 h 4350688"/>
              <a:gd name="connsiteX21" fmla="*/ 8367 w 4442714"/>
              <a:gd name="connsiteY21" fmla="*/ 3078948 h 4350688"/>
              <a:gd name="connsiteX22" fmla="*/ 3949078 w 4442714"/>
              <a:gd name="connsiteY22" fmla="*/ 2727545 h 4350688"/>
              <a:gd name="connsiteX23" fmla="*/ 3957445 w 4442714"/>
              <a:gd name="connsiteY23" fmla="*/ 2794480 h 4350688"/>
              <a:gd name="connsiteX24" fmla="*/ 4024380 w 4442714"/>
              <a:gd name="connsiteY24" fmla="*/ 2853046 h 4350688"/>
              <a:gd name="connsiteX25" fmla="*/ 4032746 w 4442714"/>
              <a:gd name="connsiteY25" fmla="*/ 2853046 h 4350688"/>
              <a:gd name="connsiteX26" fmla="*/ 4024380 w 4442714"/>
              <a:gd name="connsiteY26" fmla="*/ 2786113 h 4350688"/>
              <a:gd name="connsiteX27" fmla="*/ 3965811 w 4442714"/>
              <a:gd name="connsiteY27" fmla="*/ 2727545 h 4350688"/>
              <a:gd name="connsiteX28" fmla="*/ 4241912 w 4442714"/>
              <a:gd name="connsiteY28" fmla="*/ 2652246 h 4350688"/>
              <a:gd name="connsiteX29" fmla="*/ 4250281 w 4442714"/>
              <a:gd name="connsiteY29" fmla="*/ 2719178 h 4350688"/>
              <a:gd name="connsiteX30" fmla="*/ 4250281 w 4442714"/>
              <a:gd name="connsiteY30" fmla="*/ 2744281 h 4350688"/>
              <a:gd name="connsiteX31" fmla="*/ 4200080 w 4442714"/>
              <a:gd name="connsiteY31" fmla="*/ 2794480 h 4350688"/>
              <a:gd name="connsiteX32" fmla="*/ 4183346 w 4442714"/>
              <a:gd name="connsiteY32" fmla="*/ 2727545 h 4350688"/>
              <a:gd name="connsiteX33" fmla="*/ 4241912 w 4442714"/>
              <a:gd name="connsiteY33" fmla="*/ 2652246 h 4350688"/>
              <a:gd name="connsiteX34" fmla="*/ 4041113 w 4442714"/>
              <a:gd name="connsiteY34" fmla="*/ 2652246 h 4350688"/>
              <a:gd name="connsiteX35" fmla="*/ 3974178 w 4442714"/>
              <a:gd name="connsiteY35" fmla="*/ 2660613 h 4350688"/>
              <a:gd name="connsiteX36" fmla="*/ 3974178 w 4442714"/>
              <a:gd name="connsiteY36" fmla="*/ 2694079 h 4350688"/>
              <a:gd name="connsiteX37" fmla="*/ 4041113 w 4442714"/>
              <a:gd name="connsiteY37" fmla="*/ 2685712 h 4350688"/>
              <a:gd name="connsiteX38" fmla="*/ 4124781 w 4442714"/>
              <a:gd name="connsiteY38" fmla="*/ 2535112 h 4350688"/>
              <a:gd name="connsiteX39" fmla="*/ 4091312 w 4442714"/>
              <a:gd name="connsiteY39" fmla="*/ 2543478 h 4350688"/>
              <a:gd name="connsiteX40" fmla="*/ 4099681 w 4442714"/>
              <a:gd name="connsiteY40" fmla="*/ 2602047 h 4350688"/>
              <a:gd name="connsiteX41" fmla="*/ 4133147 w 4442714"/>
              <a:gd name="connsiteY41" fmla="*/ 2602047 h 4350688"/>
              <a:gd name="connsiteX42" fmla="*/ 1932705 w 4442714"/>
              <a:gd name="connsiteY42" fmla="*/ 2166976 h 4350688"/>
              <a:gd name="connsiteX43" fmla="*/ 1865773 w 4442714"/>
              <a:gd name="connsiteY43" fmla="*/ 2175343 h 4350688"/>
              <a:gd name="connsiteX44" fmla="*/ 1865773 w 4442714"/>
              <a:gd name="connsiteY44" fmla="*/ 2208812 h 4350688"/>
              <a:gd name="connsiteX45" fmla="*/ 1849040 w 4442714"/>
              <a:gd name="connsiteY45" fmla="*/ 2317577 h 4350688"/>
              <a:gd name="connsiteX46" fmla="*/ 1857406 w 4442714"/>
              <a:gd name="connsiteY46" fmla="*/ 2351045 h 4350688"/>
              <a:gd name="connsiteX47" fmla="*/ 1890872 w 4442714"/>
              <a:gd name="connsiteY47" fmla="*/ 2342679 h 4350688"/>
              <a:gd name="connsiteX48" fmla="*/ 1890872 w 4442714"/>
              <a:gd name="connsiteY48" fmla="*/ 2325943 h 4350688"/>
              <a:gd name="connsiteX49" fmla="*/ 1932705 w 4442714"/>
              <a:gd name="connsiteY49" fmla="*/ 2200445 h 4350688"/>
              <a:gd name="connsiteX50" fmla="*/ 568935 w 4442714"/>
              <a:gd name="connsiteY50" fmla="*/ 1907608 h 4350688"/>
              <a:gd name="connsiteX51" fmla="*/ 577301 w 4442714"/>
              <a:gd name="connsiteY51" fmla="*/ 1974543 h 4350688"/>
              <a:gd name="connsiteX52" fmla="*/ 644236 w 4442714"/>
              <a:gd name="connsiteY52" fmla="*/ 1966177 h 4350688"/>
              <a:gd name="connsiteX53" fmla="*/ 585667 w 4442714"/>
              <a:gd name="connsiteY53" fmla="*/ 1907608 h 4350688"/>
              <a:gd name="connsiteX54" fmla="*/ 2049839 w 4442714"/>
              <a:gd name="connsiteY54" fmla="*/ 1840676 h 4350688"/>
              <a:gd name="connsiteX55" fmla="*/ 1949438 w 4442714"/>
              <a:gd name="connsiteY55" fmla="*/ 2066578 h 4350688"/>
              <a:gd name="connsiteX56" fmla="*/ 1949438 w 4442714"/>
              <a:gd name="connsiteY56" fmla="*/ 2100044 h 4350688"/>
              <a:gd name="connsiteX57" fmla="*/ 1982907 w 4442714"/>
              <a:gd name="connsiteY57" fmla="*/ 2091677 h 4350688"/>
              <a:gd name="connsiteX58" fmla="*/ 2049839 w 4442714"/>
              <a:gd name="connsiteY58" fmla="*/ 1849043 h 4350688"/>
              <a:gd name="connsiteX59" fmla="*/ 2158607 w 4442714"/>
              <a:gd name="connsiteY59" fmla="*/ 1656607 h 4350688"/>
              <a:gd name="connsiteX60" fmla="*/ 2091674 w 4442714"/>
              <a:gd name="connsiteY60" fmla="*/ 1664976 h 4350688"/>
              <a:gd name="connsiteX61" fmla="*/ 2100041 w 4442714"/>
              <a:gd name="connsiteY61" fmla="*/ 1731908 h 4350688"/>
              <a:gd name="connsiteX62" fmla="*/ 2158607 w 4442714"/>
              <a:gd name="connsiteY62" fmla="*/ 1673343 h 4350688"/>
              <a:gd name="connsiteX63" fmla="*/ 828302 w 4442714"/>
              <a:gd name="connsiteY63" fmla="*/ 1422341 h 4350688"/>
              <a:gd name="connsiteX64" fmla="*/ 761370 w 4442714"/>
              <a:gd name="connsiteY64" fmla="*/ 1439074 h 4350688"/>
              <a:gd name="connsiteX65" fmla="*/ 769737 w 4442714"/>
              <a:gd name="connsiteY65" fmla="*/ 1472540 h 4350688"/>
              <a:gd name="connsiteX66" fmla="*/ 836669 w 4442714"/>
              <a:gd name="connsiteY66" fmla="*/ 1455807 h 4350688"/>
              <a:gd name="connsiteX67" fmla="*/ 753003 w 4442714"/>
              <a:gd name="connsiteY67" fmla="*/ 1162973 h 4350688"/>
              <a:gd name="connsiteX68" fmla="*/ 786470 w 4442714"/>
              <a:gd name="connsiteY68" fmla="*/ 1162973 h 4350688"/>
              <a:gd name="connsiteX69" fmla="*/ 803203 w 4442714"/>
              <a:gd name="connsiteY69" fmla="*/ 1229905 h 4350688"/>
              <a:gd name="connsiteX70" fmla="*/ 769737 w 4442714"/>
              <a:gd name="connsiteY70" fmla="*/ 1229905 h 4350688"/>
              <a:gd name="connsiteX71" fmla="*/ 2325940 w 4442714"/>
              <a:gd name="connsiteY71" fmla="*/ 819937 h 4350688"/>
              <a:gd name="connsiteX72" fmla="*/ 2325940 w 4442714"/>
              <a:gd name="connsiteY72" fmla="*/ 836670 h 4350688"/>
              <a:gd name="connsiteX73" fmla="*/ 2275741 w 4442714"/>
              <a:gd name="connsiteY73" fmla="*/ 895238 h 4350688"/>
              <a:gd name="connsiteX74" fmla="*/ 2259008 w 4442714"/>
              <a:gd name="connsiteY74" fmla="*/ 828303 h 4350688"/>
              <a:gd name="connsiteX75" fmla="*/ 2744274 w 4442714"/>
              <a:gd name="connsiteY75" fmla="*/ 652603 h 4350688"/>
              <a:gd name="connsiteX76" fmla="*/ 2744274 w 4442714"/>
              <a:gd name="connsiteY76" fmla="*/ 686070 h 4350688"/>
              <a:gd name="connsiteX77" fmla="*/ 2677342 w 4442714"/>
              <a:gd name="connsiteY77" fmla="*/ 694436 h 4350688"/>
              <a:gd name="connsiteX78" fmla="*/ 2677342 w 4442714"/>
              <a:gd name="connsiteY78" fmla="*/ 660970 h 4350688"/>
              <a:gd name="connsiteX79" fmla="*/ 2175340 w 4442714"/>
              <a:gd name="connsiteY79" fmla="*/ 502003 h 4350688"/>
              <a:gd name="connsiteX80" fmla="*/ 2183706 w 4442714"/>
              <a:gd name="connsiteY80" fmla="*/ 568935 h 4350688"/>
              <a:gd name="connsiteX81" fmla="*/ 2091674 w 4442714"/>
              <a:gd name="connsiteY81" fmla="*/ 585668 h 4350688"/>
              <a:gd name="connsiteX82" fmla="*/ 2141874 w 4442714"/>
              <a:gd name="connsiteY82" fmla="*/ 510369 h 4350688"/>
              <a:gd name="connsiteX83" fmla="*/ 2777743 w 4442714"/>
              <a:gd name="connsiteY83" fmla="*/ 0 h 4350688"/>
              <a:gd name="connsiteX84" fmla="*/ 2811209 w 4442714"/>
              <a:gd name="connsiteY84" fmla="*/ 0 h 4350688"/>
              <a:gd name="connsiteX85" fmla="*/ 2919977 w 4442714"/>
              <a:gd name="connsiteY85" fmla="*/ 50199 h 4350688"/>
              <a:gd name="connsiteX86" fmla="*/ 2945076 w 4442714"/>
              <a:gd name="connsiteY86" fmla="*/ 16733 h 4350688"/>
              <a:gd name="connsiteX87" fmla="*/ 2945076 w 4442714"/>
              <a:gd name="connsiteY87" fmla="*/ 8367 h 4350688"/>
              <a:gd name="connsiteX88" fmla="*/ 2953443 w 4442714"/>
              <a:gd name="connsiteY88" fmla="*/ 8367 h 4350688"/>
              <a:gd name="connsiteX89" fmla="*/ 3271376 w 4442714"/>
              <a:gd name="connsiteY89" fmla="*/ 125501 h 4350688"/>
              <a:gd name="connsiteX90" fmla="*/ 3263010 w 4442714"/>
              <a:gd name="connsiteY90" fmla="*/ 92035 h 4350688"/>
              <a:gd name="connsiteX91" fmla="*/ 3254643 w 4442714"/>
              <a:gd name="connsiteY91" fmla="*/ 92035 h 4350688"/>
              <a:gd name="connsiteX92" fmla="*/ 3229544 w 4442714"/>
              <a:gd name="connsiteY92" fmla="*/ 66932 h 4350688"/>
              <a:gd name="connsiteX93" fmla="*/ 3288109 w 4442714"/>
              <a:gd name="connsiteY93" fmla="*/ 58566 h 4350688"/>
              <a:gd name="connsiteX94" fmla="*/ 3698077 w 4442714"/>
              <a:gd name="connsiteY94" fmla="*/ 267734 h 4350688"/>
              <a:gd name="connsiteX95" fmla="*/ 3806845 w 4442714"/>
              <a:gd name="connsiteY95" fmla="*/ 376502 h 4350688"/>
              <a:gd name="connsiteX96" fmla="*/ 3815211 w 4442714"/>
              <a:gd name="connsiteY96" fmla="*/ 376502 h 4350688"/>
              <a:gd name="connsiteX97" fmla="*/ 3907246 w 4442714"/>
              <a:gd name="connsiteY97" fmla="*/ 334667 h 4350688"/>
              <a:gd name="connsiteX98" fmla="*/ 4359046 w 4442714"/>
              <a:gd name="connsiteY98" fmla="*/ 1037472 h 4350688"/>
              <a:gd name="connsiteX99" fmla="*/ 4333947 w 4442714"/>
              <a:gd name="connsiteY99" fmla="*/ 1070938 h 4350688"/>
              <a:gd name="connsiteX100" fmla="*/ 4333947 w 4442714"/>
              <a:gd name="connsiteY100" fmla="*/ 1079305 h 4350688"/>
              <a:gd name="connsiteX101" fmla="*/ 4409248 w 4442714"/>
              <a:gd name="connsiteY101" fmla="*/ 1137873 h 4350688"/>
              <a:gd name="connsiteX102" fmla="*/ 4425981 w 4442714"/>
              <a:gd name="connsiteY102" fmla="*/ 1229905 h 4350688"/>
              <a:gd name="connsiteX103" fmla="*/ 4425981 w 4442714"/>
              <a:gd name="connsiteY103" fmla="*/ 1238272 h 4350688"/>
              <a:gd name="connsiteX104" fmla="*/ 4400882 w 4442714"/>
              <a:gd name="connsiteY104" fmla="*/ 1271741 h 4350688"/>
              <a:gd name="connsiteX105" fmla="*/ 4442714 w 4442714"/>
              <a:gd name="connsiteY105" fmla="*/ 1330306 h 4350688"/>
              <a:gd name="connsiteX106" fmla="*/ 4442714 w 4442714"/>
              <a:gd name="connsiteY106" fmla="*/ 1388872 h 4350688"/>
              <a:gd name="connsiteX107" fmla="*/ 4392515 w 4442714"/>
              <a:gd name="connsiteY107" fmla="*/ 1439074 h 4350688"/>
              <a:gd name="connsiteX108" fmla="*/ 4442714 w 4442714"/>
              <a:gd name="connsiteY108" fmla="*/ 1539475 h 4350688"/>
              <a:gd name="connsiteX109" fmla="*/ 4342313 w 4442714"/>
              <a:gd name="connsiteY109" fmla="*/ 2192076 h 4350688"/>
              <a:gd name="connsiteX110" fmla="*/ 4308847 w 4442714"/>
              <a:gd name="connsiteY110" fmla="*/ 2166976 h 4350688"/>
              <a:gd name="connsiteX111" fmla="*/ 4300481 w 4442714"/>
              <a:gd name="connsiteY111" fmla="*/ 2166976 h 4350688"/>
              <a:gd name="connsiteX112" fmla="*/ 4300481 w 4442714"/>
              <a:gd name="connsiteY112" fmla="*/ 2183709 h 4350688"/>
              <a:gd name="connsiteX113" fmla="*/ 4258648 w 4442714"/>
              <a:gd name="connsiteY113" fmla="*/ 2342679 h 4350688"/>
              <a:gd name="connsiteX114" fmla="*/ 4267015 w 4442714"/>
              <a:gd name="connsiteY114" fmla="*/ 2376145 h 4350688"/>
              <a:gd name="connsiteX115" fmla="*/ 4300481 w 4442714"/>
              <a:gd name="connsiteY115" fmla="*/ 2367779 h 4350688"/>
              <a:gd name="connsiteX116" fmla="*/ 4308847 w 4442714"/>
              <a:gd name="connsiteY116" fmla="*/ 2233911 h 4350688"/>
              <a:gd name="connsiteX117" fmla="*/ 4342313 w 4442714"/>
              <a:gd name="connsiteY117" fmla="*/ 2225545 h 4350688"/>
              <a:gd name="connsiteX118" fmla="*/ 4367416 w 4442714"/>
              <a:gd name="connsiteY118" fmla="*/ 2359412 h 4350688"/>
              <a:gd name="connsiteX119" fmla="*/ 4367416 w 4442714"/>
              <a:gd name="connsiteY119" fmla="*/ 2367779 h 4350688"/>
              <a:gd name="connsiteX120" fmla="*/ 4250281 w 4442714"/>
              <a:gd name="connsiteY120" fmla="*/ 2510012 h 4350688"/>
              <a:gd name="connsiteX121" fmla="*/ 4225179 w 4442714"/>
              <a:gd name="connsiteY121" fmla="*/ 2484913 h 4350688"/>
              <a:gd name="connsiteX122" fmla="*/ 4216813 w 4442714"/>
              <a:gd name="connsiteY122" fmla="*/ 2484913 h 4350688"/>
              <a:gd name="connsiteX123" fmla="*/ 4049479 w 4442714"/>
              <a:gd name="connsiteY123" fmla="*/ 2953447 h 4350688"/>
              <a:gd name="connsiteX124" fmla="*/ 4016013 w 4442714"/>
              <a:gd name="connsiteY124" fmla="*/ 2953447 h 4350688"/>
              <a:gd name="connsiteX125" fmla="*/ 3907246 w 4442714"/>
              <a:gd name="connsiteY125" fmla="*/ 2903248 h 4350688"/>
              <a:gd name="connsiteX126" fmla="*/ 3873780 w 4442714"/>
              <a:gd name="connsiteY126" fmla="*/ 2911614 h 4350688"/>
              <a:gd name="connsiteX127" fmla="*/ 3882146 w 4442714"/>
              <a:gd name="connsiteY127" fmla="*/ 3145883 h 4350688"/>
              <a:gd name="connsiteX128" fmla="*/ 3815211 w 4442714"/>
              <a:gd name="connsiteY128" fmla="*/ 3162616 h 4350688"/>
              <a:gd name="connsiteX129" fmla="*/ 3739913 w 4442714"/>
              <a:gd name="connsiteY129" fmla="*/ 3137516 h 4350688"/>
              <a:gd name="connsiteX130" fmla="*/ 3739913 w 4442714"/>
              <a:gd name="connsiteY130" fmla="*/ 3145883 h 4350688"/>
              <a:gd name="connsiteX131" fmla="*/ 3656245 w 4442714"/>
              <a:gd name="connsiteY131" fmla="*/ 3254648 h 4350688"/>
              <a:gd name="connsiteX132" fmla="*/ 3622778 w 4442714"/>
              <a:gd name="connsiteY132" fmla="*/ 3254648 h 4350688"/>
              <a:gd name="connsiteX133" fmla="*/ 3647878 w 4442714"/>
              <a:gd name="connsiteY133" fmla="*/ 3187715 h 4350688"/>
              <a:gd name="connsiteX134" fmla="*/ 3614412 w 4442714"/>
              <a:gd name="connsiteY134" fmla="*/ 3187715 h 4350688"/>
              <a:gd name="connsiteX135" fmla="*/ 3455445 w 4442714"/>
              <a:gd name="connsiteY135" fmla="*/ 3455450 h 4350688"/>
              <a:gd name="connsiteX136" fmla="*/ 3421979 w 4442714"/>
              <a:gd name="connsiteY136" fmla="*/ 3455450 h 4350688"/>
              <a:gd name="connsiteX137" fmla="*/ 3413610 w 4442714"/>
              <a:gd name="connsiteY137" fmla="*/ 3388515 h 4350688"/>
              <a:gd name="connsiteX138" fmla="*/ 3380144 w 4442714"/>
              <a:gd name="connsiteY138" fmla="*/ 3396881 h 4350688"/>
              <a:gd name="connsiteX139" fmla="*/ 3388510 w 4442714"/>
              <a:gd name="connsiteY139" fmla="*/ 3463816 h 4350688"/>
              <a:gd name="connsiteX140" fmla="*/ 3463812 w 4442714"/>
              <a:gd name="connsiteY140" fmla="*/ 3480549 h 4350688"/>
              <a:gd name="connsiteX141" fmla="*/ 3522377 w 4442714"/>
              <a:gd name="connsiteY141" fmla="*/ 3472183 h 4350688"/>
              <a:gd name="connsiteX142" fmla="*/ 3522377 w 4442714"/>
              <a:gd name="connsiteY142" fmla="*/ 3497282 h 4350688"/>
              <a:gd name="connsiteX143" fmla="*/ 3472178 w 4442714"/>
              <a:gd name="connsiteY143" fmla="*/ 3555851 h 4350688"/>
              <a:gd name="connsiteX144" fmla="*/ 3430346 w 4442714"/>
              <a:gd name="connsiteY144" fmla="*/ 3522382 h 4350688"/>
              <a:gd name="connsiteX145" fmla="*/ 3430346 w 4442714"/>
              <a:gd name="connsiteY145" fmla="*/ 3530749 h 4350688"/>
              <a:gd name="connsiteX146" fmla="*/ 3346678 w 4442714"/>
              <a:gd name="connsiteY146" fmla="*/ 3639516 h 4350688"/>
              <a:gd name="connsiteX147" fmla="*/ 3279746 w 4442714"/>
              <a:gd name="connsiteY147" fmla="*/ 3614417 h 4350688"/>
              <a:gd name="connsiteX148" fmla="*/ 3279746 w 4442714"/>
              <a:gd name="connsiteY148" fmla="*/ 3622783 h 4350688"/>
              <a:gd name="connsiteX149" fmla="*/ 3162611 w 4442714"/>
              <a:gd name="connsiteY149" fmla="*/ 3765017 h 4350688"/>
              <a:gd name="connsiteX150" fmla="*/ 3137509 w 4442714"/>
              <a:gd name="connsiteY150" fmla="*/ 3606050 h 4350688"/>
              <a:gd name="connsiteX151" fmla="*/ 3104043 w 4442714"/>
              <a:gd name="connsiteY151" fmla="*/ 3606050 h 4350688"/>
              <a:gd name="connsiteX152" fmla="*/ 3104043 w 4442714"/>
              <a:gd name="connsiteY152" fmla="*/ 3597684 h 4350688"/>
              <a:gd name="connsiteX153" fmla="*/ 3229544 w 4442714"/>
              <a:gd name="connsiteY153" fmla="*/ 3522382 h 4350688"/>
              <a:gd name="connsiteX154" fmla="*/ 3204444 w 4442714"/>
              <a:gd name="connsiteY154" fmla="*/ 3388515 h 4350688"/>
              <a:gd name="connsiteX155" fmla="*/ 2769376 w 4442714"/>
              <a:gd name="connsiteY155" fmla="*/ 3865418 h 4350688"/>
              <a:gd name="connsiteX156" fmla="*/ 2769376 w 4442714"/>
              <a:gd name="connsiteY156" fmla="*/ 3882151 h 4350688"/>
              <a:gd name="connsiteX157" fmla="*/ 2752641 w 4442714"/>
              <a:gd name="connsiteY157" fmla="*/ 3965819 h 4350688"/>
              <a:gd name="connsiteX158" fmla="*/ 2794476 w 4442714"/>
              <a:gd name="connsiteY158" fmla="*/ 3999285 h 4350688"/>
              <a:gd name="connsiteX159" fmla="*/ 2593674 w 4442714"/>
              <a:gd name="connsiteY159" fmla="*/ 4233554 h 4350688"/>
              <a:gd name="connsiteX160" fmla="*/ 2560208 w 4442714"/>
              <a:gd name="connsiteY160" fmla="*/ 4233554 h 4350688"/>
              <a:gd name="connsiteX161" fmla="*/ 2551841 w 4442714"/>
              <a:gd name="connsiteY161" fmla="*/ 4166619 h 4350688"/>
              <a:gd name="connsiteX162" fmla="*/ 2451440 w 4442714"/>
              <a:gd name="connsiteY162" fmla="*/ 4183352 h 4350688"/>
              <a:gd name="connsiteX163" fmla="*/ 2493276 w 4442714"/>
              <a:gd name="connsiteY163" fmla="*/ 4250287 h 4350688"/>
              <a:gd name="connsiteX164" fmla="*/ 2267374 w 4442714"/>
              <a:gd name="connsiteY164" fmla="*/ 4317219 h 4350688"/>
              <a:gd name="connsiteX165" fmla="*/ 2233908 w 4442714"/>
              <a:gd name="connsiteY165" fmla="*/ 4325586 h 4350688"/>
              <a:gd name="connsiteX166" fmla="*/ 2225542 w 4442714"/>
              <a:gd name="connsiteY166" fmla="*/ 4258654 h 4350688"/>
              <a:gd name="connsiteX167" fmla="*/ 2125140 w 4442714"/>
              <a:gd name="connsiteY167" fmla="*/ 4275387 h 4350688"/>
              <a:gd name="connsiteX168" fmla="*/ 2133507 w 4442714"/>
              <a:gd name="connsiteY168" fmla="*/ 4333952 h 4350688"/>
              <a:gd name="connsiteX169" fmla="*/ 2108407 w 4442714"/>
              <a:gd name="connsiteY169" fmla="*/ 4333952 h 4350688"/>
              <a:gd name="connsiteX170" fmla="*/ 2024739 w 4442714"/>
              <a:gd name="connsiteY170" fmla="*/ 4250287 h 4350688"/>
              <a:gd name="connsiteX171" fmla="*/ 1991273 w 4442714"/>
              <a:gd name="connsiteY171" fmla="*/ 4258654 h 4350688"/>
              <a:gd name="connsiteX172" fmla="*/ 1999640 w 4442714"/>
              <a:gd name="connsiteY172" fmla="*/ 4325586 h 4350688"/>
              <a:gd name="connsiteX173" fmla="*/ 1932705 w 4442714"/>
              <a:gd name="connsiteY173" fmla="*/ 4333952 h 4350688"/>
              <a:gd name="connsiteX174" fmla="*/ 1815571 w 4442714"/>
              <a:gd name="connsiteY174" fmla="*/ 4216821 h 4350688"/>
              <a:gd name="connsiteX175" fmla="*/ 1631505 w 4442714"/>
              <a:gd name="connsiteY175" fmla="*/ 4342319 h 4350688"/>
              <a:gd name="connsiteX176" fmla="*/ 1631505 w 4442714"/>
              <a:gd name="connsiteY176" fmla="*/ 4350688 h 4350688"/>
              <a:gd name="connsiteX177" fmla="*/ 1430705 w 4442714"/>
              <a:gd name="connsiteY177" fmla="*/ 4174985 h 4350688"/>
              <a:gd name="connsiteX178" fmla="*/ 1363770 w 4442714"/>
              <a:gd name="connsiteY178" fmla="*/ 4183352 h 4350688"/>
              <a:gd name="connsiteX179" fmla="*/ 1380503 w 4442714"/>
              <a:gd name="connsiteY179" fmla="*/ 4250287 h 4350688"/>
              <a:gd name="connsiteX180" fmla="*/ 1347037 w 4442714"/>
              <a:gd name="connsiteY180" fmla="*/ 4258654 h 4350688"/>
              <a:gd name="connsiteX181" fmla="*/ 468536 w 4442714"/>
              <a:gd name="connsiteY181" fmla="*/ 3857052 h 4350688"/>
              <a:gd name="connsiteX182" fmla="*/ 276101 w 4442714"/>
              <a:gd name="connsiteY182" fmla="*/ 3514016 h 4350688"/>
              <a:gd name="connsiteX183" fmla="*/ 309567 w 4442714"/>
              <a:gd name="connsiteY183" fmla="*/ 3505649 h 4350688"/>
              <a:gd name="connsiteX184" fmla="*/ 167333 w 4442714"/>
              <a:gd name="connsiteY184" fmla="*/ 3221181 h 4350688"/>
              <a:gd name="connsiteX185" fmla="*/ 158967 w 4442714"/>
              <a:gd name="connsiteY185" fmla="*/ 3162616 h 4350688"/>
              <a:gd name="connsiteX186" fmla="*/ 217535 w 4442714"/>
              <a:gd name="connsiteY186" fmla="*/ 3145883 h 4350688"/>
              <a:gd name="connsiteX187" fmla="*/ 200802 w 4442714"/>
              <a:gd name="connsiteY187" fmla="*/ 3012015 h 4350688"/>
              <a:gd name="connsiteX188" fmla="*/ 133867 w 4442714"/>
              <a:gd name="connsiteY188" fmla="*/ 3028748 h 4350688"/>
              <a:gd name="connsiteX189" fmla="*/ 125501 w 4442714"/>
              <a:gd name="connsiteY189" fmla="*/ 2995279 h 4350688"/>
              <a:gd name="connsiteX190" fmla="*/ 200802 w 4442714"/>
              <a:gd name="connsiteY190" fmla="*/ 2811213 h 4350688"/>
              <a:gd name="connsiteX191" fmla="*/ 200802 w 4442714"/>
              <a:gd name="connsiteY191" fmla="*/ 2777747 h 4350688"/>
              <a:gd name="connsiteX192" fmla="*/ 460167 w 4442714"/>
              <a:gd name="connsiteY192" fmla="*/ 1857409 h 4350688"/>
              <a:gd name="connsiteX193" fmla="*/ 610770 w 4442714"/>
              <a:gd name="connsiteY193" fmla="*/ 1731908 h 4350688"/>
              <a:gd name="connsiteX194" fmla="*/ 560568 w 4442714"/>
              <a:gd name="connsiteY194" fmla="*/ 1673343 h 4350688"/>
              <a:gd name="connsiteX195" fmla="*/ 736268 w 4442714"/>
              <a:gd name="connsiteY195" fmla="*/ 1238272 h 4350688"/>
              <a:gd name="connsiteX196" fmla="*/ 769737 w 4442714"/>
              <a:gd name="connsiteY196" fmla="*/ 1229905 h 4350688"/>
              <a:gd name="connsiteX197" fmla="*/ 778103 w 4442714"/>
              <a:gd name="connsiteY197" fmla="*/ 1296840 h 4350688"/>
              <a:gd name="connsiteX198" fmla="*/ 1388870 w 4442714"/>
              <a:gd name="connsiteY198" fmla="*/ 660970 h 4350688"/>
              <a:gd name="connsiteX199" fmla="*/ 1572939 w 4442714"/>
              <a:gd name="connsiteY199" fmla="*/ 769737 h 4350688"/>
              <a:gd name="connsiteX200" fmla="*/ 1581305 w 4442714"/>
              <a:gd name="connsiteY200" fmla="*/ 803204 h 4350688"/>
              <a:gd name="connsiteX201" fmla="*/ 1673337 w 4442714"/>
              <a:gd name="connsiteY201" fmla="*/ 753004 h 4350688"/>
              <a:gd name="connsiteX202" fmla="*/ 1698440 w 4442714"/>
              <a:gd name="connsiteY202" fmla="*/ 753004 h 4350688"/>
              <a:gd name="connsiteX203" fmla="*/ 1882506 w 4442714"/>
              <a:gd name="connsiteY203" fmla="*/ 786471 h 4350688"/>
              <a:gd name="connsiteX204" fmla="*/ 2008006 w 4442714"/>
              <a:gd name="connsiteY204" fmla="*/ 736272 h 4350688"/>
              <a:gd name="connsiteX205" fmla="*/ 2041472 w 4442714"/>
              <a:gd name="connsiteY205" fmla="*/ 727902 h 4350688"/>
              <a:gd name="connsiteX206" fmla="*/ 2116774 w 4442714"/>
              <a:gd name="connsiteY206" fmla="*/ 753004 h 4350688"/>
              <a:gd name="connsiteX207" fmla="*/ 2166973 w 4442714"/>
              <a:gd name="connsiteY207" fmla="*/ 669336 h 4350688"/>
              <a:gd name="connsiteX208" fmla="*/ 2233908 w 4442714"/>
              <a:gd name="connsiteY208" fmla="*/ 660970 h 4350688"/>
              <a:gd name="connsiteX209" fmla="*/ 2242275 w 4442714"/>
              <a:gd name="connsiteY209" fmla="*/ 694436 h 4350688"/>
              <a:gd name="connsiteX210" fmla="*/ 1966174 w 4442714"/>
              <a:gd name="connsiteY210" fmla="*/ 911971 h 4350688"/>
              <a:gd name="connsiteX211" fmla="*/ 1999640 w 4442714"/>
              <a:gd name="connsiteY211" fmla="*/ 903605 h 4350688"/>
              <a:gd name="connsiteX212" fmla="*/ 2125140 w 4442714"/>
              <a:gd name="connsiteY212" fmla="*/ 845036 h 4350688"/>
              <a:gd name="connsiteX213" fmla="*/ 2217172 w 4442714"/>
              <a:gd name="connsiteY213" fmla="*/ 1004006 h 4350688"/>
              <a:gd name="connsiteX214" fmla="*/ 2284107 w 4442714"/>
              <a:gd name="connsiteY214" fmla="*/ 962170 h 4350688"/>
              <a:gd name="connsiteX215" fmla="*/ 2384508 w 4442714"/>
              <a:gd name="connsiteY215" fmla="*/ 945437 h 4350688"/>
              <a:gd name="connsiteX216" fmla="*/ 2384508 w 4442714"/>
              <a:gd name="connsiteY216" fmla="*/ 978903 h 4350688"/>
              <a:gd name="connsiteX217" fmla="*/ 2334306 w 4442714"/>
              <a:gd name="connsiteY217" fmla="*/ 1087671 h 4350688"/>
              <a:gd name="connsiteX218" fmla="*/ 2459807 w 4442714"/>
              <a:gd name="connsiteY218" fmla="*/ 1129507 h 4350688"/>
              <a:gd name="connsiteX219" fmla="*/ 2476540 w 4442714"/>
              <a:gd name="connsiteY219" fmla="*/ 1129507 h 4350688"/>
              <a:gd name="connsiteX220" fmla="*/ 2484906 w 4442714"/>
              <a:gd name="connsiteY220" fmla="*/ 1162973 h 4350688"/>
              <a:gd name="connsiteX221" fmla="*/ 2484906 w 4442714"/>
              <a:gd name="connsiteY221" fmla="*/ 1171340 h 4350688"/>
              <a:gd name="connsiteX222" fmla="*/ 2459807 w 4442714"/>
              <a:gd name="connsiteY222" fmla="*/ 1204806 h 4350688"/>
              <a:gd name="connsiteX223" fmla="*/ 2501642 w 4442714"/>
              <a:gd name="connsiteY223" fmla="*/ 1263374 h 4350688"/>
              <a:gd name="connsiteX224" fmla="*/ 2501642 w 4442714"/>
              <a:gd name="connsiteY224" fmla="*/ 1296840 h 4350688"/>
              <a:gd name="connsiteX225" fmla="*/ 1815571 w 4442714"/>
              <a:gd name="connsiteY225" fmla="*/ 2961813 h 4350688"/>
              <a:gd name="connsiteX226" fmla="*/ 1832307 w 4442714"/>
              <a:gd name="connsiteY226" fmla="*/ 3028748 h 4350688"/>
              <a:gd name="connsiteX227" fmla="*/ 2158607 w 4442714"/>
              <a:gd name="connsiteY227" fmla="*/ 2978546 h 4350688"/>
              <a:gd name="connsiteX228" fmla="*/ 2166973 w 4442714"/>
              <a:gd name="connsiteY228" fmla="*/ 3045481 h 4350688"/>
              <a:gd name="connsiteX229" fmla="*/ 2200439 w 4442714"/>
              <a:gd name="connsiteY229" fmla="*/ 3037115 h 4350688"/>
              <a:gd name="connsiteX230" fmla="*/ 2200439 w 4442714"/>
              <a:gd name="connsiteY230" fmla="*/ 3003646 h 4350688"/>
              <a:gd name="connsiteX231" fmla="*/ 2376142 w 4442714"/>
              <a:gd name="connsiteY231" fmla="*/ 2844679 h 4350688"/>
              <a:gd name="connsiteX232" fmla="*/ 2376142 w 4442714"/>
              <a:gd name="connsiteY232" fmla="*/ 2827946 h 4350688"/>
              <a:gd name="connsiteX233" fmla="*/ 2476540 w 4442714"/>
              <a:gd name="connsiteY233" fmla="*/ 2627147 h 4350688"/>
              <a:gd name="connsiteX234" fmla="*/ 2652242 w 4442714"/>
              <a:gd name="connsiteY234" fmla="*/ 2225545 h 4350688"/>
              <a:gd name="connsiteX235" fmla="*/ 2610407 w 4442714"/>
              <a:gd name="connsiteY235" fmla="*/ 2166976 h 4350688"/>
              <a:gd name="connsiteX236" fmla="*/ 2694075 w 4442714"/>
              <a:gd name="connsiteY236" fmla="*/ 2083311 h 4350688"/>
              <a:gd name="connsiteX237" fmla="*/ 2652242 w 4442714"/>
              <a:gd name="connsiteY237" fmla="*/ 2016376 h 4350688"/>
              <a:gd name="connsiteX238" fmla="*/ 2710808 w 4442714"/>
              <a:gd name="connsiteY238" fmla="*/ 1941077 h 4350688"/>
              <a:gd name="connsiteX239" fmla="*/ 2744274 w 4442714"/>
              <a:gd name="connsiteY239" fmla="*/ 1974543 h 4350688"/>
              <a:gd name="connsiteX240" fmla="*/ 2903244 w 4442714"/>
              <a:gd name="connsiteY240" fmla="*/ 886872 h 4350688"/>
              <a:gd name="connsiteX241" fmla="*/ 2886508 w 4442714"/>
              <a:gd name="connsiteY241" fmla="*/ 694436 h 4350688"/>
              <a:gd name="connsiteX242" fmla="*/ 2811209 w 4442714"/>
              <a:gd name="connsiteY242" fmla="*/ 677703 h 4350688"/>
              <a:gd name="connsiteX243" fmla="*/ 2836309 w 4442714"/>
              <a:gd name="connsiteY243" fmla="*/ 602401 h 4350688"/>
              <a:gd name="connsiteX244" fmla="*/ 2811209 w 4442714"/>
              <a:gd name="connsiteY244" fmla="*/ 468537 h 4350688"/>
              <a:gd name="connsiteX245" fmla="*/ 2694075 w 4442714"/>
              <a:gd name="connsiteY245" fmla="*/ 351403 h 4350688"/>
              <a:gd name="connsiteX246" fmla="*/ 2719175 w 4442714"/>
              <a:gd name="connsiteY246" fmla="*/ 326300 h 4350688"/>
              <a:gd name="connsiteX247" fmla="*/ 2719175 w 4442714"/>
              <a:gd name="connsiteY247" fmla="*/ 317934 h 4350688"/>
              <a:gd name="connsiteX248" fmla="*/ 2660609 w 4442714"/>
              <a:gd name="connsiteY248" fmla="*/ 326300 h 4350688"/>
              <a:gd name="connsiteX249" fmla="*/ 2652242 w 4442714"/>
              <a:gd name="connsiteY249" fmla="*/ 292834 h 4350688"/>
              <a:gd name="connsiteX250" fmla="*/ 2677342 w 4442714"/>
              <a:gd name="connsiteY250" fmla="*/ 217535 h 4350688"/>
              <a:gd name="connsiteX251" fmla="*/ 2668975 w 4442714"/>
              <a:gd name="connsiteY251" fmla="*/ 217535 h 4350688"/>
              <a:gd name="connsiteX252" fmla="*/ 2635509 w 4442714"/>
              <a:gd name="connsiteY252" fmla="*/ 192433 h 4350688"/>
              <a:gd name="connsiteX253" fmla="*/ 2576941 w 4442714"/>
              <a:gd name="connsiteY253" fmla="*/ 234268 h 4350688"/>
              <a:gd name="connsiteX254" fmla="*/ 2543475 w 4442714"/>
              <a:gd name="connsiteY254" fmla="*/ 242635 h 4350688"/>
              <a:gd name="connsiteX255" fmla="*/ 2535108 w 4442714"/>
              <a:gd name="connsiteY255" fmla="*/ 175700 h 4350688"/>
              <a:gd name="connsiteX256" fmla="*/ 2652242 w 4442714"/>
              <a:gd name="connsiteY256" fmla="*/ 92035 h 4350688"/>
              <a:gd name="connsiteX257" fmla="*/ 2660609 w 4442714"/>
              <a:gd name="connsiteY257" fmla="*/ 125501 h 4350688"/>
              <a:gd name="connsiteX258" fmla="*/ 2719175 w 4442714"/>
              <a:gd name="connsiteY258" fmla="*/ 75301 h 4350688"/>
              <a:gd name="connsiteX259" fmla="*/ 2802843 w 4442714"/>
              <a:gd name="connsiteY259" fmla="*/ 92035 h 4350688"/>
              <a:gd name="connsiteX260" fmla="*/ 2827942 w 4442714"/>
              <a:gd name="connsiteY260" fmla="*/ 92035 h 4350688"/>
              <a:gd name="connsiteX261" fmla="*/ 2777743 w 4442714"/>
              <a:gd name="connsiteY261" fmla="*/ 33466 h 43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4442714" h="4350688">
                <a:moveTo>
                  <a:pt x="2384508" y="4200085"/>
                </a:moveTo>
                <a:lnTo>
                  <a:pt x="2317573" y="4208454"/>
                </a:lnTo>
                <a:lnTo>
                  <a:pt x="2325940" y="4241921"/>
                </a:lnTo>
                <a:lnTo>
                  <a:pt x="2392875" y="4233554"/>
                </a:lnTo>
                <a:close/>
                <a:moveTo>
                  <a:pt x="2945076" y="3463816"/>
                </a:moveTo>
                <a:lnTo>
                  <a:pt x="2911610" y="3472183"/>
                </a:lnTo>
                <a:lnTo>
                  <a:pt x="2928343" y="3539115"/>
                </a:lnTo>
                <a:lnTo>
                  <a:pt x="2953443" y="3530749"/>
                </a:lnTo>
                <a:close/>
                <a:moveTo>
                  <a:pt x="3572579" y="3363415"/>
                </a:moveTo>
                <a:lnTo>
                  <a:pt x="3606045" y="3363415"/>
                </a:lnTo>
                <a:lnTo>
                  <a:pt x="3606045" y="3388515"/>
                </a:lnTo>
                <a:cubicBezTo>
                  <a:pt x="3606045" y="3416405"/>
                  <a:pt x="3589312" y="3433138"/>
                  <a:pt x="3555844" y="3438717"/>
                </a:cubicBezTo>
                <a:lnTo>
                  <a:pt x="3522377" y="3438717"/>
                </a:lnTo>
                <a:cubicBezTo>
                  <a:pt x="3522377" y="3394093"/>
                  <a:pt x="3539110" y="3368994"/>
                  <a:pt x="3572579" y="3363415"/>
                </a:cubicBezTo>
                <a:close/>
                <a:moveTo>
                  <a:pt x="3321578" y="3237914"/>
                </a:moveTo>
                <a:lnTo>
                  <a:pt x="3254643" y="3246281"/>
                </a:lnTo>
                <a:lnTo>
                  <a:pt x="3254643" y="3279750"/>
                </a:lnTo>
                <a:lnTo>
                  <a:pt x="3321578" y="3271381"/>
                </a:lnTo>
                <a:close/>
                <a:moveTo>
                  <a:pt x="75301" y="3070581"/>
                </a:moveTo>
                <a:lnTo>
                  <a:pt x="66935" y="3237914"/>
                </a:lnTo>
                <a:lnTo>
                  <a:pt x="0" y="3254648"/>
                </a:lnTo>
                <a:lnTo>
                  <a:pt x="8367" y="3078948"/>
                </a:lnTo>
                <a:close/>
                <a:moveTo>
                  <a:pt x="3949078" y="2727545"/>
                </a:moveTo>
                <a:lnTo>
                  <a:pt x="3957445" y="2794480"/>
                </a:lnTo>
                <a:cubicBezTo>
                  <a:pt x="3974178" y="2833525"/>
                  <a:pt x="3996490" y="2853046"/>
                  <a:pt x="4024380" y="2853046"/>
                </a:cubicBezTo>
                <a:lnTo>
                  <a:pt x="4032746" y="2853046"/>
                </a:lnTo>
                <a:lnTo>
                  <a:pt x="4024380" y="2786113"/>
                </a:lnTo>
                <a:cubicBezTo>
                  <a:pt x="4018801" y="2747069"/>
                  <a:pt x="3999280" y="2727545"/>
                  <a:pt x="3965811" y="2727545"/>
                </a:cubicBezTo>
                <a:close/>
                <a:moveTo>
                  <a:pt x="4241912" y="2652246"/>
                </a:moveTo>
                <a:lnTo>
                  <a:pt x="4250281" y="2719178"/>
                </a:lnTo>
                <a:lnTo>
                  <a:pt x="4250281" y="2744281"/>
                </a:lnTo>
                <a:cubicBezTo>
                  <a:pt x="4250281" y="2772168"/>
                  <a:pt x="4233546" y="2788901"/>
                  <a:pt x="4200080" y="2794480"/>
                </a:cubicBezTo>
                <a:lnTo>
                  <a:pt x="4183346" y="2727545"/>
                </a:lnTo>
                <a:cubicBezTo>
                  <a:pt x="4183346" y="2682924"/>
                  <a:pt x="4202870" y="2657825"/>
                  <a:pt x="4241912" y="2652246"/>
                </a:cubicBezTo>
                <a:close/>
                <a:moveTo>
                  <a:pt x="4041113" y="2652246"/>
                </a:moveTo>
                <a:lnTo>
                  <a:pt x="3974178" y="2660613"/>
                </a:lnTo>
                <a:lnTo>
                  <a:pt x="3974178" y="2694079"/>
                </a:lnTo>
                <a:lnTo>
                  <a:pt x="4041113" y="2685712"/>
                </a:lnTo>
                <a:close/>
                <a:moveTo>
                  <a:pt x="4124781" y="2535112"/>
                </a:moveTo>
                <a:lnTo>
                  <a:pt x="4091312" y="2543478"/>
                </a:lnTo>
                <a:lnTo>
                  <a:pt x="4099681" y="2602047"/>
                </a:lnTo>
                <a:lnTo>
                  <a:pt x="4133147" y="2602047"/>
                </a:lnTo>
                <a:close/>
                <a:moveTo>
                  <a:pt x="1932705" y="2166976"/>
                </a:moveTo>
                <a:lnTo>
                  <a:pt x="1865773" y="2175343"/>
                </a:lnTo>
                <a:lnTo>
                  <a:pt x="1865773" y="2208812"/>
                </a:lnTo>
                <a:cubicBezTo>
                  <a:pt x="1865773" y="2247856"/>
                  <a:pt x="1860194" y="2284110"/>
                  <a:pt x="1849040" y="2317577"/>
                </a:cubicBezTo>
                <a:lnTo>
                  <a:pt x="1857406" y="2351045"/>
                </a:lnTo>
                <a:lnTo>
                  <a:pt x="1890872" y="2342679"/>
                </a:lnTo>
                <a:lnTo>
                  <a:pt x="1890872" y="2325943"/>
                </a:lnTo>
                <a:cubicBezTo>
                  <a:pt x="1890872" y="2292477"/>
                  <a:pt x="1904817" y="2250644"/>
                  <a:pt x="1932705" y="2200445"/>
                </a:cubicBezTo>
                <a:close/>
                <a:moveTo>
                  <a:pt x="568935" y="1907608"/>
                </a:moveTo>
                <a:lnTo>
                  <a:pt x="577301" y="1974543"/>
                </a:lnTo>
                <a:lnTo>
                  <a:pt x="644236" y="1966177"/>
                </a:lnTo>
                <a:cubicBezTo>
                  <a:pt x="638657" y="1927132"/>
                  <a:pt x="619136" y="1907608"/>
                  <a:pt x="585667" y="1907608"/>
                </a:cubicBezTo>
                <a:close/>
                <a:moveTo>
                  <a:pt x="2049839" y="1840676"/>
                </a:moveTo>
                <a:cubicBezTo>
                  <a:pt x="2005218" y="1851830"/>
                  <a:pt x="1971750" y="1927132"/>
                  <a:pt x="1949438" y="2066578"/>
                </a:cubicBezTo>
                <a:lnTo>
                  <a:pt x="1949438" y="2100044"/>
                </a:lnTo>
                <a:lnTo>
                  <a:pt x="1982907" y="2091677"/>
                </a:lnTo>
                <a:cubicBezTo>
                  <a:pt x="2027527" y="1968965"/>
                  <a:pt x="2049839" y="1888087"/>
                  <a:pt x="2049839" y="1849043"/>
                </a:cubicBezTo>
                <a:close/>
                <a:moveTo>
                  <a:pt x="2158607" y="1656607"/>
                </a:moveTo>
                <a:lnTo>
                  <a:pt x="2091674" y="1664976"/>
                </a:lnTo>
                <a:lnTo>
                  <a:pt x="2100041" y="1731908"/>
                </a:lnTo>
                <a:cubicBezTo>
                  <a:pt x="2139086" y="1726330"/>
                  <a:pt x="2158607" y="1706809"/>
                  <a:pt x="2158607" y="1673343"/>
                </a:cubicBezTo>
                <a:close/>
                <a:moveTo>
                  <a:pt x="828302" y="1422341"/>
                </a:moveTo>
                <a:lnTo>
                  <a:pt x="761370" y="1439074"/>
                </a:lnTo>
                <a:lnTo>
                  <a:pt x="769737" y="1472540"/>
                </a:lnTo>
                <a:lnTo>
                  <a:pt x="836669" y="1455807"/>
                </a:lnTo>
                <a:close/>
                <a:moveTo>
                  <a:pt x="753003" y="1162973"/>
                </a:moveTo>
                <a:lnTo>
                  <a:pt x="786470" y="1162973"/>
                </a:lnTo>
                <a:lnTo>
                  <a:pt x="803203" y="1229905"/>
                </a:lnTo>
                <a:lnTo>
                  <a:pt x="769737" y="1229905"/>
                </a:lnTo>
                <a:close/>
                <a:moveTo>
                  <a:pt x="2325940" y="819937"/>
                </a:moveTo>
                <a:lnTo>
                  <a:pt x="2325940" y="836670"/>
                </a:lnTo>
                <a:cubicBezTo>
                  <a:pt x="2325940" y="870136"/>
                  <a:pt x="2309207" y="889660"/>
                  <a:pt x="2275741" y="895238"/>
                </a:cubicBezTo>
                <a:lnTo>
                  <a:pt x="2259008" y="828303"/>
                </a:lnTo>
                <a:close/>
                <a:moveTo>
                  <a:pt x="2744274" y="652603"/>
                </a:moveTo>
                <a:lnTo>
                  <a:pt x="2744274" y="686070"/>
                </a:lnTo>
                <a:lnTo>
                  <a:pt x="2677342" y="694436"/>
                </a:lnTo>
                <a:lnTo>
                  <a:pt x="2677342" y="660970"/>
                </a:lnTo>
                <a:close/>
                <a:moveTo>
                  <a:pt x="2175340" y="502003"/>
                </a:moveTo>
                <a:lnTo>
                  <a:pt x="2183706" y="568935"/>
                </a:lnTo>
                <a:lnTo>
                  <a:pt x="2091674" y="585668"/>
                </a:lnTo>
                <a:cubicBezTo>
                  <a:pt x="2091674" y="541048"/>
                  <a:pt x="2108407" y="515948"/>
                  <a:pt x="2141874" y="510369"/>
                </a:cubicBezTo>
                <a:close/>
                <a:moveTo>
                  <a:pt x="2777743" y="0"/>
                </a:moveTo>
                <a:lnTo>
                  <a:pt x="2811209" y="0"/>
                </a:lnTo>
                <a:lnTo>
                  <a:pt x="2919977" y="50199"/>
                </a:lnTo>
                <a:cubicBezTo>
                  <a:pt x="2936710" y="44623"/>
                  <a:pt x="2945076" y="33466"/>
                  <a:pt x="2945076" y="16733"/>
                </a:cubicBezTo>
                <a:lnTo>
                  <a:pt x="2945076" y="8367"/>
                </a:lnTo>
                <a:lnTo>
                  <a:pt x="2953443" y="8367"/>
                </a:lnTo>
                <a:cubicBezTo>
                  <a:pt x="2986909" y="8367"/>
                  <a:pt x="3092888" y="47411"/>
                  <a:pt x="3271376" y="125501"/>
                </a:cubicBezTo>
                <a:lnTo>
                  <a:pt x="3263010" y="92035"/>
                </a:lnTo>
                <a:lnTo>
                  <a:pt x="3254643" y="92035"/>
                </a:lnTo>
                <a:cubicBezTo>
                  <a:pt x="3237910" y="92035"/>
                  <a:pt x="3229544" y="83668"/>
                  <a:pt x="3229544" y="66932"/>
                </a:cubicBezTo>
                <a:lnTo>
                  <a:pt x="3288109" y="58566"/>
                </a:lnTo>
                <a:cubicBezTo>
                  <a:pt x="3299267" y="103189"/>
                  <a:pt x="3435922" y="172912"/>
                  <a:pt x="3698077" y="267734"/>
                </a:cubicBezTo>
                <a:cubicBezTo>
                  <a:pt x="3748279" y="340245"/>
                  <a:pt x="3784533" y="376502"/>
                  <a:pt x="3806845" y="376502"/>
                </a:cubicBezTo>
                <a:lnTo>
                  <a:pt x="3815211" y="376502"/>
                </a:lnTo>
                <a:cubicBezTo>
                  <a:pt x="3854256" y="348612"/>
                  <a:pt x="3884934" y="334667"/>
                  <a:pt x="3907246" y="334667"/>
                </a:cubicBezTo>
                <a:cubicBezTo>
                  <a:pt x="4180559" y="613559"/>
                  <a:pt x="4331159" y="847827"/>
                  <a:pt x="4359046" y="1037472"/>
                </a:cubicBezTo>
                <a:cubicBezTo>
                  <a:pt x="4342313" y="1043051"/>
                  <a:pt x="4333947" y="1054205"/>
                  <a:pt x="4333947" y="1070938"/>
                </a:cubicBezTo>
                <a:lnTo>
                  <a:pt x="4333947" y="1079305"/>
                </a:lnTo>
                <a:cubicBezTo>
                  <a:pt x="4378570" y="1079305"/>
                  <a:pt x="4403670" y="1098829"/>
                  <a:pt x="4409248" y="1137873"/>
                </a:cubicBezTo>
                <a:lnTo>
                  <a:pt x="4425981" y="1229905"/>
                </a:lnTo>
                <a:lnTo>
                  <a:pt x="4425981" y="1238272"/>
                </a:lnTo>
                <a:cubicBezTo>
                  <a:pt x="4425981" y="1255005"/>
                  <a:pt x="4417615" y="1266162"/>
                  <a:pt x="4400882" y="1271741"/>
                </a:cubicBezTo>
                <a:lnTo>
                  <a:pt x="4442714" y="1330306"/>
                </a:lnTo>
                <a:lnTo>
                  <a:pt x="4442714" y="1388872"/>
                </a:lnTo>
                <a:cubicBezTo>
                  <a:pt x="4442714" y="1416762"/>
                  <a:pt x="4425981" y="1433496"/>
                  <a:pt x="4392515" y="1439074"/>
                </a:cubicBezTo>
                <a:cubicBezTo>
                  <a:pt x="4420403" y="1478119"/>
                  <a:pt x="4437136" y="1511585"/>
                  <a:pt x="4442714" y="1539475"/>
                </a:cubicBezTo>
                <a:cubicBezTo>
                  <a:pt x="4437136" y="1968965"/>
                  <a:pt x="4403670" y="2186500"/>
                  <a:pt x="4342313" y="2192076"/>
                </a:cubicBezTo>
                <a:cubicBezTo>
                  <a:pt x="4336735" y="2175343"/>
                  <a:pt x="4325580" y="2166976"/>
                  <a:pt x="4308847" y="2166976"/>
                </a:cubicBezTo>
                <a:lnTo>
                  <a:pt x="4300481" y="2166976"/>
                </a:lnTo>
                <a:lnTo>
                  <a:pt x="4300481" y="2183709"/>
                </a:lnTo>
                <a:cubicBezTo>
                  <a:pt x="4300481" y="2222754"/>
                  <a:pt x="4286536" y="2275744"/>
                  <a:pt x="4258648" y="2342679"/>
                </a:cubicBezTo>
                <a:lnTo>
                  <a:pt x="4267015" y="2376145"/>
                </a:lnTo>
                <a:lnTo>
                  <a:pt x="4300481" y="2367779"/>
                </a:lnTo>
                <a:lnTo>
                  <a:pt x="4308847" y="2233911"/>
                </a:lnTo>
                <a:lnTo>
                  <a:pt x="4342313" y="2225545"/>
                </a:lnTo>
                <a:lnTo>
                  <a:pt x="4367416" y="2359412"/>
                </a:lnTo>
                <a:lnTo>
                  <a:pt x="4367416" y="2367779"/>
                </a:lnTo>
                <a:cubicBezTo>
                  <a:pt x="4367416" y="2401245"/>
                  <a:pt x="4328368" y="2448656"/>
                  <a:pt x="4250281" y="2510012"/>
                </a:cubicBezTo>
                <a:cubicBezTo>
                  <a:pt x="4250281" y="2493279"/>
                  <a:pt x="4241912" y="2484913"/>
                  <a:pt x="4225179" y="2484913"/>
                </a:cubicBezTo>
                <a:lnTo>
                  <a:pt x="4216813" y="2484913"/>
                </a:lnTo>
                <a:cubicBezTo>
                  <a:pt x="4105257" y="2774959"/>
                  <a:pt x="4049479" y="2931135"/>
                  <a:pt x="4049479" y="2953447"/>
                </a:cubicBezTo>
                <a:lnTo>
                  <a:pt x="4016013" y="2953447"/>
                </a:lnTo>
                <a:lnTo>
                  <a:pt x="3907246" y="2903248"/>
                </a:lnTo>
                <a:lnTo>
                  <a:pt x="3873780" y="2911614"/>
                </a:lnTo>
                <a:lnTo>
                  <a:pt x="3882146" y="3145883"/>
                </a:lnTo>
                <a:lnTo>
                  <a:pt x="3815211" y="3162616"/>
                </a:lnTo>
                <a:lnTo>
                  <a:pt x="3739913" y="3137516"/>
                </a:lnTo>
                <a:lnTo>
                  <a:pt x="3739913" y="3145883"/>
                </a:lnTo>
                <a:cubicBezTo>
                  <a:pt x="3739913" y="3179349"/>
                  <a:pt x="3712022" y="3215603"/>
                  <a:pt x="3656245" y="3254648"/>
                </a:cubicBezTo>
                <a:lnTo>
                  <a:pt x="3622778" y="3254648"/>
                </a:lnTo>
                <a:lnTo>
                  <a:pt x="3647878" y="3187715"/>
                </a:lnTo>
                <a:lnTo>
                  <a:pt x="3614412" y="3187715"/>
                </a:lnTo>
                <a:cubicBezTo>
                  <a:pt x="3525168" y="3360627"/>
                  <a:pt x="3472178" y="3449871"/>
                  <a:pt x="3455445" y="3455450"/>
                </a:cubicBezTo>
                <a:lnTo>
                  <a:pt x="3421979" y="3455450"/>
                </a:lnTo>
                <a:lnTo>
                  <a:pt x="3413610" y="3388515"/>
                </a:lnTo>
                <a:lnTo>
                  <a:pt x="3380144" y="3396881"/>
                </a:lnTo>
                <a:lnTo>
                  <a:pt x="3388510" y="3463816"/>
                </a:lnTo>
                <a:cubicBezTo>
                  <a:pt x="3410822" y="3474971"/>
                  <a:pt x="3435922" y="3480549"/>
                  <a:pt x="3463812" y="3480549"/>
                </a:cubicBezTo>
                <a:cubicBezTo>
                  <a:pt x="3480545" y="3480549"/>
                  <a:pt x="3500066" y="3477761"/>
                  <a:pt x="3522377" y="3472183"/>
                </a:cubicBezTo>
                <a:lnTo>
                  <a:pt x="3522377" y="3497282"/>
                </a:lnTo>
                <a:cubicBezTo>
                  <a:pt x="3522377" y="3525173"/>
                  <a:pt x="3505644" y="3544694"/>
                  <a:pt x="3472178" y="3555851"/>
                </a:cubicBezTo>
                <a:cubicBezTo>
                  <a:pt x="3466600" y="3533539"/>
                  <a:pt x="3452655" y="3522382"/>
                  <a:pt x="3430346" y="3522382"/>
                </a:cubicBezTo>
                <a:lnTo>
                  <a:pt x="3430346" y="3530749"/>
                </a:lnTo>
                <a:cubicBezTo>
                  <a:pt x="3430346" y="3564218"/>
                  <a:pt x="3402455" y="3600472"/>
                  <a:pt x="3346678" y="3639516"/>
                </a:cubicBezTo>
                <a:lnTo>
                  <a:pt x="3279746" y="3614417"/>
                </a:lnTo>
                <a:lnTo>
                  <a:pt x="3279746" y="3622783"/>
                </a:lnTo>
                <a:cubicBezTo>
                  <a:pt x="3279746" y="3656249"/>
                  <a:pt x="3240701" y="3703661"/>
                  <a:pt x="3162611" y="3765017"/>
                </a:cubicBezTo>
                <a:lnTo>
                  <a:pt x="3137509" y="3606050"/>
                </a:lnTo>
                <a:lnTo>
                  <a:pt x="3104043" y="3606050"/>
                </a:lnTo>
                <a:lnTo>
                  <a:pt x="3104043" y="3597684"/>
                </a:lnTo>
                <a:cubicBezTo>
                  <a:pt x="3104043" y="3558639"/>
                  <a:pt x="3145875" y="3533539"/>
                  <a:pt x="3229544" y="3522382"/>
                </a:cubicBezTo>
                <a:lnTo>
                  <a:pt x="3204444" y="3388515"/>
                </a:lnTo>
                <a:cubicBezTo>
                  <a:pt x="3170978" y="3455450"/>
                  <a:pt x="3025953" y="3614417"/>
                  <a:pt x="2769376" y="3865418"/>
                </a:cubicBezTo>
                <a:lnTo>
                  <a:pt x="2769376" y="3882151"/>
                </a:lnTo>
                <a:cubicBezTo>
                  <a:pt x="2769376" y="3904463"/>
                  <a:pt x="2763798" y="3932350"/>
                  <a:pt x="2752641" y="3965819"/>
                </a:cubicBezTo>
                <a:cubicBezTo>
                  <a:pt x="2774952" y="3965819"/>
                  <a:pt x="2788897" y="3976974"/>
                  <a:pt x="2794476" y="3999285"/>
                </a:cubicBezTo>
                <a:cubicBezTo>
                  <a:pt x="2766586" y="3999285"/>
                  <a:pt x="2699654" y="4077375"/>
                  <a:pt x="2593674" y="4233554"/>
                </a:cubicBezTo>
                <a:lnTo>
                  <a:pt x="2560208" y="4233554"/>
                </a:lnTo>
                <a:lnTo>
                  <a:pt x="2551841" y="4166619"/>
                </a:lnTo>
                <a:lnTo>
                  <a:pt x="2451440" y="4183352"/>
                </a:lnTo>
                <a:lnTo>
                  <a:pt x="2493276" y="4250287"/>
                </a:lnTo>
                <a:lnTo>
                  <a:pt x="2267374" y="4317219"/>
                </a:lnTo>
                <a:lnTo>
                  <a:pt x="2233908" y="4325586"/>
                </a:lnTo>
                <a:lnTo>
                  <a:pt x="2225542" y="4258654"/>
                </a:lnTo>
                <a:lnTo>
                  <a:pt x="2125140" y="4275387"/>
                </a:lnTo>
                <a:lnTo>
                  <a:pt x="2133507" y="4333952"/>
                </a:lnTo>
                <a:lnTo>
                  <a:pt x="2108407" y="4333952"/>
                </a:lnTo>
                <a:cubicBezTo>
                  <a:pt x="2058206" y="4333952"/>
                  <a:pt x="2030318" y="4306065"/>
                  <a:pt x="2024739" y="4250287"/>
                </a:cubicBezTo>
                <a:lnTo>
                  <a:pt x="1991273" y="4258654"/>
                </a:lnTo>
                <a:lnTo>
                  <a:pt x="1999640" y="4325586"/>
                </a:lnTo>
                <a:lnTo>
                  <a:pt x="1932705" y="4333952"/>
                </a:lnTo>
                <a:cubicBezTo>
                  <a:pt x="1927129" y="4300486"/>
                  <a:pt x="1888084" y="4261442"/>
                  <a:pt x="1815571" y="4216821"/>
                </a:cubicBezTo>
                <a:cubicBezTo>
                  <a:pt x="1692861" y="4250287"/>
                  <a:pt x="1631505" y="4292120"/>
                  <a:pt x="1631505" y="4342319"/>
                </a:cubicBezTo>
                <a:lnTo>
                  <a:pt x="1631505" y="4350688"/>
                </a:lnTo>
                <a:cubicBezTo>
                  <a:pt x="1508795" y="4289332"/>
                  <a:pt x="1441860" y="4230763"/>
                  <a:pt x="1430705" y="4174985"/>
                </a:cubicBezTo>
                <a:lnTo>
                  <a:pt x="1363770" y="4183352"/>
                </a:lnTo>
                <a:lnTo>
                  <a:pt x="1380503" y="4250287"/>
                </a:lnTo>
                <a:lnTo>
                  <a:pt x="1347037" y="4258654"/>
                </a:lnTo>
                <a:cubicBezTo>
                  <a:pt x="1034680" y="4197297"/>
                  <a:pt x="741846" y="4063430"/>
                  <a:pt x="468536" y="3857052"/>
                </a:cubicBezTo>
                <a:cubicBezTo>
                  <a:pt x="368135" y="3778962"/>
                  <a:pt x="303991" y="3664616"/>
                  <a:pt x="276101" y="3514016"/>
                </a:cubicBezTo>
                <a:lnTo>
                  <a:pt x="309567" y="3505649"/>
                </a:lnTo>
                <a:cubicBezTo>
                  <a:pt x="259368" y="3360627"/>
                  <a:pt x="211956" y="3265805"/>
                  <a:pt x="167333" y="3221181"/>
                </a:cubicBezTo>
                <a:lnTo>
                  <a:pt x="158967" y="3162616"/>
                </a:lnTo>
                <a:lnTo>
                  <a:pt x="217535" y="3145883"/>
                </a:lnTo>
                <a:lnTo>
                  <a:pt x="200802" y="3012015"/>
                </a:lnTo>
                <a:lnTo>
                  <a:pt x="133867" y="3028748"/>
                </a:lnTo>
                <a:lnTo>
                  <a:pt x="125501" y="2995279"/>
                </a:lnTo>
                <a:cubicBezTo>
                  <a:pt x="175700" y="2939502"/>
                  <a:pt x="200802" y="2878148"/>
                  <a:pt x="200802" y="2811213"/>
                </a:cubicBezTo>
                <a:lnTo>
                  <a:pt x="200802" y="2777747"/>
                </a:lnTo>
                <a:cubicBezTo>
                  <a:pt x="306779" y="2560212"/>
                  <a:pt x="393235" y="2253432"/>
                  <a:pt x="460167" y="1857409"/>
                </a:cubicBezTo>
                <a:lnTo>
                  <a:pt x="610770" y="1731908"/>
                </a:lnTo>
                <a:lnTo>
                  <a:pt x="560568" y="1673343"/>
                </a:lnTo>
                <a:cubicBezTo>
                  <a:pt x="644236" y="1656607"/>
                  <a:pt x="702802" y="1511585"/>
                  <a:pt x="736268" y="1238272"/>
                </a:cubicBezTo>
                <a:lnTo>
                  <a:pt x="769737" y="1229905"/>
                </a:lnTo>
                <a:lnTo>
                  <a:pt x="778103" y="1296840"/>
                </a:lnTo>
                <a:cubicBezTo>
                  <a:pt x="1040259" y="939859"/>
                  <a:pt x="1243848" y="727902"/>
                  <a:pt x="1388870" y="660970"/>
                </a:cubicBezTo>
                <a:cubicBezTo>
                  <a:pt x="1394449" y="705593"/>
                  <a:pt x="1455805" y="741847"/>
                  <a:pt x="1572939" y="769737"/>
                </a:cubicBezTo>
                <a:lnTo>
                  <a:pt x="1581305" y="803204"/>
                </a:lnTo>
                <a:cubicBezTo>
                  <a:pt x="1603617" y="797625"/>
                  <a:pt x="1634293" y="780892"/>
                  <a:pt x="1673337" y="753004"/>
                </a:cubicBezTo>
                <a:lnTo>
                  <a:pt x="1698440" y="753004"/>
                </a:lnTo>
                <a:cubicBezTo>
                  <a:pt x="1737484" y="753004"/>
                  <a:pt x="1798838" y="764159"/>
                  <a:pt x="1882506" y="786471"/>
                </a:cubicBezTo>
                <a:cubicBezTo>
                  <a:pt x="1915972" y="758580"/>
                  <a:pt x="1957807" y="741847"/>
                  <a:pt x="2008006" y="736272"/>
                </a:cubicBezTo>
                <a:lnTo>
                  <a:pt x="2041472" y="727902"/>
                </a:lnTo>
                <a:lnTo>
                  <a:pt x="2116774" y="753004"/>
                </a:lnTo>
                <a:cubicBezTo>
                  <a:pt x="2116774" y="708381"/>
                  <a:pt x="2133507" y="680491"/>
                  <a:pt x="2166973" y="669336"/>
                </a:cubicBezTo>
                <a:lnTo>
                  <a:pt x="2233908" y="660970"/>
                </a:lnTo>
                <a:lnTo>
                  <a:pt x="2242275" y="694436"/>
                </a:lnTo>
                <a:lnTo>
                  <a:pt x="1966174" y="911971"/>
                </a:lnTo>
                <a:lnTo>
                  <a:pt x="1999640" y="903605"/>
                </a:lnTo>
                <a:cubicBezTo>
                  <a:pt x="2038685" y="875714"/>
                  <a:pt x="2080517" y="856193"/>
                  <a:pt x="2125140" y="845036"/>
                </a:cubicBezTo>
                <a:cubicBezTo>
                  <a:pt x="2180918" y="895238"/>
                  <a:pt x="2211596" y="948228"/>
                  <a:pt x="2217172" y="1004006"/>
                </a:cubicBezTo>
                <a:lnTo>
                  <a:pt x="2284107" y="962170"/>
                </a:lnTo>
                <a:lnTo>
                  <a:pt x="2384508" y="945437"/>
                </a:lnTo>
                <a:lnTo>
                  <a:pt x="2384508" y="978903"/>
                </a:lnTo>
                <a:lnTo>
                  <a:pt x="2334306" y="1087671"/>
                </a:lnTo>
                <a:cubicBezTo>
                  <a:pt x="2384508" y="1115562"/>
                  <a:pt x="2426341" y="1129507"/>
                  <a:pt x="2459807" y="1129507"/>
                </a:cubicBezTo>
                <a:lnTo>
                  <a:pt x="2476540" y="1129507"/>
                </a:lnTo>
                <a:lnTo>
                  <a:pt x="2484906" y="1162973"/>
                </a:lnTo>
                <a:lnTo>
                  <a:pt x="2484906" y="1171340"/>
                </a:lnTo>
                <a:cubicBezTo>
                  <a:pt x="2484906" y="1188073"/>
                  <a:pt x="2476540" y="1199227"/>
                  <a:pt x="2459807" y="1204806"/>
                </a:cubicBezTo>
                <a:lnTo>
                  <a:pt x="2501642" y="1263374"/>
                </a:lnTo>
                <a:lnTo>
                  <a:pt x="2501642" y="1296840"/>
                </a:lnTo>
                <a:cubicBezTo>
                  <a:pt x="2150240" y="1720754"/>
                  <a:pt x="1921550" y="2275744"/>
                  <a:pt x="1815571" y="2961813"/>
                </a:cubicBezTo>
                <a:lnTo>
                  <a:pt x="1832307" y="3028748"/>
                </a:lnTo>
                <a:lnTo>
                  <a:pt x="2158607" y="2978546"/>
                </a:lnTo>
                <a:lnTo>
                  <a:pt x="2166973" y="3045481"/>
                </a:lnTo>
                <a:lnTo>
                  <a:pt x="2200439" y="3037115"/>
                </a:lnTo>
                <a:lnTo>
                  <a:pt x="2200439" y="3003646"/>
                </a:lnTo>
                <a:cubicBezTo>
                  <a:pt x="2200439" y="2919981"/>
                  <a:pt x="2259008" y="2866991"/>
                  <a:pt x="2376142" y="2844679"/>
                </a:cubicBezTo>
                <a:lnTo>
                  <a:pt x="2376142" y="2827946"/>
                </a:lnTo>
                <a:cubicBezTo>
                  <a:pt x="2376142" y="2777747"/>
                  <a:pt x="2409608" y="2710812"/>
                  <a:pt x="2476540" y="2627147"/>
                </a:cubicBezTo>
                <a:cubicBezTo>
                  <a:pt x="2510009" y="2498855"/>
                  <a:pt x="2568574" y="2364988"/>
                  <a:pt x="2652242" y="2225545"/>
                </a:cubicBezTo>
                <a:lnTo>
                  <a:pt x="2610407" y="2166976"/>
                </a:lnTo>
                <a:lnTo>
                  <a:pt x="2694075" y="2083311"/>
                </a:lnTo>
                <a:lnTo>
                  <a:pt x="2652242" y="2016376"/>
                </a:lnTo>
                <a:cubicBezTo>
                  <a:pt x="2652242" y="1971753"/>
                  <a:pt x="2671763" y="1946653"/>
                  <a:pt x="2710808" y="1941077"/>
                </a:cubicBezTo>
                <a:cubicBezTo>
                  <a:pt x="2710808" y="1963386"/>
                  <a:pt x="2721965" y="1974543"/>
                  <a:pt x="2744274" y="1974543"/>
                </a:cubicBezTo>
                <a:cubicBezTo>
                  <a:pt x="2850254" y="1506006"/>
                  <a:pt x="2903244" y="1143449"/>
                  <a:pt x="2903244" y="886872"/>
                </a:cubicBezTo>
                <a:cubicBezTo>
                  <a:pt x="2903244" y="814358"/>
                  <a:pt x="2897665" y="750214"/>
                  <a:pt x="2886508" y="694436"/>
                </a:cubicBezTo>
                <a:lnTo>
                  <a:pt x="2811209" y="677703"/>
                </a:lnTo>
                <a:lnTo>
                  <a:pt x="2836309" y="602401"/>
                </a:lnTo>
                <a:lnTo>
                  <a:pt x="2811209" y="468537"/>
                </a:lnTo>
                <a:lnTo>
                  <a:pt x="2694075" y="351403"/>
                </a:lnTo>
                <a:cubicBezTo>
                  <a:pt x="2710808" y="351403"/>
                  <a:pt x="2719175" y="343036"/>
                  <a:pt x="2719175" y="326300"/>
                </a:cubicBezTo>
                <a:lnTo>
                  <a:pt x="2719175" y="317934"/>
                </a:lnTo>
                <a:lnTo>
                  <a:pt x="2660609" y="326300"/>
                </a:lnTo>
                <a:lnTo>
                  <a:pt x="2652242" y="292834"/>
                </a:lnTo>
                <a:lnTo>
                  <a:pt x="2677342" y="217535"/>
                </a:lnTo>
                <a:lnTo>
                  <a:pt x="2668975" y="217535"/>
                </a:lnTo>
                <a:cubicBezTo>
                  <a:pt x="2652242" y="217535"/>
                  <a:pt x="2641085" y="209169"/>
                  <a:pt x="2635509" y="192433"/>
                </a:cubicBezTo>
                <a:lnTo>
                  <a:pt x="2576941" y="234268"/>
                </a:lnTo>
                <a:lnTo>
                  <a:pt x="2543475" y="242635"/>
                </a:lnTo>
                <a:lnTo>
                  <a:pt x="2535108" y="175700"/>
                </a:lnTo>
                <a:cubicBezTo>
                  <a:pt x="2568574" y="170124"/>
                  <a:pt x="2607619" y="142234"/>
                  <a:pt x="2652242" y="92035"/>
                </a:cubicBezTo>
                <a:lnTo>
                  <a:pt x="2660609" y="125501"/>
                </a:lnTo>
                <a:lnTo>
                  <a:pt x="2719175" y="75301"/>
                </a:lnTo>
                <a:cubicBezTo>
                  <a:pt x="2752641" y="86456"/>
                  <a:pt x="2780531" y="92035"/>
                  <a:pt x="2802843" y="92035"/>
                </a:cubicBezTo>
                <a:lnTo>
                  <a:pt x="2827942" y="92035"/>
                </a:lnTo>
                <a:lnTo>
                  <a:pt x="2777743" y="33466"/>
                </a:ln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 noGrp="1"/>
          </p:cNvSpPr>
          <p:nvPr>
            <p:ph type="pic" sz="quarter" idx="10"/>
          </p:nvPr>
        </p:nvSpPr>
        <p:spPr>
          <a:xfrm>
            <a:off x="987544" y="913503"/>
            <a:ext cx="10223973" cy="2861534"/>
          </a:xfrm>
          <a:custGeom>
            <a:avLst/>
            <a:gdLst>
              <a:gd name="connsiteX0" fmla="*/ 10948055 w 15335960"/>
              <a:gd name="connsiteY0" fmla="*/ 3917772 h 4292964"/>
              <a:gd name="connsiteX1" fmla="*/ 10930048 w 15335960"/>
              <a:gd name="connsiteY1" fmla="*/ 3929432 h 4292964"/>
              <a:gd name="connsiteX2" fmla="*/ 10940970 w 15335960"/>
              <a:gd name="connsiteY2" fmla="*/ 3919782 h 4292964"/>
              <a:gd name="connsiteX3" fmla="*/ 10962804 w 15335960"/>
              <a:gd name="connsiteY3" fmla="*/ 3908223 h 4292964"/>
              <a:gd name="connsiteX4" fmla="*/ 10962815 w 15335960"/>
              <a:gd name="connsiteY4" fmla="*/ 3908467 h 4292964"/>
              <a:gd name="connsiteX5" fmla="*/ 10953878 w 15335960"/>
              <a:gd name="connsiteY5" fmla="*/ 3916121 h 4292964"/>
              <a:gd name="connsiteX6" fmla="*/ 10948055 w 15335960"/>
              <a:gd name="connsiteY6" fmla="*/ 3917772 h 4292964"/>
              <a:gd name="connsiteX7" fmla="*/ 1095515 w 15335960"/>
              <a:gd name="connsiteY7" fmla="*/ 3415913 h 4292964"/>
              <a:gd name="connsiteX8" fmla="*/ 1101478 w 15335960"/>
              <a:gd name="connsiteY8" fmla="*/ 3418286 h 4292964"/>
              <a:gd name="connsiteX9" fmla="*/ 1099597 w 15335960"/>
              <a:gd name="connsiteY9" fmla="*/ 3423961 h 4292964"/>
              <a:gd name="connsiteX10" fmla="*/ 1096183 w 15335960"/>
              <a:gd name="connsiteY10" fmla="*/ 3416955 h 4292964"/>
              <a:gd name="connsiteX11" fmla="*/ 1077193 w 15335960"/>
              <a:gd name="connsiteY11" fmla="*/ 3397675 h 4292964"/>
              <a:gd name="connsiteX12" fmla="*/ 1083937 w 15335960"/>
              <a:gd name="connsiteY12" fmla="*/ 3397821 h 4292964"/>
              <a:gd name="connsiteX13" fmla="*/ 1095515 w 15335960"/>
              <a:gd name="connsiteY13" fmla="*/ 3415913 h 4292964"/>
              <a:gd name="connsiteX14" fmla="*/ 1093535 w 15335960"/>
              <a:gd name="connsiteY14" fmla="*/ 3415125 h 4292964"/>
              <a:gd name="connsiteX15" fmla="*/ 1069705 w 15335960"/>
              <a:gd name="connsiteY15" fmla="*/ 3407637 h 4292964"/>
              <a:gd name="connsiteX16" fmla="*/ 1077193 w 15335960"/>
              <a:gd name="connsiteY16" fmla="*/ 3397675 h 4292964"/>
              <a:gd name="connsiteX17" fmla="*/ 4241749 w 15335960"/>
              <a:gd name="connsiteY17" fmla="*/ 2068542 h 4292964"/>
              <a:gd name="connsiteX18" fmla="*/ 4247045 w 15335960"/>
              <a:gd name="connsiteY18" fmla="*/ 2076529 h 4292964"/>
              <a:gd name="connsiteX19" fmla="*/ 4239929 w 15335960"/>
              <a:gd name="connsiteY19" fmla="*/ 2071287 h 4292964"/>
              <a:gd name="connsiteX20" fmla="*/ 3378270 w 15335960"/>
              <a:gd name="connsiteY20" fmla="*/ 1096488 h 4292964"/>
              <a:gd name="connsiteX21" fmla="*/ 3378662 w 15335960"/>
              <a:gd name="connsiteY21" fmla="*/ 1096494 h 4292964"/>
              <a:gd name="connsiteX22" fmla="*/ 3378571 w 15335960"/>
              <a:gd name="connsiteY22" fmla="*/ 1096833 h 4292964"/>
              <a:gd name="connsiteX23" fmla="*/ 3393134 w 15335960"/>
              <a:gd name="connsiteY23" fmla="*/ 1072873 h 4292964"/>
              <a:gd name="connsiteX24" fmla="*/ 3399754 w 15335960"/>
              <a:gd name="connsiteY24" fmla="*/ 1096833 h 4292964"/>
              <a:gd name="connsiteX25" fmla="*/ 3378662 w 15335960"/>
              <a:gd name="connsiteY25" fmla="*/ 1096494 h 4292964"/>
              <a:gd name="connsiteX26" fmla="*/ 3383370 w 15335960"/>
              <a:gd name="connsiteY26" fmla="*/ 1078863 h 4292964"/>
              <a:gd name="connsiteX27" fmla="*/ 3393134 w 15335960"/>
              <a:gd name="connsiteY27" fmla="*/ 1072873 h 4292964"/>
              <a:gd name="connsiteX28" fmla="*/ 9404760 w 15335960"/>
              <a:gd name="connsiteY28" fmla="*/ 645255 h 4292964"/>
              <a:gd name="connsiteX29" fmla="*/ 9404925 w 15335960"/>
              <a:gd name="connsiteY29" fmla="*/ 649581 h 4292964"/>
              <a:gd name="connsiteX30" fmla="*/ 9403741 w 15335960"/>
              <a:gd name="connsiteY30" fmla="*/ 646718 h 4292964"/>
              <a:gd name="connsiteX31" fmla="*/ 5961693 w 15335960"/>
              <a:gd name="connsiteY31" fmla="*/ 574980 h 4292964"/>
              <a:gd name="connsiteX32" fmla="*/ 5962808 w 15335960"/>
              <a:gd name="connsiteY32" fmla="*/ 575039 h 4292964"/>
              <a:gd name="connsiteX33" fmla="*/ 5962498 w 15335960"/>
              <a:gd name="connsiteY33" fmla="*/ 575831 h 4292964"/>
              <a:gd name="connsiteX34" fmla="*/ 2423549 w 15335960"/>
              <a:gd name="connsiteY34" fmla="*/ 541511 h 4292964"/>
              <a:gd name="connsiteX35" fmla="*/ 2425370 w 15335960"/>
              <a:gd name="connsiteY35" fmla="*/ 543092 h 4292964"/>
              <a:gd name="connsiteX36" fmla="*/ 2423697 w 15335960"/>
              <a:gd name="connsiteY36" fmla="*/ 543366 h 4292964"/>
              <a:gd name="connsiteX37" fmla="*/ 2372414 w 15335960"/>
              <a:gd name="connsiteY37" fmla="*/ 500496 h 4292964"/>
              <a:gd name="connsiteX38" fmla="*/ 2411138 w 15335960"/>
              <a:gd name="connsiteY38" fmla="*/ 545421 h 4292964"/>
              <a:gd name="connsiteX39" fmla="*/ 2423697 w 15335960"/>
              <a:gd name="connsiteY39" fmla="*/ 543366 h 4292964"/>
              <a:gd name="connsiteX40" fmla="*/ 2425370 w 15335960"/>
              <a:gd name="connsiteY40" fmla="*/ 564390 h 4292964"/>
              <a:gd name="connsiteX41" fmla="*/ 2372414 w 15335960"/>
              <a:gd name="connsiteY41" fmla="*/ 553741 h 4292964"/>
              <a:gd name="connsiteX42" fmla="*/ 2372414 w 15335960"/>
              <a:gd name="connsiteY42" fmla="*/ 500496 h 4292964"/>
              <a:gd name="connsiteX43" fmla="*/ 2404187 w 15335960"/>
              <a:gd name="connsiteY43" fmla="*/ 489848 h 4292964"/>
              <a:gd name="connsiteX44" fmla="*/ 2422722 w 15335960"/>
              <a:gd name="connsiteY44" fmla="*/ 531112 h 4292964"/>
              <a:gd name="connsiteX45" fmla="*/ 2423549 w 15335960"/>
              <a:gd name="connsiteY45" fmla="*/ 541511 h 4292964"/>
              <a:gd name="connsiteX46" fmla="*/ 2407166 w 15335960"/>
              <a:gd name="connsiteY46" fmla="*/ 527285 h 4292964"/>
              <a:gd name="connsiteX47" fmla="*/ 2404187 w 15335960"/>
              <a:gd name="connsiteY47" fmla="*/ 489848 h 4292964"/>
              <a:gd name="connsiteX48" fmla="*/ 12603447 w 15335960"/>
              <a:gd name="connsiteY48" fmla="*/ 457901 h 4292964"/>
              <a:gd name="connsiteX49" fmla="*/ 12603571 w 15335960"/>
              <a:gd name="connsiteY49" fmla="*/ 458629 h 4292964"/>
              <a:gd name="connsiteX50" fmla="*/ 12602595 w 15335960"/>
              <a:gd name="connsiteY50" fmla="*/ 458846 h 4292964"/>
              <a:gd name="connsiteX51" fmla="*/ 6015764 w 15335960"/>
              <a:gd name="connsiteY51" fmla="*/ 425954 h 4292964"/>
              <a:gd name="connsiteX52" fmla="*/ 6047537 w 15335960"/>
              <a:gd name="connsiteY52" fmla="*/ 500496 h 4292964"/>
              <a:gd name="connsiteX53" fmla="*/ 5941625 w 15335960"/>
              <a:gd name="connsiteY53" fmla="*/ 553741 h 4292964"/>
              <a:gd name="connsiteX54" fmla="*/ 5961693 w 15335960"/>
              <a:gd name="connsiteY54" fmla="*/ 574980 h 4292964"/>
              <a:gd name="connsiteX55" fmla="*/ 5937654 w 15335960"/>
              <a:gd name="connsiteY55" fmla="*/ 573707 h 4292964"/>
              <a:gd name="connsiteX56" fmla="*/ 5920443 w 15335960"/>
              <a:gd name="connsiteY56" fmla="*/ 564390 h 4292964"/>
              <a:gd name="connsiteX57" fmla="*/ 5909852 w 15335960"/>
              <a:gd name="connsiteY57" fmla="*/ 511145 h 4292964"/>
              <a:gd name="connsiteX58" fmla="*/ 6005173 w 15335960"/>
              <a:gd name="connsiteY58" fmla="*/ 521794 h 4292964"/>
              <a:gd name="connsiteX59" fmla="*/ 6015764 w 15335960"/>
              <a:gd name="connsiteY59" fmla="*/ 425954 h 4292964"/>
              <a:gd name="connsiteX60" fmla="*/ 12550491 w 15335960"/>
              <a:gd name="connsiteY60" fmla="*/ 415306 h 4292964"/>
              <a:gd name="connsiteX61" fmla="*/ 12571674 w 15335960"/>
              <a:gd name="connsiteY61" fmla="*/ 457901 h 4292964"/>
              <a:gd name="connsiteX62" fmla="*/ 12589691 w 15335960"/>
              <a:gd name="connsiteY62" fmla="*/ 461707 h 4292964"/>
              <a:gd name="connsiteX63" fmla="*/ 12602595 w 15335960"/>
              <a:gd name="connsiteY63" fmla="*/ 458846 h 4292964"/>
              <a:gd name="connsiteX64" fmla="*/ 12593849 w 15335960"/>
              <a:gd name="connsiteY64" fmla="*/ 468550 h 4292964"/>
              <a:gd name="connsiteX65" fmla="*/ 12561082 w 15335960"/>
              <a:gd name="connsiteY65" fmla="*/ 468550 h 4292964"/>
              <a:gd name="connsiteX66" fmla="*/ 12550491 w 15335960"/>
              <a:gd name="connsiteY66" fmla="*/ 415306 h 4292964"/>
              <a:gd name="connsiteX67" fmla="*/ 4088177 w 15335960"/>
              <a:gd name="connsiteY67" fmla="*/ 351412 h 4292964"/>
              <a:gd name="connsiteX68" fmla="*/ 4098769 w 15335960"/>
              <a:gd name="connsiteY68" fmla="*/ 383359 h 4292964"/>
              <a:gd name="connsiteX69" fmla="*/ 4095675 w 15335960"/>
              <a:gd name="connsiteY69" fmla="*/ 385335 h 4292964"/>
              <a:gd name="connsiteX70" fmla="*/ 1514532 w 15335960"/>
              <a:gd name="connsiteY70" fmla="*/ 0 h 4292964"/>
              <a:gd name="connsiteX71" fmla="*/ 1546306 w 15335960"/>
              <a:gd name="connsiteY71" fmla="*/ 53244 h 4292964"/>
              <a:gd name="connsiteX72" fmla="*/ 1525123 w 15335960"/>
              <a:gd name="connsiteY72" fmla="*/ 85191 h 4292964"/>
              <a:gd name="connsiteX73" fmla="*/ 1641626 w 15335960"/>
              <a:gd name="connsiteY73" fmla="*/ 31946 h 4292964"/>
              <a:gd name="connsiteX74" fmla="*/ 1662808 w 15335960"/>
              <a:gd name="connsiteY74" fmla="*/ 117137 h 4292964"/>
              <a:gd name="connsiteX75" fmla="*/ 1736946 w 15335960"/>
              <a:gd name="connsiteY75" fmla="*/ 127786 h 4292964"/>
              <a:gd name="connsiteX76" fmla="*/ 1694582 w 15335960"/>
              <a:gd name="connsiteY76" fmla="*/ 159733 h 4292964"/>
              <a:gd name="connsiteX77" fmla="*/ 1641626 w 15335960"/>
              <a:gd name="connsiteY77" fmla="*/ 159733 h 4292964"/>
              <a:gd name="connsiteX78" fmla="*/ 1726355 w 15335960"/>
              <a:gd name="connsiteY78" fmla="*/ 202328 h 4292964"/>
              <a:gd name="connsiteX79" fmla="*/ 1747537 w 15335960"/>
              <a:gd name="connsiteY79" fmla="*/ 181030 h 4292964"/>
              <a:gd name="connsiteX80" fmla="*/ 1726355 w 15335960"/>
              <a:gd name="connsiteY80" fmla="*/ 138435 h 4292964"/>
              <a:gd name="connsiteX81" fmla="*/ 1758128 w 15335960"/>
              <a:gd name="connsiteY81" fmla="*/ 106488 h 4292964"/>
              <a:gd name="connsiteX82" fmla="*/ 1842857 w 15335960"/>
              <a:gd name="connsiteY82" fmla="*/ 85191 h 4292964"/>
              <a:gd name="connsiteX83" fmla="*/ 1811084 w 15335960"/>
              <a:gd name="connsiteY83" fmla="*/ 127786 h 4292964"/>
              <a:gd name="connsiteX84" fmla="*/ 1895813 w 15335960"/>
              <a:gd name="connsiteY84" fmla="*/ 138435 h 4292964"/>
              <a:gd name="connsiteX85" fmla="*/ 1916995 w 15335960"/>
              <a:gd name="connsiteY85" fmla="*/ 191679 h 4292964"/>
              <a:gd name="connsiteX86" fmla="*/ 1959360 w 15335960"/>
              <a:gd name="connsiteY86" fmla="*/ 149084 h 4292964"/>
              <a:gd name="connsiteX87" fmla="*/ 1938178 w 15335960"/>
              <a:gd name="connsiteY87" fmla="*/ 244924 h 4292964"/>
              <a:gd name="connsiteX88" fmla="*/ 1969951 w 15335960"/>
              <a:gd name="connsiteY88" fmla="*/ 255572 h 4292964"/>
              <a:gd name="connsiteX89" fmla="*/ 2001724 w 15335960"/>
              <a:gd name="connsiteY89" fmla="*/ 234275 h 4292964"/>
              <a:gd name="connsiteX90" fmla="*/ 2022907 w 15335960"/>
              <a:gd name="connsiteY90" fmla="*/ 181030 h 4292964"/>
              <a:gd name="connsiteX91" fmla="*/ 2022907 w 15335960"/>
              <a:gd name="connsiteY91" fmla="*/ 170382 h 4292964"/>
              <a:gd name="connsiteX92" fmla="*/ 2033498 w 15335960"/>
              <a:gd name="connsiteY92" fmla="*/ 234275 h 4292964"/>
              <a:gd name="connsiteX93" fmla="*/ 2097045 w 15335960"/>
              <a:gd name="connsiteY93" fmla="*/ 191679 h 4292964"/>
              <a:gd name="connsiteX94" fmla="*/ 2086453 w 15335960"/>
              <a:gd name="connsiteY94" fmla="*/ 244924 h 4292964"/>
              <a:gd name="connsiteX95" fmla="*/ 2160591 w 15335960"/>
              <a:gd name="connsiteY95" fmla="*/ 170382 h 4292964"/>
              <a:gd name="connsiteX96" fmla="*/ 2171183 w 15335960"/>
              <a:gd name="connsiteY96" fmla="*/ 234275 h 4292964"/>
              <a:gd name="connsiteX97" fmla="*/ 2118227 w 15335960"/>
              <a:gd name="connsiteY97" fmla="*/ 287519 h 4292964"/>
              <a:gd name="connsiteX98" fmla="*/ 2213547 w 15335960"/>
              <a:gd name="connsiteY98" fmla="*/ 223626 h 4292964"/>
              <a:gd name="connsiteX99" fmla="*/ 2224138 w 15335960"/>
              <a:gd name="connsiteY99" fmla="*/ 276870 h 4292964"/>
              <a:gd name="connsiteX100" fmla="*/ 2255912 w 15335960"/>
              <a:gd name="connsiteY100" fmla="*/ 223626 h 4292964"/>
              <a:gd name="connsiteX101" fmla="*/ 2224138 w 15335960"/>
              <a:gd name="connsiteY101" fmla="*/ 191679 h 4292964"/>
              <a:gd name="connsiteX102" fmla="*/ 2277094 w 15335960"/>
              <a:gd name="connsiteY102" fmla="*/ 191679 h 4292964"/>
              <a:gd name="connsiteX103" fmla="*/ 2107636 w 15335960"/>
              <a:gd name="connsiteY103" fmla="*/ 138435 h 4292964"/>
              <a:gd name="connsiteX104" fmla="*/ 2266503 w 15335960"/>
              <a:gd name="connsiteY104" fmla="*/ 127786 h 4292964"/>
              <a:gd name="connsiteX105" fmla="*/ 2319458 w 15335960"/>
              <a:gd name="connsiteY105" fmla="*/ 117137 h 4292964"/>
              <a:gd name="connsiteX106" fmla="*/ 2308867 w 15335960"/>
              <a:gd name="connsiteY106" fmla="*/ 149084 h 4292964"/>
              <a:gd name="connsiteX107" fmla="*/ 2393596 w 15335960"/>
              <a:gd name="connsiteY107" fmla="*/ 202328 h 4292964"/>
              <a:gd name="connsiteX108" fmla="*/ 2383005 w 15335960"/>
              <a:gd name="connsiteY108" fmla="*/ 244924 h 4292964"/>
              <a:gd name="connsiteX109" fmla="*/ 2425370 w 15335960"/>
              <a:gd name="connsiteY109" fmla="*/ 234275 h 4292964"/>
              <a:gd name="connsiteX110" fmla="*/ 2393596 w 15335960"/>
              <a:gd name="connsiteY110" fmla="*/ 202328 h 4292964"/>
              <a:gd name="connsiteX111" fmla="*/ 2467734 w 15335960"/>
              <a:gd name="connsiteY111" fmla="*/ 117137 h 4292964"/>
              <a:gd name="connsiteX112" fmla="*/ 2520690 w 15335960"/>
              <a:gd name="connsiteY112" fmla="*/ 138435 h 4292964"/>
              <a:gd name="connsiteX113" fmla="*/ 2668966 w 15335960"/>
              <a:gd name="connsiteY113" fmla="*/ 149084 h 4292964"/>
              <a:gd name="connsiteX114" fmla="*/ 2658375 w 15335960"/>
              <a:gd name="connsiteY114" fmla="*/ 181030 h 4292964"/>
              <a:gd name="connsiteX115" fmla="*/ 2668966 w 15335960"/>
              <a:gd name="connsiteY115" fmla="*/ 191679 h 4292964"/>
              <a:gd name="connsiteX116" fmla="*/ 2711330 w 15335960"/>
              <a:gd name="connsiteY116" fmla="*/ 159733 h 4292964"/>
              <a:gd name="connsiteX117" fmla="*/ 2711330 w 15335960"/>
              <a:gd name="connsiteY117" fmla="*/ 202328 h 4292964"/>
              <a:gd name="connsiteX118" fmla="*/ 2732512 w 15335960"/>
              <a:gd name="connsiteY118" fmla="*/ 159733 h 4292964"/>
              <a:gd name="connsiteX119" fmla="*/ 2732512 w 15335960"/>
              <a:gd name="connsiteY119" fmla="*/ 212977 h 4292964"/>
              <a:gd name="connsiteX120" fmla="*/ 2753695 w 15335960"/>
              <a:gd name="connsiteY120" fmla="*/ 159733 h 4292964"/>
              <a:gd name="connsiteX121" fmla="*/ 2849015 w 15335960"/>
              <a:gd name="connsiteY121" fmla="*/ 170382 h 4292964"/>
              <a:gd name="connsiteX122" fmla="*/ 2849015 w 15335960"/>
              <a:gd name="connsiteY122" fmla="*/ 244924 h 4292964"/>
              <a:gd name="connsiteX123" fmla="*/ 2976108 w 15335960"/>
              <a:gd name="connsiteY123" fmla="*/ 266221 h 4292964"/>
              <a:gd name="connsiteX124" fmla="*/ 2976108 w 15335960"/>
              <a:gd name="connsiteY124" fmla="*/ 287519 h 4292964"/>
              <a:gd name="connsiteX125" fmla="*/ 2933745 w 15335960"/>
              <a:gd name="connsiteY125" fmla="*/ 383359 h 4292964"/>
              <a:gd name="connsiteX126" fmla="*/ 2976108 w 15335960"/>
              <a:gd name="connsiteY126" fmla="*/ 351412 h 4292964"/>
              <a:gd name="connsiteX127" fmla="*/ 2986700 w 15335960"/>
              <a:gd name="connsiteY127" fmla="*/ 287519 h 4292964"/>
              <a:gd name="connsiteX128" fmla="*/ 2986700 w 15335960"/>
              <a:gd name="connsiteY128" fmla="*/ 362061 h 4292964"/>
              <a:gd name="connsiteX129" fmla="*/ 3029064 w 15335960"/>
              <a:gd name="connsiteY129" fmla="*/ 383359 h 4292964"/>
              <a:gd name="connsiteX130" fmla="*/ 3177341 w 15335960"/>
              <a:gd name="connsiteY130" fmla="*/ 287519 h 4292964"/>
              <a:gd name="connsiteX131" fmla="*/ 3156158 w 15335960"/>
              <a:gd name="connsiteY131" fmla="*/ 340763 h 4292964"/>
              <a:gd name="connsiteX132" fmla="*/ 3209114 w 15335960"/>
              <a:gd name="connsiteY132" fmla="*/ 298168 h 4292964"/>
              <a:gd name="connsiteX133" fmla="*/ 3240887 w 15335960"/>
              <a:gd name="connsiteY133" fmla="*/ 287519 h 4292964"/>
              <a:gd name="connsiteX134" fmla="*/ 3230296 w 15335960"/>
              <a:gd name="connsiteY134" fmla="*/ 372710 h 4292964"/>
              <a:gd name="connsiteX135" fmla="*/ 3251478 w 15335960"/>
              <a:gd name="connsiteY135" fmla="*/ 372710 h 4292964"/>
              <a:gd name="connsiteX136" fmla="*/ 3262070 w 15335960"/>
              <a:gd name="connsiteY136" fmla="*/ 308817 h 4292964"/>
              <a:gd name="connsiteX137" fmla="*/ 3293843 w 15335960"/>
              <a:gd name="connsiteY137" fmla="*/ 287519 h 4292964"/>
              <a:gd name="connsiteX138" fmla="*/ 3516256 w 15335960"/>
              <a:gd name="connsiteY138" fmla="*/ 404657 h 4292964"/>
              <a:gd name="connsiteX139" fmla="*/ 3569212 w 15335960"/>
              <a:gd name="connsiteY139" fmla="*/ 351412 h 4292964"/>
              <a:gd name="connsiteX140" fmla="*/ 3622167 w 15335960"/>
              <a:gd name="connsiteY140" fmla="*/ 340763 h 4292964"/>
              <a:gd name="connsiteX141" fmla="*/ 3685714 w 15335960"/>
              <a:gd name="connsiteY141" fmla="*/ 340763 h 4292964"/>
              <a:gd name="connsiteX142" fmla="*/ 3685714 w 15335960"/>
              <a:gd name="connsiteY142" fmla="*/ 394008 h 4292964"/>
              <a:gd name="connsiteX143" fmla="*/ 3717488 w 15335960"/>
              <a:gd name="connsiteY143" fmla="*/ 436603 h 4292964"/>
              <a:gd name="connsiteX144" fmla="*/ 3759852 w 15335960"/>
              <a:gd name="connsiteY144" fmla="*/ 425954 h 4292964"/>
              <a:gd name="connsiteX145" fmla="*/ 3749262 w 15335960"/>
              <a:gd name="connsiteY145" fmla="*/ 457901 h 4292964"/>
              <a:gd name="connsiteX146" fmla="*/ 4035221 w 15335960"/>
              <a:gd name="connsiteY146" fmla="*/ 425954 h 4292964"/>
              <a:gd name="connsiteX147" fmla="*/ 3961084 w 15335960"/>
              <a:gd name="connsiteY147" fmla="*/ 394008 h 4292964"/>
              <a:gd name="connsiteX148" fmla="*/ 3971675 w 15335960"/>
              <a:gd name="connsiteY148" fmla="*/ 383359 h 4292964"/>
              <a:gd name="connsiteX149" fmla="*/ 3939902 w 15335960"/>
              <a:gd name="connsiteY149" fmla="*/ 404657 h 4292964"/>
              <a:gd name="connsiteX150" fmla="*/ 3939902 w 15335960"/>
              <a:gd name="connsiteY150" fmla="*/ 308817 h 4292964"/>
              <a:gd name="connsiteX151" fmla="*/ 4035221 w 15335960"/>
              <a:gd name="connsiteY151" fmla="*/ 330115 h 4292964"/>
              <a:gd name="connsiteX152" fmla="*/ 4077587 w 15335960"/>
              <a:gd name="connsiteY152" fmla="*/ 351412 h 4292964"/>
              <a:gd name="connsiteX153" fmla="*/ 4056404 w 15335960"/>
              <a:gd name="connsiteY153" fmla="*/ 383359 h 4292964"/>
              <a:gd name="connsiteX154" fmla="*/ 4084702 w 15335960"/>
              <a:gd name="connsiteY154" fmla="*/ 392344 h 4292964"/>
              <a:gd name="connsiteX155" fmla="*/ 4095675 w 15335960"/>
              <a:gd name="connsiteY155" fmla="*/ 385335 h 4292964"/>
              <a:gd name="connsiteX156" fmla="*/ 4098769 w 15335960"/>
              <a:gd name="connsiteY156" fmla="*/ 399332 h 4292964"/>
              <a:gd name="connsiteX157" fmla="*/ 4077587 w 15335960"/>
              <a:gd name="connsiteY157" fmla="*/ 447252 h 4292964"/>
              <a:gd name="connsiteX158" fmla="*/ 4045813 w 15335960"/>
              <a:gd name="connsiteY158" fmla="*/ 436603 h 4292964"/>
              <a:gd name="connsiteX159" fmla="*/ 4045813 w 15335960"/>
              <a:gd name="connsiteY159" fmla="*/ 532443 h 4292964"/>
              <a:gd name="connsiteX160" fmla="*/ 4088177 w 15335960"/>
              <a:gd name="connsiteY160" fmla="*/ 521794 h 4292964"/>
              <a:gd name="connsiteX161" fmla="*/ 4194089 w 15335960"/>
              <a:gd name="connsiteY161" fmla="*/ 362061 h 4292964"/>
              <a:gd name="connsiteX162" fmla="*/ 4215271 w 15335960"/>
              <a:gd name="connsiteY162" fmla="*/ 404657 h 4292964"/>
              <a:gd name="connsiteX163" fmla="*/ 4289409 w 15335960"/>
              <a:gd name="connsiteY163" fmla="*/ 404657 h 4292964"/>
              <a:gd name="connsiteX164" fmla="*/ 4278818 w 15335960"/>
              <a:gd name="connsiteY164" fmla="*/ 447252 h 4292964"/>
              <a:gd name="connsiteX165" fmla="*/ 4331773 w 15335960"/>
              <a:gd name="connsiteY165" fmla="*/ 404657 h 4292964"/>
              <a:gd name="connsiteX166" fmla="*/ 4363547 w 15335960"/>
              <a:gd name="connsiteY166" fmla="*/ 415306 h 4292964"/>
              <a:gd name="connsiteX167" fmla="*/ 4384729 w 15335960"/>
              <a:gd name="connsiteY167" fmla="*/ 479199 h 4292964"/>
              <a:gd name="connsiteX168" fmla="*/ 4405912 w 15335960"/>
              <a:gd name="connsiteY168" fmla="*/ 457901 h 4292964"/>
              <a:gd name="connsiteX169" fmla="*/ 4384729 w 15335960"/>
              <a:gd name="connsiteY169" fmla="*/ 415306 h 4292964"/>
              <a:gd name="connsiteX170" fmla="*/ 4437685 w 15335960"/>
              <a:gd name="connsiteY170" fmla="*/ 394008 h 4292964"/>
              <a:gd name="connsiteX171" fmla="*/ 4437685 w 15335960"/>
              <a:gd name="connsiteY171" fmla="*/ 447252 h 4292964"/>
              <a:gd name="connsiteX172" fmla="*/ 4469458 w 15335960"/>
              <a:gd name="connsiteY172" fmla="*/ 447252 h 4292964"/>
              <a:gd name="connsiteX173" fmla="*/ 4480050 w 15335960"/>
              <a:gd name="connsiteY173" fmla="*/ 383359 h 4292964"/>
              <a:gd name="connsiteX174" fmla="*/ 4427094 w 15335960"/>
              <a:gd name="connsiteY174" fmla="*/ 372710 h 4292964"/>
              <a:gd name="connsiteX175" fmla="*/ 4437685 w 15335960"/>
              <a:gd name="connsiteY175" fmla="*/ 319466 h 4292964"/>
              <a:gd name="connsiteX176" fmla="*/ 4480050 w 15335960"/>
              <a:gd name="connsiteY176" fmla="*/ 319466 h 4292964"/>
              <a:gd name="connsiteX177" fmla="*/ 4448276 w 15335960"/>
              <a:gd name="connsiteY177" fmla="*/ 255572 h 4292964"/>
              <a:gd name="connsiteX178" fmla="*/ 4511823 w 15335960"/>
              <a:gd name="connsiteY178" fmla="*/ 351412 h 4292964"/>
              <a:gd name="connsiteX179" fmla="*/ 4585960 w 15335960"/>
              <a:gd name="connsiteY179" fmla="*/ 415306 h 4292964"/>
              <a:gd name="connsiteX180" fmla="*/ 4564779 w 15335960"/>
              <a:gd name="connsiteY180" fmla="*/ 489848 h 4292964"/>
              <a:gd name="connsiteX181" fmla="*/ 4628325 w 15335960"/>
              <a:gd name="connsiteY181" fmla="*/ 500496 h 4292964"/>
              <a:gd name="connsiteX182" fmla="*/ 4660098 w 15335960"/>
              <a:gd name="connsiteY182" fmla="*/ 457901 h 4292964"/>
              <a:gd name="connsiteX183" fmla="*/ 4649508 w 15335960"/>
              <a:gd name="connsiteY183" fmla="*/ 521794 h 4292964"/>
              <a:gd name="connsiteX184" fmla="*/ 4681281 w 15335960"/>
              <a:gd name="connsiteY184" fmla="*/ 500496 h 4292964"/>
              <a:gd name="connsiteX185" fmla="*/ 4681281 w 15335960"/>
              <a:gd name="connsiteY185" fmla="*/ 447252 h 4292964"/>
              <a:gd name="connsiteX186" fmla="*/ 4660098 w 15335960"/>
              <a:gd name="connsiteY186" fmla="*/ 415306 h 4292964"/>
              <a:gd name="connsiteX187" fmla="*/ 4702463 w 15335960"/>
              <a:gd name="connsiteY187" fmla="*/ 415306 h 4292964"/>
              <a:gd name="connsiteX188" fmla="*/ 4681281 w 15335960"/>
              <a:gd name="connsiteY188" fmla="*/ 383359 h 4292964"/>
              <a:gd name="connsiteX189" fmla="*/ 4702463 w 15335960"/>
              <a:gd name="connsiteY189" fmla="*/ 351412 h 4292964"/>
              <a:gd name="connsiteX190" fmla="*/ 4713054 w 15335960"/>
              <a:gd name="connsiteY190" fmla="*/ 425954 h 4292964"/>
              <a:gd name="connsiteX191" fmla="*/ 4755419 w 15335960"/>
              <a:gd name="connsiteY191" fmla="*/ 425954 h 4292964"/>
              <a:gd name="connsiteX192" fmla="*/ 4787192 w 15335960"/>
              <a:gd name="connsiteY192" fmla="*/ 511145 h 4292964"/>
              <a:gd name="connsiteX193" fmla="*/ 4808375 w 15335960"/>
              <a:gd name="connsiteY193" fmla="*/ 425954 h 4292964"/>
              <a:gd name="connsiteX194" fmla="*/ 4808375 w 15335960"/>
              <a:gd name="connsiteY194" fmla="*/ 511145 h 4292964"/>
              <a:gd name="connsiteX195" fmla="*/ 4924877 w 15335960"/>
              <a:gd name="connsiteY195" fmla="*/ 489848 h 4292964"/>
              <a:gd name="connsiteX196" fmla="*/ 4967241 w 15335960"/>
              <a:gd name="connsiteY196" fmla="*/ 500496 h 4292964"/>
              <a:gd name="connsiteX197" fmla="*/ 4999015 w 15335960"/>
              <a:gd name="connsiteY197" fmla="*/ 575039 h 4292964"/>
              <a:gd name="connsiteX198" fmla="*/ 5041379 w 15335960"/>
              <a:gd name="connsiteY198" fmla="*/ 468550 h 4292964"/>
              <a:gd name="connsiteX199" fmla="*/ 5073153 w 15335960"/>
              <a:gd name="connsiteY199" fmla="*/ 521794 h 4292964"/>
              <a:gd name="connsiteX200" fmla="*/ 5051971 w 15335960"/>
              <a:gd name="connsiteY200" fmla="*/ 564390 h 4292964"/>
              <a:gd name="connsiteX201" fmla="*/ 5126108 w 15335960"/>
              <a:gd name="connsiteY201" fmla="*/ 532443 h 4292964"/>
              <a:gd name="connsiteX202" fmla="*/ 5094335 w 15335960"/>
              <a:gd name="connsiteY202" fmla="*/ 511145 h 4292964"/>
              <a:gd name="connsiteX203" fmla="*/ 5221429 w 15335960"/>
              <a:gd name="connsiteY203" fmla="*/ 500496 h 4292964"/>
              <a:gd name="connsiteX204" fmla="*/ 5337931 w 15335960"/>
              <a:gd name="connsiteY204" fmla="*/ 543092 h 4292964"/>
              <a:gd name="connsiteX205" fmla="*/ 5359114 w 15335960"/>
              <a:gd name="connsiteY205" fmla="*/ 575039 h 4292964"/>
              <a:gd name="connsiteX206" fmla="*/ 5348522 w 15335960"/>
              <a:gd name="connsiteY206" fmla="*/ 532443 h 4292964"/>
              <a:gd name="connsiteX207" fmla="*/ 5380296 w 15335960"/>
              <a:gd name="connsiteY207" fmla="*/ 479199 h 4292964"/>
              <a:gd name="connsiteX208" fmla="*/ 5443843 w 15335960"/>
              <a:gd name="connsiteY208" fmla="*/ 521794 h 4292964"/>
              <a:gd name="connsiteX209" fmla="*/ 5422660 w 15335960"/>
              <a:gd name="connsiteY209" fmla="*/ 553741 h 4292964"/>
              <a:gd name="connsiteX210" fmla="*/ 5475616 w 15335960"/>
              <a:gd name="connsiteY210" fmla="*/ 564390 h 4292964"/>
              <a:gd name="connsiteX211" fmla="*/ 5507389 w 15335960"/>
              <a:gd name="connsiteY211" fmla="*/ 521794 h 4292964"/>
              <a:gd name="connsiteX212" fmla="*/ 5517981 w 15335960"/>
              <a:gd name="connsiteY212" fmla="*/ 575039 h 4292964"/>
              <a:gd name="connsiteX213" fmla="*/ 5528571 w 15335960"/>
              <a:gd name="connsiteY213" fmla="*/ 564390 h 4292964"/>
              <a:gd name="connsiteX214" fmla="*/ 5486207 w 15335960"/>
              <a:gd name="connsiteY214" fmla="*/ 649581 h 4292964"/>
              <a:gd name="connsiteX215" fmla="*/ 5570936 w 15335960"/>
              <a:gd name="connsiteY215" fmla="*/ 617634 h 4292964"/>
              <a:gd name="connsiteX216" fmla="*/ 5592118 w 15335960"/>
              <a:gd name="connsiteY216" fmla="*/ 660229 h 4292964"/>
              <a:gd name="connsiteX217" fmla="*/ 5634483 w 15335960"/>
              <a:gd name="connsiteY217" fmla="*/ 617634 h 4292964"/>
              <a:gd name="connsiteX218" fmla="*/ 5602710 w 15335960"/>
              <a:gd name="connsiteY218" fmla="*/ 606985 h 4292964"/>
              <a:gd name="connsiteX219" fmla="*/ 5676848 w 15335960"/>
              <a:gd name="connsiteY219" fmla="*/ 532443 h 4292964"/>
              <a:gd name="connsiteX220" fmla="*/ 5687439 w 15335960"/>
              <a:gd name="connsiteY220" fmla="*/ 617634 h 4292964"/>
              <a:gd name="connsiteX221" fmla="*/ 5645074 w 15335960"/>
              <a:gd name="connsiteY221" fmla="*/ 660229 h 4292964"/>
              <a:gd name="connsiteX222" fmla="*/ 5708621 w 15335960"/>
              <a:gd name="connsiteY222" fmla="*/ 638932 h 4292964"/>
              <a:gd name="connsiteX223" fmla="*/ 5698029 w 15335960"/>
              <a:gd name="connsiteY223" fmla="*/ 575039 h 4292964"/>
              <a:gd name="connsiteX224" fmla="*/ 5750985 w 15335960"/>
              <a:gd name="connsiteY224" fmla="*/ 543092 h 4292964"/>
              <a:gd name="connsiteX225" fmla="*/ 5761577 w 15335960"/>
              <a:gd name="connsiteY225" fmla="*/ 606985 h 4292964"/>
              <a:gd name="connsiteX226" fmla="*/ 5899261 w 15335960"/>
              <a:gd name="connsiteY226" fmla="*/ 543092 h 4292964"/>
              <a:gd name="connsiteX227" fmla="*/ 5888670 w 15335960"/>
              <a:gd name="connsiteY227" fmla="*/ 628283 h 4292964"/>
              <a:gd name="connsiteX228" fmla="*/ 5931035 w 15335960"/>
              <a:gd name="connsiteY228" fmla="*/ 596336 h 4292964"/>
              <a:gd name="connsiteX229" fmla="*/ 5931035 w 15335960"/>
              <a:gd name="connsiteY229" fmla="*/ 628283 h 4292964"/>
              <a:gd name="connsiteX230" fmla="*/ 5954864 w 15335960"/>
              <a:gd name="connsiteY230" fmla="*/ 595338 h 4292964"/>
              <a:gd name="connsiteX231" fmla="*/ 5962498 w 15335960"/>
              <a:gd name="connsiteY231" fmla="*/ 575831 h 4292964"/>
              <a:gd name="connsiteX232" fmla="*/ 5966779 w 15335960"/>
              <a:gd name="connsiteY232" fmla="*/ 580363 h 4292964"/>
              <a:gd name="connsiteX233" fmla="*/ 5983990 w 15335960"/>
              <a:gd name="connsiteY233" fmla="*/ 606985 h 4292964"/>
              <a:gd name="connsiteX234" fmla="*/ 5962808 w 15335960"/>
              <a:gd name="connsiteY234" fmla="*/ 702825 h 4292964"/>
              <a:gd name="connsiteX235" fmla="*/ 5931035 w 15335960"/>
              <a:gd name="connsiteY235" fmla="*/ 713474 h 4292964"/>
              <a:gd name="connsiteX236" fmla="*/ 5973399 w 15335960"/>
              <a:gd name="connsiteY236" fmla="*/ 670878 h 4292964"/>
              <a:gd name="connsiteX237" fmla="*/ 6026354 w 15335960"/>
              <a:gd name="connsiteY237" fmla="*/ 649581 h 4292964"/>
              <a:gd name="connsiteX238" fmla="*/ 5994581 w 15335960"/>
              <a:gd name="connsiteY238" fmla="*/ 638932 h 4292964"/>
              <a:gd name="connsiteX239" fmla="*/ 5983990 w 15335960"/>
              <a:gd name="connsiteY239" fmla="*/ 606985 h 4292964"/>
              <a:gd name="connsiteX240" fmla="*/ 6195813 w 15335960"/>
              <a:gd name="connsiteY240" fmla="*/ 543092 h 4292964"/>
              <a:gd name="connsiteX241" fmla="*/ 6174631 w 15335960"/>
              <a:gd name="connsiteY241" fmla="*/ 532443 h 4292964"/>
              <a:gd name="connsiteX242" fmla="*/ 6206404 w 15335960"/>
              <a:gd name="connsiteY242" fmla="*/ 521794 h 4292964"/>
              <a:gd name="connsiteX243" fmla="*/ 6132266 w 15335960"/>
              <a:gd name="connsiteY243" fmla="*/ 575039 h 4292964"/>
              <a:gd name="connsiteX244" fmla="*/ 6068719 w 15335960"/>
              <a:gd name="connsiteY244" fmla="*/ 543092 h 4292964"/>
              <a:gd name="connsiteX245" fmla="*/ 6100492 w 15335960"/>
              <a:gd name="connsiteY245" fmla="*/ 532443 h 4292964"/>
              <a:gd name="connsiteX246" fmla="*/ 6100492 w 15335960"/>
              <a:gd name="connsiteY246" fmla="*/ 468550 h 4292964"/>
              <a:gd name="connsiteX247" fmla="*/ 6142857 w 15335960"/>
              <a:gd name="connsiteY247" fmla="*/ 447252 h 4292964"/>
              <a:gd name="connsiteX248" fmla="*/ 6121675 w 15335960"/>
              <a:gd name="connsiteY248" fmla="*/ 543092 h 4292964"/>
              <a:gd name="connsiteX249" fmla="*/ 6164039 w 15335960"/>
              <a:gd name="connsiteY249" fmla="*/ 425954 h 4292964"/>
              <a:gd name="connsiteX250" fmla="*/ 6142857 w 15335960"/>
              <a:gd name="connsiteY250" fmla="*/ 383359 h 4292964"/>
              <a:gd name="connsiteX251" fmla="*/ 6164039 w 15335960"/>
              <a:gd name="connsiteY251" fmla="*/ 383359 h 4292964"/>
              <a:gd name="connsiteX252" fmla="*/ 6206404 w 15335960"/>
              <a:gd name="connsiteY252" fmla="*/ 489848 h 4292964"/>
              <a:gd name="connsiteX253" fmla="*/ 6322906 w 15335960"/>
              <a:gd name="connsiteY253" fmla="*/ 447252 h 4292964"/>
              <a:gd name="connsiteX254" fmla="*/ 6322906 w 15335960"/>
              <a:gd name="connsiteY254" fmla="*/ 415306 h 4292964"/>
              <a:gd name="connsiteX255" fmla="*/ 6344088 w 15335960"/>
              <a:gd name="connsiteY255" fmla="*/ 415306 h 4292964"/>
              <a:gd name="connsiteX256" fmla="*/ 6344088 w 15335960"/>
              <a:gd name="connsiteY256" fmla="*/ 489848 h 4292964"/>
              <a:gd name="connsiteX257" fmla="*/ 6269950 w 15335960"/>
              <a:gd name="connsiteY257" fmla="*/ 479199 h 4292964"/>
              <a:gd name="connsiteX258" fmla="*/ 6269950 w 15335960"/>
              <a:gd name="connsiteY258" fmla="*/ 543092 h 4292964"/>
              <a:gd name="connsiteX259" fmla="*/ 6375862 w 15335960"/>
              <a:gd name="connsiteY259" fmla="*/ 489848 h 4292964"/>
              <a:gd name="connsiteX260" fmla="*/ 6365271 w 15335960"/>
              <a:gd name="connsiteY260" fmla="*/ 447252 h 4292964"/>
              <a:gd name="connsiteX261" fmla="*/ 6450000 w 15335960"/>
              <a:gd name="connsiteY261" fmla="*/ 404657 h 4292964"/>
              <a:gd name="connsiteX262" fmla="*/ 6492365 w 15335960"/>
              <a:gd name="connsiteY262" fmla="*/ 436603 h 4292964"/>
              <a:gd name="connsiteX263" fmla="*/ 6513546 w 15335960"/>
              <a:gd name="connsiteY263" fmla="*/ 479199 h 4292964"/>
              <a:gd name="connsiteX264" fmla="*/ 6481773 w 15335960"/>
              <a:gd name="connsiteY264" fmla="*/ 500496 h 4292964"/>
              <a:gd name="connsiteX265" fmla="*/ 6471182 w 15335960"/>
              <a:gd name="connsiteY265" fmla="*/ 543092 h 4292964"/>
              <a:gd name="connsiteX266" fmla="*/ 6513546 w 15335960"/>
              <a:gd name="connsiteY266" fmla="*/ 543092 h 4292964"/>
              <a:gd name="connsiteX267" fmla="*/ 6513546 w 15335960"/>
              <a:gd name="connsiteY267" fmla="*/ 447252 h 4292964"/>
              <a:gd name="connsiteX268" fmla="*/ 6577094 w 15335960"/>
              <a:gd name="connsiteY268" fmla="*/ 468550 h 4292964"/>
              <a:gd name="connsiteX269" fmla="*/ 6598276 w 15335960"/>
              <a:gd name="connsiteY269" fmla="*/ 500496 h 4292964"/>
              <a:gd name="connsiteX270" fmla="*/ 6566502 w 15335960"/>
              <a:gd name="connsiteY270" fmla="*/ 596336 h 4292964"/>
              <a:gd name="connsiteX271" fmla="*/ 6397044 w 15335960"/>
              <a:gd name="connsiteY271" fmla="*/ 606985 h 4292964"/>
              <a:gd name="connsiteX272" fmla="*/ 6450000 w 15335960"/>
              <a:gd name="connsiteY272" fmla="*/ 649581 h 4292964"/>
              <a:gd name="connsiteX273" fmla="*/ 6481773 w 15335960"/>
              <a:gd name="connsiteY273" fmla="*/ 585687 h 4292964"/>
              <a:gd name="connsiteX274" fmla="*/ 6492365 w 15335960"/>
              <a:gd name="connsiteY274" fmla="*/ 649581 h 4292964"/>
              <a:gd name="connsiteX275" fmla="*/ 6524138 w 15335960"/>
              <a:gd name="connsiteY275" fmla="*/ 596336 h 4292964"/>
              <a:gd name="connsiteX276" fmla="*/ 6513546 w 15335960"/>
              <a:gd name="connsiteY276" fmla="*/ 713474 h 4292964"/>
              <a:gd name="connsiteX277" fmla="*/ 6587685 w 15335960"/>
              <a:gd name="connsiteY277" fmla="*/ 713474 h 4292964"/>
              <a:gd name="connsiteX278" fmla="*/ 6577094 w 15335960"/>
              <a:gd name="connsiteY278" fmla="*/ 660229 h 4292964"/>
              <a:gd name="connsiteX279" fmla="*/ 6545320 w 15335960"/>
              <a:gd name="connsiteY279" fmla="*/ 681527 h 4292964"/>
              <a:gd name="connsiteX280" fmla="*/ 6545320 w 15335960"/>
              <a:gd name="connsiteY280" fmla="*/ 617634 h 4292964"/>
              <a:gd name="connsiteX281" fmla="*/ 6545320 w 15335960"/>
              <a:gd name="connsiteY281" fmla="*/ 660229 h 4292964"/>
              <a:gd name="connsiteX282" fmla="*/ 6566502 w 15335960"/>
              <a:gd name="connsiteY282" fmla="*/ 606985 h 4292964"/>
              <a:gd name="connsiteX283" fmla="*/ 6619458 w 15335960"/>
              <a:gd name="connsiteY283" fmla="*/ 606985 h 4292964"/>
              <a:gd name="connsiteX284" fmla="*/ 6577094 w 15335960"/>
              <a:gd name="connsiteY284" fmla="*/ 585687 h 4292964"/>
              <a:gd name="connsiteX285" fmla="*/ 6608867 w 15335960"/>
              <a:gd name="connsiteY285" fmla="*/ 543092 h 4292964"/>
              <a:gd name="connsiteX286" fmla="*/ 6704187 w 15335960"/>
              <a:gd name="connsiteY286" fmla="*/ 543092 h 4292964"/>
              <a:gd name="connsiteX287" fmla="*/ 6735960 w 15335960"/>
              <a:gd name="connsiteY287" fmla="*/ 596336 h 4292964"/>
              <a:gd name="connsiteX288" fmla="*/ 6746552 w 15335960"/>
              <a:gd name="connsiteY288" fmla="*/ 553741 h 4292964"/>
              <a:gd name="connsiteX289" fmla="*/ 6767734 w 15335960"/>
              <a:gd name="connsiteY289" fmla="*/ 521794 h 4292964"/>
              <a:gd name="connsiteX290" fmla="*/ 6810098 w 15335960"/>
              <a:gd name="connsiteY290" fmla="*/ 564390 h 4292964"/>
              <a:gd name="connsiteX291" fmla="*/ 6759790 w 15335960"/>
              <a:gd name="connsiteY291" fmla="*/ 626952 h 4292964"/>
              <a:gd name="connsiteX292" fmla="*/ 6746552 w 15335960"/>
              <a:gd name="connsiteY292" fmla="*/ 660229 h 4292964"/>
              <a:gd name="connsiteX293" fmla="*/ 6746552 w 15335960"/>
              <a:gd name="connsiteY293" fmla="*/ 660229 h 4292964"/>
              <a:gd name="connsiteX294" fmla="*/ 6746552 w 15335960"/>
              <a:gd name="connsiteY294" fmla="*/ 660229 h 4292964"/>
              <a:gd name="connsiteX295" fmla="*/ 6725369 w 15335960"/>
              <a:gd name="connsiteY295" fmla="*/ 713474 h 4292964"/>
              <a:gd name="connsiteX296" fmla="*/ 6743904 w 15335960"/>
              <a:gd name="connsiteY296" fmla="*/ 694838 h 4292964"/>
              <a:gd name="connsiteX297" fmla="*/ 6746552 w 15335960"/>
              <a:gd name="connsiteY297" fmla="*/ 660229 h 4292964"/>
              <a:gd name="connsiteX298" fmla="*/ 6746552 w 15335960"/>
              <a:gd name="connsiteY298" fmla="*/ 660229 h 4292964"/>
              <a:gd name="connsiteX299" fmla="*/ 6754040 w 15335960"/>
              <a:gd name="connsiteY299" fmla="*/ 672521 h 4292964"/>
              <a:gd name="connsiteX300" fmla="*/ 6799508 w 15335960"/>
              <a:gd name="connsiteY300" fmla="*/ 692176 h 4292964"/>
              <a:gd name="connsiteX301" fmla="*/ 6810098 w 15335960"/>
              <a:gd name="connsiteY301" fmla="*/ 756069 h 4292964"/>
              <a:gd name="connsiteX302" fmla="*/ 6863054 w 15335960"/>
              <a:gd name="connsiteY302" fmla="*/ 756069 h 4292964"/>
              <a:gd name="connsiteX303" fmla="*/ 6873645 w 15335960"/>
              <a:gd name="connsiteY303" fmla="*/ 713474 h 4292964"/>
              <a:gd name="connsiteX304" fmla="*/ 6852463 w 15335960"/>
              <a:gd name="connsiteY304" fmla="*/ 692176 h 4292964"/>
              <a:gd name="connsiteX305" fmla="*/ 6873645 w 15335960"/>
              <a:gd name="connsiteY305" fmla="*/ 660229 h 4292964"/>
              <a:gd name="connsiteX306" fmla="*/ 6841872 w 15335960"/>
              <a:gd name="connsiteY306" fmla="*/ 628283 h 4292964"/>
              <a:gd name="connsiteX307" fmla="*/ 6905419 w 15335960"/>
              <a:gd name="connsiteY307" fmla="*/ 575039 h 4292964"/>
              <a:gd name="connsiteX308" fmla="*/ 6916009 w 15335960"/>
              <a:gd name="connsiteY308" fmla="*/ 617634 h 4292964"/>
              <a:gd name="connsiteX309" fmla="*/ 6979556 w 15335960"/>
              <a:gd name="connsiteY309" fmla="*/ 585687 h 4292964"/>
              <a:gd name="connsiteX310" fmla="*/ 7064285 w 15335960"/>
              <a:gd name="connsiteY310" fmla="*/ 575039 h 4292964"/>
              <a:gd name="connsiteX311" fmla="*/ 7085468 w 15335960"/>
              <a:gd name="connsiteY311" fmla="*/ 564390 h 4292964"/>
              <a:gd name="connsiteX312" fmla="*/ 7106650 w 15335960"/>
              <a:gd name="connsiteY312" fmla="*/ 617634 h 4292964"/>
              <a:gd name="connsiteX313" fmla="*/ 7180788 w 15335960"/>
              <a:gd name="connsiteY313" fmla="*/ 596336 h 4292964"/>
              <a:gd name="connsiteX314" fmla="*/ 7191378 w 15335960"/>
              <a:gd name="connsiteY314" fmla="*/ 649581 h 4292964"/>
              <a:gd name="connsiteX315" fmla="*/ 7212561 w 15335960"/>
              <a:gd name="connsiteY315" fmla="*/ 617634 h 4292964"/>
              <a:gd name="connsiteX316" fmla="*/ 7223152 w 15335960"/>
              <a:gd name="connsiteY316" fmla="*/ 670878 h 4292964"/>
              <a:gd name="connsiteX317" fmla="*/ 7244334 w 15335960"/>
              <a:gd name="connsiteY317" fmla="*/ 670878 h 4292964"/>
              <a:gd name="connsiteX318" fmla="*/ 7244334 w 15335960"/>
              <a:gd name="connsiteY318" fmla="*/ 617634 h 4292964"/>
              <a:gd name="connsiteX319" fmla="*/ 7339654 w 15335960"/>
              <a:gd name="connsiteY319" fmla="*/ 606985 h 4292964"/>
              <a:gd name="connsiteX320" fmla="*/ 7339654 w 15335960"/>
              <a:gd name="connsiteY320" fmla="*/ 649581 h 4292964"/>
              <a:gd name="connsiteX321" fmla="*/ 7382019 w 15335960"/>
              <a:gd name="connsiteY321" fmla="*/ 660229 h 4292964"/>
              <a:gd name="connsiteX322" fmla="*/ 7477339 w 15335960"/>
              <a:gd name="connsiteY322" fmla="*/ 670878 h 4292964"/>
              <a:gd name="connsiteX323" fmla="*/ 7530295 w 15335960"/>
              <a:gd name="connsiteY323" fmla="*/ 660229 h 4292964"/>
              <a:gd name="connsiteX324" fmla="*/ 7551477 w 15335960"/>
              <a:gd name="connsiteY324" fmla="*/ 596336 h 4292964"/>
              <a:gd name="connsiteX325" fmla="*/ 7583250 w 15335960"/>
              <a:gd name="connsiteY325" fmla="*/ 638932 h 4292964"/>
              <a:gd name="connsiteX326" fmla="*/ 7540886 w 15335960"/>
              <a:gd name="connsiteY326" fmla="*/ 670878 h 4292964"/>
              <a:gd name="connsiteX327" fmla="*/ 7530295 w 15335960"/>
              <a:gd name="connsiteY327" fmla="*/ 777367 h 4292964"/>
              <a:gd name="connsiteX328" fmla="*/ 7572660 w 15335960"/>
              <a:gd name="connsiteY328" fmla="*/ 745420 h 4292964"/>
              <a:gd name="connsiteX329" fmla="*/ 7657388 w 15335960"/>
              <a:gd name="connsiteY329" fmla="*/ 734772 h 4292964"/>
              <a:gd name="connsiteX330" fmla="*/ 7678570 w 15335960"/>
              <a:gd name="connsiteY330" fmla="*/ 777367 h 4292964"/>
              <a:gd name="connsiteX331" fmla="*/ 7678570 w 15335960"/>
              <a:gd name="connsiteY331" fmla="*/ 756069 h 4292964"/>
              <a:gd name="connsiteX332" fmla="*/ 7848029 w 15335960"/>
              <a:gd name="connsiteY332" fmla="*/ 788016 h 4292964"/>
              <a:gd name="connsiteX333" fmla="*/ 7816256 w 15335960"/>
              <a:gd name="connsiteY333" fmla="*/ 713474 h 4292964"/>
              <a:gd name="connsiteX334" fmla="*/ 7784482 w 15335960"/>
              <a:gd name="connsiteY334" fmla="*/ 724123 h 4292964"/>
              <a:gd name="connsiteX335" fmla="*/ 7795073 w 15335960"/>
              <a:gd name="connsiteY335" fmla="*/ 745420 h 4292964"/>
              <a:gd name="connsiteX336" fmla="*/ 7689162 w 15335960"/>
              <a:gd name="connsiteY336" fmla="*/ 724123 h 4292964"/>
              <a:gd name="connsiteX337" fmla="*/ 7699753 w 15335960"/>
              <a:gd name="connsiteY337" fmla="*/ 670878 h 4292964"/>
              <a:gd name="connsiteX338" fmla="*/ 7731526 w 15335960"/>
              <a:gd name="connsiteY338" fmla="*/ 692176 h 4292964"/>
              <a:gd name="connsiteX339" fmla="*/ 7826846 w 15335960"/>
              <a:gd name="connsiteY339" fmla="*/ 660229 h 4292964"/>
              <a:gd name="connsiteX340" fmla="*/ 7816256 w 15335960"/>
              <a:gd name="connsiteY340" fmla="*/ 702825 h 4292964"/>
              <a:gd name="connsiteX341" fmla="*/ 7858620 w 15335960"/>
              <a:gd name="connsiteY341" fmla="*/ 692176 h 4292964"/>
              <a:gd name="connsiteX342" fmla="*/ 7848029 w 15335960"/>
              <a:gd name="connsiteY342" fmla="*/ 660229 h 4292964"/>
              <a:gd name="connsiteX343" fmla="*/ 7985714 w 15335960"/>
              <a:gd name="connsiteY343" fmla="*/ 649581 h 4292964"/>
              <a:gd name="connsiteX344" fmla="*/ 8006896 w 15335960"/>
              <a:gd name="connsiteY344" fmla="*/ 702825 h 4292964"/>
              <a:gd name="connsiteX345" fmla="*/ 8028078 w 15335960"/>
              <a:gd name="connsiteY345" fmla="*/ 670878 h 4292964"/>
              <a:gd name="connsiteX346" fmla="*/ 8028078 w 15335960"/>
              <a:gd name="connsiteY346" fmla="*/ 713474 h 4292964"/>
              <a:gd name="connsiteX347" fmla="*/ 8059852 w 15335960"/>
              <a:gd name="connsiteY347" fmla="*/ 702825 h 4292964"/>
              <a:gd name="connsiteX348" fmla="*/ 8049260 w 15335960"/>
              <a:gd name="connsiteY348" fmla="*/ 660229 h 4292964"/>
              <a:gd name="connsiteX349" fmla="*/ 8091625 w 15335960"/>
              <a:gd name="connsiteY349" fmla="*/ 681527 h 4292964"/>
              <a:gd name="connsiteX350" fmla="*/ 8081034 w 15335960"/>
              <a:gd name="connsiteY350" fmla="*/ 724123 h 4292964"/>
              <a:gd name="connsiteX351" fmla="*/ 8112807 w 15335960"/>
              <a:gd name="connsiteY351" fmla="*/ 692176 h 4292964"/>
              <a:gd name="connsiteX352" fmla="*/ 8112807 w 15335960"/>
              <a:gd name="connsiteY352" fmla="*/ 638932 h 4292964"/>
              <a:gd name="connsiteX353" fmla="*/ 8186945 w 15335960"/>
              <a:gd name="connsiteY353" fmla="*/ 660229 h 4292964"/>
              <a:gd name="connsiteX354" fmla="*/ 8176354 w 15335960"/>
              <a:gd name="connsiteY354" fmla="*/ 713474 h 4292964"/>
              <a:gd name="connsiteX355" fmla="*/ 8409359 w 15335960"/>
              <a:gd name="connsiteY355" fmla="*/ 777367 h 4292964"/>
              <a:gd name="connsiteX356" fmla="*/ 8409359 w 15335960"/>
              <a:gd name="connsiteY356" fmla="*/ 734772 h 4292964"/>
              <a:gd name="connsiteX357" fmla="*/ 8419950 w 15335960"/>
              <a:gd name="connsiteY357" fmla="*/ 777367 h 4292964"/>
              <a:gd name="connsiteX358" fmla="*/ 8441132 w 15335960"/>
              <a:gd name="connsiteY358" fmla="*/ 734772 h 4292964"/>
              <a:gd name="connsiteX359" fmla="*/ 8451723 w 15335960"/>
              <a:gd name="connsiteY359" fmla="*/ 788016 h 4292964"/>
              <a:gd name="connsiteX360" fmla="*/ 8515270 w 15335960"/>
              <a:gd name="connsiteY360" fmla="*/ 766718 h 4292964"/>
              <a:gd name="connsiteX361" fmla="*/ 8515270 w 15335960"/>
              <a:gd name="connsiteY361" fmla="*/ 724123 h 4292964"/>
              <a:gd name="connsiteX362" fmla="*/ 8536452 w 15335960"/>
              <a:gd name="connsiteY362" fmla="*/ 713474 h 4292964"/>
              <a:gd name="connsiteX363" fmla="*/ 8621181 w 15335960"/>
              <a:gd name="connsiteY363" fmla="*/ 724123 h 4292964"/>
              <a:gd name="connsiteX364" fmla="*/ 8568226 w 15335960"/>
              <a:gd name="connsiteY364" fmla="*/ 756069 h 4292964"/>
              <a:gd name="connsiteX365" fmla="*/ 8568226 w 15335960"/>
              <a:gd name="connsiteY365" fmla="*/ 788016 h 4292964"/>
              <a:gd name="connsiteX366" fmla="*/ 8674137 w 15335960"/>
              <a:gd name="connsiteY366" fmla="*/ 798665 h 4292964"/>
              <a:gd name="connsiteX367" fmla="*/ 8610590 w 15335960"/>
              <a:gd name="connsiteY367" fmla="*/ 766718 h 4292964"/>
              <a:gd name="connsiteX368" fmla="*/ 8621181 w 15335960"/>
              <a:gd name="connsiteY368" fmla="*/ 713474 h 4292964"/>
              <a:gd name="connsiteX369" fmla="*/ 8674137 w 15335960"/>
              <a:gd name="connsiteY369" fmla="*/ 724123 h 4292964"/>
              <a:gd name="connsiteX370" fmla="*/ 8716502 w 15335960"/>
              <a:gd name="connsiteY370" fmla="*/ 777367 h 4292964"/>
              <a:gd name="connsiteX371" fmla="*/ 8695319 w 15335960"/>
              <a:gd name="connsiteY371" fmla="*/ 702825 h 4292964"/>
              <a:gd name="connsiteX372" fmla="*/ 8737684 w 15335960"/>
              <a:gd name="connsiteY372" fmla="*/ 756069 h 4292964"/>
              <a:gd name="connsiteX373" fmla="*/ 8780048 w 15335960"/>
              <a:gd name="connsiteY373" fmla="*/ 756069 h 4292964"/>
              <a:gd name="connsiteX374" fmla="*/ 8885960 w 15335960"/>
              <a:gd name="connsiteY374" fmla="*/ 745420 h 4292964"/>
              <a:gd name="connsiteX375" fmla="*/ 8928324 w 15335960"/>
              <a:gd name="connsiteY375" fmla="*/ 681527 h 4292964"/>
              <a:gd name="connsiteX376" fmla="*/ 8949507 w 15335960"/>
              <a:gd name="connsiteY376" fmla="*/ 756069 h 4292964"/>
              <a:gd name="connsiteX377" fmla="*/ 9055418 w 15335960"/>
              <a:gd name="connsiteY377" fmla="*/ 660229 h 4292964"/>
              <a:gd name="connsiteX378" fmla="*/ 9097782 w 15335960"/>
              <a:gd name="connsiteY378" fmla="*/ 660229 h 4292964"/>
              <a:gd name="connsiteX379" fmla="*/ 9224876 w 15335960"/>
              <a:gd name="connsiteY379" fmla="*/ 660229 h 4292964"/>
              <a:gd name="connsiteX380" fmla="*/ 9182511 w 15335960"/>
              <a:gd name="connsiteY380" fmla="*/ 713474 h 4292964"/>
              <a:gd name="connsiteX381" fmla="*/ 9224876 w 15335960"/>
              <a:gd name="connsiteY381" fmla="*/ 766718 h 4292964"/>
              <a:gd name="connsiteX382" fmla="*/ 9246058 w 15335960"/>
              <a:gd name="connsiteY382" fmla="*/ 745420 h 4292964"/>
              <a:gd name="connsiteX383" fmla="*/ 9256649 w 15335960"/>
              <a:gd name="connsiteY383" fmla="*/ 681527 h 4292964"/>
              <a:gd name="connsiteX384" fmla="*/ 9256649 w 15335960"/>
              <a:gd name="connsiteY384" fmla="*/ 756069 h 4292964"/>
              <a:gd name="connsiteX385" fmla="*/ 9299014 w 15335960"/>
              <a:gd name="connsiteY385" fmla="*/ 841260 h 4292964"/>
              <a:gd name="connsiteX386" fmla="*/ 9320196 w 15335960"/>
              <a:gd name="connsiteY386" fmla="*/ 734772 h 4292964"/>
              <a:gd name="connsiteX387" fmla="*/ 9373152 w 15335960"/>
              <a:gd name="connsiteY387" fmla="*/ 809314 h 4292964"/>
              <a:gd name="connsiteX388" fmla="*/ 9341378 w 15335960"/>
              <a:gd name="connsiteY388" fmla="*/ 692176 h 4292964"/>
              <a:gd name="connsiteX389" fmla="*/ 9436699 w 15335960"/>
              <a:gd name="connsiteY389" fmla="*/ 734772 h 4292964"/>
              <a:gd name="connsiteX390" fmla="*/ 9341378 w 15335960"/>
              <a:gd name="connsiteY390" fmla="*/ 628283 h 4292964"/>
              <a:gd name="connsiteX391" fmla="*/ 9397975 w 15335960"/>
              <a:gd name="connsiteY391" fmla="*/ 632775 h 4292964"/>
              <a:gd name="connsiteX392" fmla="*/ 9403741 w 15335960"/>
              <a:gd name="connsiteY392" fmla="*/ 646718 h 4292964"/>
              <a:gd name="connsiteX393" fmla="*/ 9403601 w 15335960"/>
              <a:gd name="connsiteY393" fmla="*/ 646918 h 4292964"/>
              <a:gd name="connsiteX394" fmla="*/ 9394334 w 15335960"/>
              <a:gd name="connsiteY394" fmla="*/ 660229 h 4292964"/>
              <a:gd name="connsiteX395" fmla="*/ 9457881 w 15335960"/>
              <a:gd name="connsiteY395" fmla="*/ 724123 h 4292964"/>
              <a:gd name="connsiteX396" fmla="*/ 9457881 w 15335960"/>
              <a:gd name="connsiteY396" fmla="*/ 798665 h 4292964"/>
              <a:gd name="connsiteX397" fmla="*/ 9489654 w 15335960"/>
              <a:gd name="connsiteY397" fmla="*/ 788016 h 4292964"/>
              <a:gd name="connsiteX398" fmla="*/ 9479063 w 15335960"/>
              <a:gd name="connsiteY398" fmla="*/ 756069 h 4292964"/>
              <a:gd name="connsiteX399" fmla="*/ 9532019 w 15335960"/>
              <a:gd name="connsiteY399" fmla="*/ 734772 h 4292964"/>
              <a:gd name="connsiteX400" fmla="*/ 9595566 w 15335960"/>
              <a:gd name="connsiteY400" fmla="*/ 724123 h 4292964"/>
              <a:gd name="connsiteX401" fmla="*/ 9616748 w 15335960"/>
              <a:gd name="connsiteY401" fmla="*/ 766718 h 4292964"/>
              <a:gd name="connsiteX402" fmla="*/ 9648521 w 15335960"/>
              <a:gd name="connsiteY402" fmla="*/ 734772 h 4292964"/>
              <a:gd name="connsiteX403" fmla="*/ 9680295 w 15335960"/>
              <a:gd name="connsiteY403" fmla="*/ 809314 h 4292964"/>
              <a:gd name="connsiteX404" fmla="*/ 9754433 w 15335960"/>
              <a:gd name="connsiteY404" fmla="*/ 766718 h 4292964"/>
              <a:gd name="connsiteX405" fmla="*/ 9712068 w 15335960"/>
              <a:gd name="connsiteY405" fmla="*/ 819962 h 4292964"/>
              <a:gd name="connsiteX406" fmla="*/ 9743841 w 15335960"/>
              <a:gd name="connsiteY406" fmla="*/ 851909 h 4292964"/>
              <a:gd name="connsiteX407" fmla="*/ 9807388 w 15335960"/>
              <a:gd name="connsiteY407" fmla="*/ 766718 h 4292964"/>
              <a:gd name="connsiteX408" fmla="*/ 9945073 w 15335960"/>
              <a:gd name="connsiteY408" fmla="*/ 777367 h 4292964"/>
              <a:gd name="connsiteX409" fmla="*/ 9966255 w 15335960"/>
              <a:gd name="connsiteY409" fmla="*/ 745420 h 4292964"/>
              <a:gd name="connsiteX410" fmla="*/ 9998029 w 15335960"/>
              <a:gd name="connsiteY410" fmla="*/ 819962 h 4292964"/>
              <a:gd name="connsiteX411" fmla="*/ 9998029 w 15335960"/>
              <a:gd name="connsiteY411" fmla="*/ 756069 h 4292964"/>
              <a:gd name="connsiteX412" fmla="*/ 10082758 w 15335960"/>
              <a:gd name="connsiteY412" fmla="*/ 734772 h 4292964"/>
              <a:gd name="connsiteX413" fmla="*/ 10072166 w 15335960"/>
              <a:gd name="connsiteY413" fmla="*/ 788016 h 4292964"/>
              <a:gd name="connsiteX414" fmla="*/ 10146304 w 15335960"/>
              <a:gd name="connsiteY414" fmla="*/ 745420 h 4292964"/>
              <a:gd name="connsiteX415" fmla="*/ 10209851 w 15335960"/>
              <a:gd name="connsiteY415" fmla="*/ 745420 h 4292964"/>
              <a:gd name="connsiteX416" fmla="*/ 10231033 w 15335960"/>
              <a:gd name="connsiteY416" fmla="*/ 809314 h 4292964"/>
              <a:gd name="connsiteX417" fmla="*/ 10283989 w 15335960"/>
              <a:gd name="connsiteY417" fmla="*/ 798665 h 4292964"/>
              <a:gd name="connsiteX418" fmla="*/ 10294580 w 15335960"/>
              <a:gd name="connsiteY418" fmla="*/ 724123 h 4292964"/>
              <a:gd name="connsiteX419" fmla="*/ 10294580 w 15335960"/>
              <a:gd name="connsiteY419" fmla="*/ 841260 h 4292964"/>
              <a:gd name="connsiteX420" fmla="*/ 10315763 w 15335960"/>
              <a:gd name="connsiteY420" fmla="*/ 830611 h 4292964"/>
              <a:gd name="connsiteX421" fmla="*/ 10326354 w 15335960"/>
              <a:gd name="connsiteY421" fmla="*/ 777367 h 4292964"/>
              <a:gd name="connsiteX422" fmla="*/ 10347536 w 15335960"/>
              <a:gd name="connsiteY422" fmla="*/ 830611 h 4292964"/>
              <a:gd name="connsiteX423" fmla="*/ 10347536 w 15335960"/>
              <a:gd name="connsiteY423" fmla="*/ 734772 h 4292964"/>
              <a:gd name="connsiteX424" fmla="*/ 10368718 w 15335960"/>
              <a:gd name="connsiteY424" fmla="*/ 734772 h 4292964"/>
              <a:gd name="connsiteX425" fmla="*/ 10389900 w 15335960"/>
              <a:gd name="connsiteY425" fmla="*/ 756069 h 4292964"/>
              <a:gd name="connsiteX426" fmla="*/ 10368718 w 15335960"/>
              <a:gd name="connsiteY426" fmla="*/ 788016 h 4292964"/>
              <a:gd name="connsiteX427" fmla="*/ 10421674 w 15335960"/>
              <a:gd name="connsiteY427" fmla="*/ 788016 h 4292964"/>
              <a:gd name="connsiteX428" fmla="*/ 10389900 w 15335960"/>
              <a:gd name="connsiteY428" fmla="*/ 756069 h 4292964"/>
              <a:gd name="connsiteX429" fmla="*/ 10442856 w 15335960"/>
              <a:gd name="connsiteY429" fmla="*/ 681527 h 4292964"/>
              <a:gd name="connsiteX430" fmla="*/ 10453447 w 15335960"/>
              <a:gd name="connsiteY430" fmla="*/ 756069 h 4292964"/>
              <a:gd name="connsiteX431" fmla="*/ 10442856 w 15335960"/>
              <a:gd name="connsiteY431" fmla="*/ 819962 h 4292964"/>
              <a:gd name="connsiteX432" fmla="*/ 10506403 w 15335960"/>
              <a:gd name="connsiteY432" fmla="*/ 798665 h 4292964"/>
              <a:gd name="connsiteX433" fmla="*/ 10464038 w 15335960"/>
              <a:gd name="connsiteY433" fmla="*/ 756069 h 4292964"/>
              <a:gd name="connsiteX434" fmla="*/ 10559359 w 15335960"/>
              <a:gd name="connsiteY434" fmla="*/ 692176 h 4292964"/>
              <a:gd name="connsiteX435" fmla="*/ 10601723 w 15335960"/>
              <a:gd name="connsiteY435" fmla="*/ 745420 h 4292964"/>
              <a:gd name="connsiteX436" fmla="*/ 10665270 w 15335960"/>
              <a:gd name="connsiteY436" fmla="*/ 692176 h 4292964"/>
              <a:gd name="connsiteX437" fmla="*/ 10718226 w 15335960"/>
              <a:gd name="connsiteY437" fmla="*/ 724123 h 4292964"/>
              <a:gd name="connsiteX438" fmla="*/ 10675861 w 15335960"/>
              <a:gd name="connsiteY438" fmla="*/ 756069 h 4292964"/>
              <a:gd name="connsiteX439" fmla="*/ 10654679 w 15335960"/>
              <a:gd name="connsiteY439" fmla="*/ 819962 h 4292964"/>
              <a:gd name="connsiteX440" fmla="*/ 10686452 w 15335960"/>
              <a:gd name="connsiteY440" fmla="*/ 841260 h 4292964"/>
              <a:gd name="connsiteX441" fmla="*/ 10781772 w 15335960"/>
              <a:gd name="connsiteY441" fmla="*/ 724123 h 4292964"/>
              <a:gd name="connsiteX442" fmla="*/ 10771181 w 15335960"/>
              <a:gd name="connsiteY442" fmla="*/ 809314 h 4292964"/>
              <a:gd name="connsiteX443" fmla="*/ 10739408 w 15335960"/>
              <a:gd name="connsiteY443" fmla="*/ 851909 h 4292964"/>
              <a:gd name="connsiteX444" fmla="*/ 10813546 w 15335960"/>
              <a:gd name="connsiteY444" fmla="*/ 862558 h 4292964"/>
              <a:gd name="connsiteX445" fmla="*/ 10887684 w 15335960"/>
              <a:gd name="connsiteY445" fmla="*/ 851909 h 4292964"/>
              <a:gd name="connsiteX446" fmla="*/ 10961822 w 15335960"/>
              <a:gd name="connsiteY446" fmla="*/ 777367 h 4292964"/>
              <a:gd name="connsiteX447" fmla="*/ 10930048 w 15335960"/>
              <a:gd name="connsiteY447" fmla="*/ 862558 h 4292964"/>
              <a:gd name="connsiteX448" fmla="*/ 11057142 w 15335960"/>
              <a:gd name="connsiteY448" fmla="*/ 798665 h 4292964"/>
              <a:gd name="connsiteX449" fmla="*/ 11035959 w 15335960"/>
              <a:gd name="connsiteY449" fmla="*/ 788016 h 4292964"/>
              <a:gd name="connsiteX450" fmla="*/ 11057142 w 15335960"/>
              <a:gd name="connsiteY450" fmla="*/ 745420 h 4292964"/>
              <a:gd name="connsiteX451" fmla="*/ 11110097 w 15335960"/>
              <a:gd name="connsiteY451" fmla="*/ 798665 h 4292964"/>
              <a:gd name="connsiteX452" fmla="*/ 11173644 w 15335960"/>
              <a:gd name="connsiteY452" fmla="*/ 724123 h 4292964"/>
              <a:gd name="connsiteX453" fmla="*/ 11205418 w 15335960"/>
              <a:gd name="connsiteY453" fmla="*/ 777367 h 4292964"/>
              <a:gd name="connsiteX454" fmla="*/ 11194826 w 15335960"/>
              <a:gd name="connsiteY454" fmla="*/ 670878 h 4292964"/>
              <a:gd name="connsiteX455" fmla="*/ 11290147 w 15335960"/>
              <a:gd name="connsiteY455" fmla="*/ 766718 h 4292964"/>
              <a:gd name="connsiteX456" fmla="*/ 11290147 w 15335960"/>
              <a:gd name="connsiteY456" fmla="*/ 724123 h 4292964"/>
              <a:gd name="connsiteX457" fmla="*/ 11300738 w 15335960"/>
              <a:gd name="connsiteY457" fmla="*/ 777367 h 4292964"/>
              <a:gd name="connsiteX458" fmla="*/ 11364285 w 15335960"/>
              <a:gd name="connsiteY458" fmla="*/ 766718 h 4292964"/>
              <a:gd name="connsiteX459" fmla="*/ 11374876 w 15335960"/>
              <a:gd name="connsiteY459" fmla="*/ 702825 h 4292964"/>
              <a:gd name="connsiteX460" fmla="*/ 11385467 w 15335960"/>
              <a:gd name="connsiteY460" fmla="*/ 756069 h 4292964"/>
              <a:gd name="connsiteX461" fmla="*/ 11459605 w 15335960"/>
              <a:gd name="connsiteY461" fmla="*/ 745420 h 4292964"/>
              <a:gd name="connsiteX462" fmla="*/ 11470196 w 15335960"/>
              <a:gd name="connsiteY462" fmla="*/ 670878 h 4292964"/>
              <a:gd name="connsiteX463" fmla="*/ 11512560 w 15335960"/>
              <a:gd name="connsiteY463" fmla="*/ 670878 h 4292964"/>
              <a:gd name="connsiteX464" fmla="*/ 11501969 w 15335960"/>
              <a:gd name="connsiteY464" fmla="*/ 724123 h 4292964"/>
              <a:gd name="connsiteX465" fmla="*/ 11734974 w 15335960"/>
              <a:gd name="connsiteY465" fmla="*/ 702825 h 4292964"/>
              <a:gd name="connsiteX466" fmla="*/ 11734974 w 15335960"/>
              <a:gd name="connsiteY466" fmla="*/ 660229 h 4292964"/>
              <a:gd name="connsiteX467" fmla="*/ 11766748 w 15335960"/>
              <a:gd name="connsiteY467" fmla="*/ 681527 h 4292964"/>
              <a:gd name="connsiteX468" fmla="*/ 11766748 w 15335960"/>
              <a:gd name="connsiteY468" fmla="*/ 724123 h 4292964"/>
              <a:gd name="connsiteX469" fmla="*/ 11840886 w 15335960"/>
              <a:gd name="connsiteY469" fmla="*/ 692176 h 4292964"/>
              <a:gd name="connsiteX470" fmla="*/ 11851477 w 15335960"/>
              <a:gd name="connsiteY470" fmla="*/ 734772 h 4292964"/>
              <a:gd name="connsiteX471" fmla="*/ 11936206 w 15335960"/>
              <a:gd name="connsiteY471" fmla="*/ 713474 h 4292964"/>
              <a:gd name="connsiteX472" fmla="*/ 11936206 w 15335960"/>
              <a:gd name="connsiteY472" fmla="*/ 681527 h 4292964"/>
              <a:gd name="connsiteX473" fmla="*/ 11893841 w 15335960"/>
              <a:gd name="connsiteY473" fmla="*/ 670878 h 4292964"/>
              <a:gd name="connsiteX474" fmla="*/ 11946797 w 15335960"/>
              <a:gd name="connsiteY474" fmla="*/ 596336 h 4292964"/>
              <a:gd name="connsiteX475" fmla="*/ 11936206 w 15335960"/>
              <a:gd name="connsiteY475" fmla="*/ 670878 h 4292964"/>
              <a:gd name="connsiteX476" fmla="*/ 12179802 w 15335960"/>
              <a:gd name="connsiteY476" fmla="*/ 564390 h 4292964"/>
              <a:gd name="connsiteX477" fmla="*/ 12211575 w 15335960"/>
              <a:gd name="connsiteY477" fmla="*/ 543092 h 4292964"/>
              <a:gd name="connsiteX478" fmla="*/ 12158619 w 15335960"/>
              <a:gd name="connsiteY478" fmla="*/ 638932 h 4292964"/>
              <a:gd name="connsiteX479" fmla="*/ 12306895 w 15335960"/>
              <a:gd name="connsiteY479" fmla="*/ 585687 h 4292964"/>
              <a:gd name="connsiteX480" fmla="*/ 12306895 w 15335960"/>
              <a:gd name="connsiteY480" fmla="*/ 596336 h 4292964"/>
              <a:gd name="connsiteX481" fmla="*/ 12253940 w 15335960"/>
              <a:gd name="connsiteY481" fmla="*/ 692176 h 4292964"/>
              <a:gd name="connsiteX482" fmla="*/ 12349260 w 15335960"/>
              <a:gd name="connsiteY482" fmla="*/ 606985 h 4292964"/>
              <a:gd name="connsiteX483" fmla="*/ 12349260 w 15335960"/>
              <a:gd name="connsiteY483" fmla="*/ 649581 h 4292964"/>
              <a:gd name="connsiteX484" fmla="*/ 12550491 w 15335960"/>
              <a:gd name="connsiteY484" fmla="*/ 447252 h 4292964"/>
              <a:gd name="connsiteX485" fmla="*/ 12550491 w 15335960"/>
              <a:gd name="connsiteY485" fmla="*/ 532443 h 4292964"/>
              <a:gd name="connsiteX486" fmla="*/ 12539900 w 15335960"/>
              <a:gd name="connsiteY486" fmla="*/ 500496 h 4292964"/>
              <a:gd name="connsiteX487" fmla="*/ 12529309 w 15335960"/>
              <a:gd name="connsiteY487" fmla="*/ 532443 h 4292964"/>
              <a:gd name="connsiteX488" fmla="*/ 12582265 w 15335960"/>
              <a:gd name="connsiteY488" fmla="*/ 543092 h 4292964"/>
              <a:gd name="connsiteX489" fmla="*/ 12582265 w 15335960"/>
              <a:gd name="connsiteY489" fmla="*/ 500496 h 4292964"/>
              <a:gd name="connsiteX490" fmla="*/ 12624629 w 15335960"/>
              <a:gd name="connsiteY490" fmla="*/ 532443 h 4292964"/>
              <a:gd name="connsiteX491" fmla="*/ 12635220 w 15335960"/>
              <a:gd name="connsiteY491" fmla="*/ 500496 h 4292964"/>
              <a:gd name="connsiteX492" fmla="*/ 12608411 w 15335960"/>
              <a:gd name="connsiteY492" fmla="*/ 487019 h 4292964"/>
              <a:gd name="connsiteX493" fmla="*/ 12603571 w 15335960"/>
              <a:gd name="connsiteY493" fmla="*/ 458629 h 4292964"/>
              <a:gd name="connsiteX494" fmla="*/ 12604605 w 15335960"/>
              <a:gd name="connsiteY494" fmla="*/ 458400 h 4292964"/>
              <a:gd name="connsiteX495" fmla="*/ 12677585 w 15335960"/>
              <a:gd name="connsiteY495" fmla="*/ 394008 h 4292964"/>
              <a:gd name="connsiteX496" fmla="*/ 12645812 w 15335960"/>
              <a:gd name="connsiteY496" fmla="*/ 543092 h 4292964"/>
              <a:gd name="connsiteX497" fmla="*/ 12730541 w 15335960"/>
              <a:gd name="connsiteY497" fmla="*/ 489848 h 4292964"/>
              <a:gd name="connsiteX498" fmla="*/ 12783496 w 15335960"/>
              <a:gd name="connsiteY498" fmla="*/ 511145 h 4292964"/>
              <a:gd name="connsiteX499" fmla="*/ 12847043 w 15335960"/>
              <a:gd name="connsiteY499" fmla="*/ 468550 h 4292964"/>
              <a:gd name="connsiteX500" fmla="*/ 12825861 w 15335960"/>
              <a:gd name="connsiteY500" fmla="*/ 521794 h 4292964"/>
              <a:gd name="connsiteX501" fmla="*/ 12857634 w 15335960"/>
              <a:gd name="connsiteY501" fmla="*/ 489848 h 4292964"/>
              <a:gd name="connsiteX502" fmla="*/ 12857634 w 15335960"/>
              <a:gd name="connsiteY502" fmla="*/ 436603 h 4292964"/>
              <a:gd name="connsiteX503" fmla="*/ 12931772 w 15335960"/>
              <a:gd name="connsiteY503" fmla="*/ 383359 h 4292964"/>
              <a:gd name="connsiteX504" fmla="*/ 13037683 w 15335960"/>
              <a:gd name="connsiteY504" fmla="*/ 425954 h 4292964"/>
              <a:gd name="connsiteX505" fmla="*/ 13069457 w 15335960"/>
              <a:gd name="connsiteY505" fmla="*/ 372710 h 4292964"/>
              <a:gd name="connsiteX506" fmla="*/ 13037683 w 15335960"/>
              <a:gd name="connsiteY506" fmla="*/ 532443 h 4292964"/>
              <a:gd name="connsiteX507" fmla="*/ 13196550 w 15335960"/>
              <a:gd name="connsiteY507" fmla="*/ 415306 h 4292964"/>
              <a:gd name="connsiteX508" fmla="*/ 13355417 w 15335960"/>
              <a:gd name="connsiteY508" fmla="*/ 319466 h 4292964"/>
              <a:gd name="connsiteX509" fmla="*/ 13185959 w 15335960"/>
              <a:gd name="connsiteY509" fmla="*/ 351412 h 4292964"/>
              <a:gd name="connsiteX510" fmla="*/ 13164777 w 15335960"/>
              <a:gd name="connsiteY510" fmla="*/ 404657 h 4292964"/>
              <a:gd name="connsiteX511" fmla="*/ 13154186 w 15335960"/>
              <a:gd name="connsiteY511" fmla="*/ 362061 h 4292964"/>
              <a:gd name="connsiteX512" fmla="*/ 13069457 w 15335960"/>
              <a:gd name="connsiteY512" fmla="*/ 479199 h 4292964"/>
              <a:gd name="connsiteX513" fmla="*/ 13175368 w 15335960"/>
              <a:gd name="connsiteY513" fmla="*/ 298168 h 4292964"/>
              <a:gd name="connsiteX514" fmla="*/ 13164777 w 15335960"/>
              <a:gd name="connsiteY514" fmla="*/ 362061 h 4292964"/>
              <a:gd name="connsiteX515" fmla="*/ 13249506 w 15335960"/>
              <a:gd name="connsiteY515" fmla="*/ 223626 h 4292964"/>
              <a:gd name="connsiteX516" fmla="*/ 13344826 w 15335960"/>
              <a:gd name="connsiteY516" fmla="*/ 266221 h 4292964"/>
              <a:gd name="connsiteX517" fmla="*/ 13408373 w 15335960"/>
              <a:gd name="connsiteY517" fmla="*/ 138435 h 4292964"/>
              <a:gd name="connsiteX518" fmla="*/ 13408373 w 15335960"/>
              <a:gd name="connsiteY518" fmla="*/ 212977 h 4292964"/>
              <a:gd name="connsiteX519" fmla="*/ 13440146 w 15335960"/>
              <a:gd name="connsiteY519" fmla="*/ 255572 h 4292964"/>
              <a:gd name="connsiteX520" fmla="*/ 13482511 w 15335960"/>
              <a:gd name="connsiteY520" fmla="*/ 181030 h 4292964"/>
              <a:gd name="connsiteX521" fmla="*/ 13524875 w 15335960"/>
              <a:gd name="connsiteY521" fmla="*/ 181030 h 4292964"/>
              <a:gd name="connsiteX522" fmla="*/ 13503693 w 15335960"/>
              <a:gd name="connsiteY522" fmla="*/ 159733 h 4292964"/>
              <a:gd name="connsiteX523" fmla="*/ 13524875 w 15335960"/>
              <a:gd name="connsiteY523" fmla="*/ 95839 h 4292964"/>
              <a:gd name="connsiteX524" fmla="*/ 13567240 w 15335960"/>
              <a:gd name="connsiteY524" fmla="*/ 117137 h 4292964"/>
              <a:gd name="connsiteX525" fmla="*/ 13567240 w 15335960"/>
              <a:gd name="connsiteY525" fmla="*/ 191679 h 4292964"/>
              <a:gd name="connsiteX526" fmla="*/ 13630787 w 15335960"/>
              <a:gd name="connsiteY526" fmla="*/ 42595 h 4292964"/>
              <a:gd name="connsiteX527" fmla="*/ 13704925 w 15335960"/>
              <a:gd name="connsiteY527" fmla="*/ 31946 h 4292964"/>
              <a:gd name="connsiteX528" fmla="*/ 13683742 w 15335960"/>
              <a:gd name="connsiteY528" fmla="*/ 95839 h 4292964"/>
              <a:gd name="connsiteX529" fmla="*/ 13651969 w 15335960"/>
              <a:gd name="connsiteY529" fmla="*/ 106488 h 4292964"/>
              <a:gd name="connsiteX530" fmla="*/ 13662560 w 15335960"/>
              <a:gd name="connsiteY530" fmla="*/ 149084 h 4292964"/>
              <a:gd name="connsiteX531" fmla="*/ 13694334 w 15335960"/>
              <a:gd name="connsiteY531" fmla="*/ 95839 h 4292964"/>
              <a:gd name="connsiteX532" fmla="*/ 13747289 w 15335960"/>
              <a:gd name="connsiteY532" fmla="*/ 127786 h 4292964"/>
              <a:gd name="connsiteX533" fmla="*/ 13641378 w 15335960"/>
              <a:gd name="connsiteY533" fmla="*/ 276870 h 4292964"/>
              <a:gd name="connsiteX534" fmla="*/ 13768471 w 15335960"/>
              <a:gd name="connsiteY534" fmla="*/ 266221 h 4292964"/>
              <a:gd name="connsiteX535" fmla="*/ 13810836 w 15335960"/>
              <a:gd name="connsiteY535" fmla="*/ 223626 h 4292964"/>
              <a:gd name="connsiteX536" fmla="*/ 13800245 w 15335960"/>
              <a:gd name="connsiteY536" fmla="*/ 191679 h 4292964"/>
              <a:gd name="connsiteX537" fmla="*/ 14012068 w 15335960"/>
              <a:gd name="connsiteY537" fmla="*/ 181030 h 4292964"/>
              <a:gd name="connsiteX538" fmla="*/ 14012068 w 15335960"/>
              <a:gd name="connsiteY538" fmla="*/ 127786 h 4292964"/>
              <a:gd name="connsiteX539" fmla="*/ 14054432 w 15335960"/>
              <a:gd name="connsiteY539" fmla="*/ 149084 h 4292964"/>
              <a:gd name="connsiteX540" fmla="*/ 14033250 w 15335960"/>
              <a:gd name="connsiteY540" fmla="*/ 202328 h 4292964"/>
              <a:gd name="connsiteX541" fmla="*/ 14117979 w 15335960"/>
              <a:gd name="connsiteY541" fmla="*/ 191679 h 4292964"/>
              <a:gd name="connsiteX542" fmla="*/ 14139161 w 15335960"/>
              <a:gd name="connsiteY542" fmla="*/ 255572 h 4292964"/>
              <a:gd name="connsiteX543" fmla="*/ 14149752 w 15335960"/>
              <a:gd name="connsiteY543" fmla="*/ 212977 h 4292964"/>
              <a:gd name="connsiteX544" fmla="*/ 14170935 w 15335960"/>
              <a:gd name="connsiteY544" fmla="*/ 276870 h 4292964"/>
              <a:gd name="connsiteX545" fmla="*/ 14202708 w 15335960"/>
              <a:gd name="connsiteY545" fmla="*/ 223626 h 4292964"/>
              <a:gd name="connsiteX546" fmla="*/ 14213299 w 15335960"/>
              <a:gd name="connsiteY546" fmla="*/ 330115 h 4292964"/>
              <a:gd name="connsiteX547" fmla="*/ 14266255 w 15335960"/>
              <a:gd name="connsiteY547" fmla="*/ 319466 h 4292964"/>
              <a:gd name="connsiteX548" fmla="*/ 14255664 w 15335960"/>
              <a:gd name="connsiteY548" fmla="*/ 340763 h 4292964"/>
              <a:gd name="connsiteX549" fmla="*/ 14255664 w 15335960"/>
              <a:gd name="connsiteY549" fmla="*/ 351412 h 4292964"/>
              <a:gd name="connsiteX550" fmla="*/ 14223890 w 15335960"/>
              <a:gd name="connsiteY550" fmla="*/ 362061 h 4292964"/>
              <a:gd name="connsiteX551" fmla="*/ 14308619 w 15335960"/>
              <a:gd name="connsiteY551" fmla="*/ 319466 h 4292964"/>
              <a:gd name="connsiteX552" fmla="*/ 14340393 w 15335960"/>
              <a:gd name="connsiteY552" fmla="*/ 372710 h 4292964"/>
              <a:gd name="connsiteX553" fmla="*/ 14361575 w 15335960"/>
              <a:gd name="connsiteY553" fmla="*/ 351412 h 4292964"/>
              <a:gd name="connsiteX554" fmla="*/ 14361575 w 15335960"/>
              <a:gd name="connsiteY554" fmla="*/ 457901 h 4292964"/>
              <a:gd name="connsiteX555" fmla="*/ 14298028 w 15335960"/>
              <a:gd name="connsiteY555" fmla="*/ 479199 h 4292964"/>
              <a:gd name="connsiteX556" fmla="*/ 14308619 w 15335960"/>
              <a:gd name="connsiteY556" fmla="*/ 553741 h 4292964"/>
              <a:gd name="connsiteX557" fmla="*/ 14393348 w 15335960"/>
              <a:gd name="connsiteY557" fmla="*/ 479199 h 4292964"/>
              <a:gd name="connsiteX558" fmla="*/ 14435713 w 15335960"/>
              <a:gd name="connsiteY558" fmla="*/ 404657 h 4292964"/>
              <a:gd name="connsiteX559" fmla="*/ 14403939 w 15335960"/>
              <a:gd name="connsiteY559" fmla="*/ 447252 h 4292964"/>
              <a:gd name="connsiteX560" fmla="*/ 14425122 w 15335960"/>
              <a:gd name="connsiteY560" fmla="*/ 511145 h 4292964"/>
              <a:gd name="connsiteX561" fmla="*/ 14446304 w 15335960"/>
              <a:gd name="connsiteY561" fmla="*/ 457901 h 4292964"/>
              <a:gd name="connsiteX562" fmla="*/ 14456895 w 15335960"/>
              <a:gd name="connsiteY562" fmla="*/ 489848 h 4292964"/>
              <a:gd name="connsiteX563" fmla="*/ 14488668 w 15335960"/>
              <a:gd name="connsiteY563" fmla="*/ 415306 h 4292964"/>
              <a:gd name="connsiteX564" fmla="*/ 14509851 w 15335960"/>
              <a:gd name="connsiteY564" fmla="*/ 479199 h 4292964"/>
              <a:gd name="connsiteX565" fmla="*/ 14541624 w 15335960"/>
              <a:gd name="connsiteY565" fmla="*/ 394008 h 4292964"/>
              <a:gd name="connsiteX566" fmla="*/ 14531033 w 15335960"/>
              <a:gd name="connsiteY566" fmla="*/ 447252 h 4292964"/>
              <a:gd name="connsiteX567" fmla="*/ 14552215 w 15335960"/>
              <a:gd name="connsiteY567" fmla="*/ 468550 h 4292964"/>
              <a:gd name="connsiteX568" fmla="*/ 14626353 w 15335960"/>
              <a:gd name="connsiteY568" fmla="*/ 394008 h 4292964"/>
              <a:gd name="connsiteX569" fmla="*/ 14636944 w 15335960"/>
              <a:gd name="connsiteY569" fmla="*/ 319466 h 4292964"/>
              <a:gd name="connsiteX570" fmla="*/ 14658127 w 15335960"/>
              <a:gd name="connsiteY570" fmla="*/ 298168 h 4292964"/>
              <a:gd name="connsiteX571" fmla="*/ 14700491 w 15335960"/>
              <a:gd name="connsiteY571" fmla="*/ 319466 h 4292964"/>
              <a:gd name="connsiteX572" fmla="*/ 14605171 w 15335960"/>
              <a:gd name="connsiteY572" fmla="*/ 415306 h 4292964"/>
              <a:gd name="connsiteX573" fmla="*/ 14605171 w 15335960"/>
              <a:gd name="connsiteY573" fmla="*/ 447252 h 4292964"/>
              <a:gd name="connsiteX574" fmla="*/ 14827585 w 15335960"/>
              <a:gd name="connsiteY574" fmla="*/ 319466 h 4292964"/>
              <a:gd name="connsiteX575" fmla="*/ 14848767 w 15335960"/>
              <a:gd name="connsiteY575" fmla="*/ 362061 h 4292964"/>
              <a:gd name="connsiteX576" fmla="*/ 14742856 w 15335960"/>
              <a:gd name="connsiteY576" fmla="*/ 521794 h 4292964"/>
              <a:gd name="connsiteX577" fmla="*/ 14753447 w 15335960"/>
              <a:gd name="connsiteY577" fmla="*/ 543092 h 4292964"/>
              <a:gd name="connsiteX578" fmla="*/ 14922905 w 15335960"/>
              <a:gd name="connsiteY578" fmla="*/ 447252 h 4292964"/>
              <a:gd name="connsiteX579" fmla="*/ 15071181 w 15335960"/>
              <a:gd name="connsiteY579" fmla="*/ 425954 h 4292964"/>
              <a:gd name="connsiteX580" fmla="*/ 15092363 w 15335960"/>
              <a:gd name="connsiteY580" fmla="*/ 404657 h 4292964"/>
              <a:gd name="connsiteX581" fmla="*/ 15081772 w 15335960"/>
              <a:gd name="connsiteY581" fmla="*/ 457901 h 4292964"/>
              <a:gd name="connsiteX582" fmla="*/ 15124136 w 15335960"/>
              <a:gd name="connsiteY582" fmla="*/ 500496 h 4292964"/>
              <a:gd name="connsiteX583" fmla="*/ 15134727 w 15335960"/>
              <a:gd name="connsiteY583" fmla="*/ 457901 h 4292964"/>
              <a:gd name="connsiteX584" fmla="*/ 15113545 w 15335960"/>
              <a:gd name="connsiteY584" fmla="*/ 479199 h 4292964"/>
              <a:gd name="connsiteX585" fmla="*/ 15177092 w 15335960"/>
              <a:gd name="connsiteY585" fmla="*/ 394008 h 4292964"/>
              <a:gd name="connsiteX586" fmla="*/ 15293594 w 15335960"/>
              <a:gd name="connsiteY586" fmla="*/ 532443 h 4292964"/>
              <a:gd name="connsiteX587" fmla="*/ 15335960 w 15335960"/>
              <a:gd name="connsiteY587" fmla="*/ 638932 h 4292964"/>
              <a:gd name="connsiteX588" fmla="*/ 15166501 w 15335960"/>
              <a:gd name="connsiteY588" fmla="*/ 915802 h 4292964"/>
              <a:gd name="connsiteX589" fmla="*/ 15187683 w 15335960"/>
              <a:gd name="connsiteY589" fmla="*/ 851909 h 4292964"/>
              <a:gd name="connsiteX590" fmla="*/ 15113545 w 15335960"/>
              <a:gd name="connsiteY590" fmla="*/ 883856 h 4292964"/>
              <a:gd name="connsiteX591" fmla="*/ 14912314 w 15335960"/>
              <a:gd name="connsiteY591" fmla="*/ 1032940 h 4292964"/>
              <a:gd name="connsiteX592" fmla="*/ 14742856 w 15335960"/>
              <a:gd name="connsiteY592" fmla="*/ 1064886 h 4292964"/>
              <a:gd name="connsiteX593" fmla="*/ 14785220 w 15335960"/>
              <a:gd name="connsiteY593" fmla="*/ 1086184 h 4292964"/>
              <a:gd name="connsiteX594" fmla="*/ 14689900 w 15335960"/>
              <a:gd name="connsiteY594" fmla="*/ 1139429 h 4292964"/>
              <a:gd name="connsiteX595" fmla="*/ 14583989 w 15335960"/>
              <a:gd name="connsiteY595" fmla="*/ 1182024 h 4292964"/>
              <a:gd name="connsiteX596" fmla="*/ 14573398 w 15335960"/>
              <a:gd name="connsiteY596" fmla="*/ 1139429 h 4292964"/>
              <a:gd name="connsiteX597" fmla="*/ 14488668 w 15335960"/>
              <a:gd name="connsiteY597" fmla="*/ 1182024 h 4292964"/>
              <a:gd name="connsiteX598" fmla="*/ 14520442 w 15335960"/>
              <a:gd name="connsiteY598" fmla="*/ 1160726 h 4292964"/>
              <a:gd name="connsiteX599" fmla="*/ 14467486 w 15335960"/>
              <a:gd name="connsiteY599" fmla="*/ 1203322 h 4292964"/>
              <a:gd name="connsiteX600" fmla="*/ 14287437 w 15335960"/>
              <a:gd name="connsiteY600" fmla="*/ 1213971 h 4292964"/>
              <a:gd name="connsiteX601" fmla="*/ 14181526 w 15335960"/>
              <a:gd name="connsiteY601" fmla="*/ 1363055 h 4292964"/>
              <a:gd name="connsiteX602" fmla="*/ 14202708 w 15335960"/>
              <a:gd name="connsiteY602" fmla="*/ 1469543 h 4292964"/>
              <a:gd name="connsiteX603" fmla="*/ 14223890 w 15335960"/>
              <a:gd name="connsiteY603" fmla="*/ 1437597 h 4292964"/>
              <a:gd name="connsiteX604" fmla="*/ 14234481 w 15335960"/>
              <a:gd name="connsiteY604" fmla="*/ 1363055 h 4292964"/>
              <a:gd name="connsiteX605" fmla="*/ 14329801 w 15335960"/>
              <a:gd name="connsiteY605" fmla="*/ 1363055 h 4292964"/>
              <a:gd name="connsiteX606" fmla="*/ 14340393 w 15335960"/>
              <a:gd name="connsiteY606" fmla="*/ 1405650 h 4292964"/>
              <a:gd name="connsiteX607" fmla="*/ 14382757 w 15335960"/>
              <a:gd name="connsiteY607" fmla="*/ 1373704 h 4292964"/>
              <a:gd name="connsiteX608" fmla="*/ 14372166 w 15335960"/>
              <a:gd name="connsiteY608" fmla="*/ 1341757 h 4292964"/>
              <a:gd name="connsiteX609" fmla="*/ 14393348 w 15335960"/>
              <a:gd name="connsiteY609" fmla="*/ 1373704 h 4292964"/>
              <a:gd name="connsiteX610" fmla="*/ 14340393 w 15335960"/>
              <a:gd name="connsiteY610" fmla="*/ 1490841 h 4292964"/>
              <a:gd name="connsiteX611" fmla="*/ 14446304 w 15335960"/>
              <a:gd name="connsiteY611" fmla="*/ 1437597 h 4292964"/>
              <a:gd name="connsiteX612" fmla="*/ 14446304 w 15335960"/>
              <a:gd name="connsiteY612" fmla="*/ 1501490 h 4292964"/>
              <a:gd name="connsiteX613" fmla="*/ 14520442 w 15335960"/>
              <a:gd name="connsiteY613" fmla="*/ 1501490 h 4292964"/>
              <a:gd name="connsiteX614" fmla="*/ 14509851 w 15335960"/>
              <a:gd name="connsiteY614" fmla="*/ 1565383 h 4292964"/>
              <a:gd name="connsiteX615" fmla="*/ 14562806 w 15335960"/>
              <a:gd name="connsiteY615" fmla="*/ 1597330 h 4292964"/>
              <a:gd name="connsiteX616" fmla="*/ 14573398 w 15335960"/>
              <a:gd name="connsiteY616" fmla="*/ 1565383 h 4292964"/>
              <a:gd name="connsiteX617" fmla="*/ 14658127 w 15335960"/>
              <a:gd name="connsiteY617" fmla="*/ 1597330 h 4292964"/>
              <a:gd name="connsiteX618" fmla="*/ 14732264 w 15335960"/>
              <a:gd name="connsiteY618" fmla="*/ 1682521 h 4292964"/>
              <a:gd name="connsiteX619" fmla="*/ 14382757 w 15335960"/>
              <a:gd name="connsiteY619" fmla="*/ 1852903 h 4292964"/>
              <a:gd name="connsiteX620" fmla="*/ 14276846 w 15335960"/>
              <a:gd name="connsiteY620" fmla="*/ 1906147 h 4292964"/>
              <a:gd name="connsiteX621" fmla="*/ 14170935 w 15335960"/>
              <a:gd name="connsiteY621" fmla="*/ 1959391 h 4292964"/>
              <a:gd name="connsiteX622" fmla="*/ 14255664 w 15335960"/>
              <a:gd name="connsiteY622" fmla="*/ 1906147 h 4292964"/>
              <a:gd name="connsiteX623" fmla="*/ 14117979 w 15335960"/>
              <a:gd name="connsiteY623" fmla="*/ 1980689 h 4292964"/>
              <a:gd name="connsiteX624" fmla="*/ 14065023 w 15335960"/>
              <a:gd name="connsiteY624" fmla="*/ 2044582 h 4292964"/>
              <a:gd name="connsiteX625" fmla="*/ 14117979 w 15335960"/>
              <a:gd name="connsiteY625" fmla="*/ 1948743 h 4292964"/>
              <a:gd name="connsiteX626" fmla="*/ 14022659 w 15335960"/>
              <a:gd name="connsiteY626" fmla="*/ 2087178 h 4292964"/>
              <a:gd name="connsiteX627" fmla="*/ 14012068 w 15335960"/>
              <a:gd name="connsiteY627" fmla="*/ 2033934 h 4292964"/>
              <a:gd name="connsiteX628" fmla="*/ 13969703 w 15335960"/>
              <a:gd name="connsiteY628" fmla="*/ 2033934 h 4292964"/>
              <a:gd name="connsiteX629" fmla="*/ 13948521 w 15335960"/>
              <a:gd name="connsiteY629" fmla="*/ 2044582 h 4292964"/>
              <a:gd name="connsiteX630" fmla="*/ 13927338 w 15335960"/>
              <a:gd name="connsiteY630" fmla="*/ 2129773 h 4292964"/>
              <a:gd name="connsiteX631" fmla="*/ 13948521 w 15335960"/>
              <a:gd name="connsiteY631" fmla="*/ 2129773 h 4292964"/>
              <a:gd name="connsiteX632" fmla="*/ 13969703 w 15335960"/>
              <a:gd name="connsiteY632" fmla="*/ 2076529 h 4292964"/>
              <a:gd name="connsiteX633" fmla="*/ 14001476 w 15335960"/>
              <a:gd name="connsiteY633" fmla="*/ 2076529 h 4292964"/>
              <a:gd name="connsiteX634" fmla="*/ 13959112 w 15335960"/>
              <a:gd name="connsiteY634" fmla="*/ 2129773 h 4292964"/>
              <a:gd name="connsiteX635" fmla="*/ 13990885 w 15335960"/>
              <a:gd name="connsiteY635" fmla="*/ 2183018 h 4292964"/>
              <a:gd name="connsiteX636" fmla="*/ 13969703 w 15335960"/>
              <a:gd name="connsiteY636" fmla="*/ 2268209 h 4292964"/>
              <a:gd name="connsiteX637" fmla="*/ 14075614 w 15335960"/>
              <a:gd name="connsiteY637" fmla="*/ 2161720 h 4292964"/>
              <a:gd name="connsiteX638" fmla="*/ 14117979 w 15335960"/>
              <a:gd name="connsiteY638" fmla="*/ 2140422 h 4292964"/>
              <a:gd name="connsiteX639" fmla="*/ 14107388 w 15335960"/>
              <a:gd name="connsiteY639" fmla="*/ 2097827 h 4292964"/>
              <a:gd name="connsiteX640" fmla="*/ 14149752 w 15335960"/>
              <a:gd name="connsiteY640" fmla="*/ 2119125 h 4292964"/>
              <a:gd name="connsiteX641" fmla="*/ 14552215 w 15335960"/>
              <a:gd name="connsiteY641" fmla="*/ 1970040 h 4292964"/>
              <a:gd name="connsiteX642" fmla="*/ 14467486 w 15335960"/>
              <a:gd name="connsiteY642" fmla="*/ 2087178 h 4292964"/>
              <a:gd name="connsiteX643" fmla="*/ 14562806 w 15335960"/>
              <a:gd name="connsiteY643" fmla="*/ 2065880 h 4292964"/>
              <a:gd name="connsiteX644" fmla="*/ 14594580 w 15335960"/>
              <a:gd name="connsiteY644" fmla="*/ 2119125 h 4292964"/>
              <a:gd name="connsiteX645" fmla="*/ 14668718 w 15335960"/>
              <a:gd name="connsiteY645" fmla="*/ 2076529 h 4292964"/>
              <a:gd name="connsiteX646" fmla="*/ 14711082 w 15335960"/>
              <a:gd name="connsiteY646" fmla="*/ 2097827 h 4292964"/>
              <a:gd name="connsiteX647" fmla="*/ 14679309 w 15335960"/>
              <a:gd name="connsiteY647" fmla="*/ 2129773 h 4292964"/>
              <a:gd name="connsiteX648" fmla="*/ 14700491 w 15335960"/>
              <a:gd name="connsiteY648" fmla="*/ 2183018 h 4292964"/>
              <a:gd name="connsiteX649" fmla="*/ 14520442 w 15335960"/>
              <a:gd name="connsiteY649" fmla="*/ 2406644 h 4292964"/>
              <a:gd name="connsiteX650" fmla="*/ 14340393 w 15335960"/>
              <a:gd name="connsiteY650" fmla="*/ 2534431 h 4292964"/>
              <a:gd name="connsiteX651" fmla="*/ 14107388 w 15335960"/>
              <a:gd name="connsiteY651" fmla="*/ 2683514 h 4292964"/>
              <a:gd name="connsiteX652" fmla="*/ 13916747 w 15335960"/>
              <a:gd name="connsiteY652" fmla="*/ 2800652 h 4292964"/>
              <a:gd name="connsiteX653" fmla="*/ 13916747 w 15335960"/>
              <a:gd name="connsiteY653" fmla="*/ 2768705 h 4292964"/>
              <a:gd name="connsiteX654" fmla="*/ 13853201 w 15335960"/>
              <a:gd name="connsiteY654" fmla="*/ 2843247 h 4292964"/>
              <a:gd name="connsiteX655" fmla="*/ 13832018 w 15335960"/>
              <a:gd name="connsiteY655" fmla="*/ 2790003 h 4292964"/>
              <a:gd name="connsiteX656" fmla="*/ 13609605 w 15335960"/>
              <a:gd name="connsiteY656" fmla="*/ 3034927 h 4292964"/>
              <a:gd name="connsiteX657" fmla="*/ 13546058 w 15335960"/>
              <a:gd name="connsiteY657" fmla="*/ 3098820 h 4292964"/>
              <a:gd name="connsiteX658" fmla="*/ 13302462 w 15335960"/>
              <a:gd name="connsiteY658" fmla="*/ 3066874 h 4292964"/>
              <a:gd name="connsiteX659" fmla="*/ 13323644 w 15335960"/>
              <a:gd name="connsiteY659" fmla="*/ 3066874 h 4292964"/>
              <a:gd name="connsiteX660" fmla="*/ 13291871 w 15335960"/>
              <a:gd name="connsiteY660" fmla="*/ 3152065 h 4292964"/>
              <a:gd name="connsiteX661" fmla="*/ 13249506 w 15335960"/>
              <a:gd name="connsiteY661" fmla="*/ 3173362 h 4292964"/>
              <a:gd name="connsiteX662" fmla="*/ 13207142 w 15335960"/>
              <a:gd name="connsiteY662" fmla="*/ 3141416 h 4292964"/>
              <a:gd name="connsiteX663" fmla="*/ 13185959 w 15335960"/>
              <a:gd name="connsiteY663" fmla="*/ 3226607 h 4292964"/>
              <a:gd name="connsiteX664" fmla="*/ 12878816 w 15335960"/>
              <a:gd name="connsiteY664" fmla="*/ 3237256 h 4292964"/>
              <a:gd name="connsiteX665" fmla="*/ 12804678 w 15335960"/>
              <a:gd name="connsiteY665" fmla="*/ 3269202 h 4292964"/>
              <a:gd name="connsiteX666" fmla="*/ 12741132 w 15335960"/>
              <a:gd name="connsiteY666" fmla="*/ 3428935 h 4292964"/>
              <a:gd name="connsiteX667" fmla="*/ 12359851 w 15335960"/>
              <a:gd name="connsiteY667" fmla="*/ 3482180 h 4292964"/>
              <a:gd name="connsiteX668" fmla="*/ 12222166 w 15335960"/>
              <a:gd name="connsiteY668" fmla="*/ 3567370 h 4292964"/>
              <a:gd name="connsiteX669" fmla="*/ 11999752 w 15335960"/>
              <a:gd name="connsiteY669" fmla="*/ 3663210 h 4292964"/>
              <a:gd name="connsiteX670" fmla="*/ 11840886 w 15335960"/>
              <a:gd name="connsiteY670" fmla="*/ 3780348 h 4292964"/>
              <a:gd name="connsiteX671" fmla="*/ 11819703 w 15335960"/>
              <a:gd name="connsiteY671" fmla="*/ 3727104 h 4292964"/>
              <a:gd name="connsiteX672" fmla="*/ 11724383 w 15335960"/>
              <a:gd name="connsiteY672" fmla="*/ 3822943 h 4292964"/>
              <a:gd name="connsiteX673" fmla="*/ 11745565 w 15335960"/>
              <a:gd name="connsiteY673" fmla="*/ 3780348 h 4292964"/>
              <a:gd name="connsiteX674" fmla="*/ 11544334 w 15335960"/>
              <a:gd name="connsiteY674" fmla="*/ 3844241 h 4292964"/>
              <a:gd name="connsiteX675" fmla="*/ 11629063 w 15335960"/>
              <a:gd name="connsiteY675" fmla="*/ 3833592 h 4292964"/>
              <a:gd name="connsiteX676" fmla="*/ 11713792 w 15335960"/>
              <a:gd name="connsiteY676" fmla="*/ 3737752 h 4292964"/>
              <a:gd name="connsiteX677" fmla="*/ 11692610 w 15335960"/>
              <a:gd name="connsiteY677" fmla="*/ 3705806 h 4292964"/>
              <a:gd name="connsiteX678" fmla="*/ 11756156 w 15335960"/>
              <a:gd name="connsiteY678" fmla="*/ 3663210 h 4292964"/>
              <a:gd name="connsiteX679" fmla="*/ 11650245 w 15335960"/>
              <a:gd name="connsiteY679" fmla="*/ 3737752 h 4292964"/>
              <a:gd name="connsiteX680" fmla="*/ 11406649 w 15335960"/>
              <a:gd name="connsiteY680" fmla="*/ 3759050 h 4292964"/>
              <a:gd name="connsiteX681" fmla="*/ 11374876 w 15335960"/>
              <a:gd name="connsiteY681" fmla="*/ 3812294 h 4292964"/>
              <a:gd name="connsiteX682" fmla="*/ 11343102 w 15335960"/>
              <a:gd name="connsiteY682" fmla="*/ 3790997 h 4292964"/>
              <a:gd name="connsiteX683" fmla="*/ 11353693 w 15335960"/>
              <a:gd name="connsiteY683" fmla="*/ 3759050 h 4292964"/>
              <a:gd name="connsiteX684" fmla="*/ 11247782 w 15335960"/>
              <a:gd name="connsiteY684" fmla="*/ 3812294 h 4292964"/>
              <a:gd name="connsiteX685" fmla="*/ 11268964 w 15335960"/>
              <a:gd name="connsiteY685" fmla="*/ 3844241 h 4292964"/>
              <a:gd name="connsiteX686" fmla="*/ 11226600 w 15335960"/>
              <a:gd name="connsiteY686" fmla="*/ 3844241 h 4292964"/>
              <a:gd name="connsiteX687" fmla="*/ 11205418 w 15335960"/>
              <a:gd name="connsiteY687" fmla="*/ 3790997 h 4292964"/>
              <a:gd name="connsiteX688" fmla="*/ 11120689 w 15335960"/>
              <a:gd name="connsiteY688" fmla="*/ 3854890 h 4292964"/>
              <a:gd name="connsiteX689" fmla="*/ 11120689 w 15335960"/>
              <a:gd name="connsiteY689" fmla="*/ 3886837 h 4292964"/>
              <a:gd name="connsiteX690" fmla="*/ 11099506 w 15335960"/>
              <a:gd name="connsiteY690" fmla="*/ 3844241 h 4292964"/>
              <a:gd name="connsiteX691" fmla="*/ 10971420 w 15335960"/>
              <a:gd name="connsiteY691" fmla="*/ 3902644 h 4292964"/>
              <a:gd name="connsiteX692" fmla="*/ 10962804 w 15335960"/>
              <a:gd name="connsiteY692" fmla="*/ 3908223 h 4292964"/>
              <a:gd name="connsiteX693" fmla="*/ 10961822 w 15335960"/>
              <a:gd name="connsiteY693" fmla="*/ 3886837 h 4292964"/>
              <a:gd name="connsiteX694" fmla="*/ 10877093 w 15335960"/>
              <a:gd name="connsiteY694" fmla="*/ 3929432 h 4292964"/>
              <a:gd name="connsiteX695" fmla="*/ 10877093 w 15335960"/>
              <a:gd name="connsiteY695" fmla="*/ 3897485 h 4292964"/>
              <a:gd name="connsiteX696" fmla="*/ 10834728 w 15335960"/>
              <a:gd name="connsiteY696" fmla="*/ 3918783 h 4292964"/>
              <a:gd name="connsiteX697" fmla="*/ 10845319 w 15335960"/>
              <a:gd name="connsiteY697" fmla="*/ 3940081 h 4292964"/>
              <a:gd name="connsiteX698" fmla="*/ 10792363 w 15335960"/>
              <a:gd name="connsiteY698" fmla="*/ 3961379 h 4292964"/>
              <a:gd name="connsiteX699" fmla="*/ 10792363 w 15335960"/>
              <a:gd name="connsiteY699" fmla="*/ 3918783 h 4292964"/>
              <a:gd name="connsiteX700" fmla="*/ 10633496 w 15335960"/>
              <a:gd name="connsiteY700" fmla="*/ 3961379 h 4292964"/>
              <a:gd name="connsiteX701" fmla="*/ 10591132 w 15335960"/>
              <a:gd name="connsiteY701" fmla="*/ 3961379 h 4292964"/>
              <a:gd name="connsiteX702" fmla="*/ 10569950 w 15335960"/>
              <a:gd name="connsiteY702" fmla="*/ 3918783 h 4292964"/>
              <a:gd name="connsiteX703" fmla="*/ 10474629 w 15335960"/>
              <a:gd name="connsiteY703" fmla="*/ 3929432 h 4292964"/>
              <a:gd name="connsiteX704" fmla="*/ 10453447 w 15335960"/>
              <a:gd name="connsiteY704" fmla="*/ 3961379 h 4292964"/>
              <a:gd name="connsiteX705" fmla="*/ 9923891 w 15335960"/>
              <a:gd name="connsiteY705" fmla="*/ 3940081 h 4292964"/>
              <a:gd name="connsiteX706" fmla="*/ 9817979 w 15335960"/>
              <a:gd name="connsiteY706" fmla="*/ 3950730 h 4292964"/>
              <a:gd name="connsiteX707" fmla="*/ 9796797 w 15335960"/>
              <a:gd name="connsiteY707" fmla="*/ 3982676 h 4292964"/>
              <a:gd name="connsiteX708" fmla="*/ 9712068 w 15335960"/>
              <a:gd name="connsiteY708" fmla="*/ 3993325 h 4292964"/>
              <a:gd name="connsiteX709" fmla="*/ 9669703 w 15335960"/>
              <a:gd name="connsiteY709" fmla="*/ 4014623 h 4292964"/>
              <a:gd name="connsiteX710" fmla="*/ 9351970 w 15335960"/>
              <a:gd name="connsiteY710" fmla="*/ 4014623 h 4292964"/>
              <a:gd name="connsiteX711" fmla="*/ 9341378 w 15335960"/>
              <a:gd name="connsiteY711" fmla="*/ 4035921 h 4292964"/>
              <a:gd name="connsiteX712" fmla="*/ 7032512 w 15335960"/>
              <a:gd name="connsiteY712" fmla="*/ 4227600 h 4292964"/>
              <a:gd name="connsiteX713" fmla="*/ 7000738 w 15335960"/>
              <a:gd name="connsiteY713" fmla="*/ 4248898 h 4292964"/>
              <a:gd name="connsiteX714" fmla="*/ 7011330 w 15335960"/>
              <a:gd name="connsiteY714" fmla="*/ 4227600 h 4292964"/>
              <a:gd name="connsiteX715" fmla="*/ 6979556 w 15335960"/>
              <a:gd name="connsiteY715" fmla="*/ 4259547 h 4292964"/>
              <a:gd name="connsiteX716" fmla="*/ 6958374 w 15335960"/>
              <a:gd name="connsiteY716" fmla="*/ 4216952 h 4292964"/>
              <a:gd name="connsiteX717" fmla="*/ 6672413 w 15335960"/>
              <a:gd name="connsiteY717" fmla="*/ 4270196 h 4292964"/>
              <a:gd name="connsiteX718" fmla="*/ 6661823 w 15335960"/>
              <a:gd name="connsiteY718" fmla="*/ 4238249 h 4292964"/>
              <a:gd name="connsiteX719" fmla="*/ 6640641 w 15335960"/>
              <a:gd name="connsiteY719" fmla="*/ 4270196 h 4292964"/>
              <a:gd name="connsiteX720" fmla="*/ 6047537 w 15335960"/>
              <a:gd name="connsiteY720" fmla="*/ 4270196 h 4292964"/>
              <a:gd name="connsiteX721" fmla="*/ 5782758 w 15335960"/>
              <a:gd name="connsiteY721" fmla="*/ 4259547 h 4292964"/>
              <a:gd name="connsiteX722" fmla="*/ 5687439 w 15335960"/>
              <a:gd name="connsiteY722" fmla="*/ 4291494 h 4292964"/>
              <a:gd name="connsiteX723" fmla="*/ 5528571 w 15335960"/>
              <a:gd name="connsiteY723" fmla="*/ 4259547 h 4292964"/>
              <a:gd name="connsiteX724" fmla="*/ 5157882 w 15335960"/>
              <a:gd name="connsiteY724" fmla="*/ 4291494 h 4292964"/>
              <a:gd name="connsiteX725" fmla="*/ 5136700 w 15335960"/>
              <a:gd name="connsiteY725" fmla="*/ 4248898 h 4292964"/>
              <a:gd name="connsiteX726" fmla="*/ 4850739 w 15335960"/>
              <a:gd name="connsiteY726" fmla="*/ 4270196 h 4292964"/>
              <a:gd name="connsiteX727" fmla="*/ 4755419 w 15335960"/>
              <a:gd name="connsiteY727" fmla="*/ 4227600 h 4292964"/>
              <a:gd name="connsiteX728" fmla="*/ 4734237 w 15335960"/>
              <a:gd name="connsiteY728" fmla="*/ 4259547 h 4292964"/>
              <a:gd name="connsiteX729" fmla="*/ 4628325 w 15335960"/>
              <a:gd name="connsiteY729" fmla="*/ 4238249 h 4292964"/>
              <a:gd name="connsiteX730" fmla="*/ 4416502 w 15335960"/>
              <a:gd name="connsiteY730" fmla="*/ 4227600 h 4292964"/>
              <a:gd name="connsiteX731" fmla="*/ 3918720 w 15335960"/>
              <a:gd name="connsiteY731" fmla="*/ 4163707 h 4292964"/>
              <a:gd name="connsiteX732" fmla="*/ 3908129 w 15335960"/>
              <a:gd name="connsiteY732" fmla="*/ 4195654 h 4292964"/>
              <a:gd name="connsiteX733" fmla="*/ 3622167 w 15335960"/>
              <a:gd name="connsiteY733" fmla="*/ 4153058 h 4292964"/>
              <a:gd name="connsiteX734" fmla="*/ 3590395 w 15335960"/>
              <a:gd name="connsiteY734" fmla="*/ 4099814 h 4292964"/>
              <a:gd name="connsiteX735" fmla="*/ 3484483 w 15335960"/>
              <a:gd name="connsiteY735" fmla="*/ 4089165 h 4292964"/>
              <a:gd name="connsiteX736" fmla="*/ 3484483 w 15335960"/>
              <a:gd name="connsiteY736" fmla="*/ 4131760 h 4292964"/>
              <a:gd name="connsiteX737" fmla="*/ 3420937 w 15335960"/>
              <a:gd name="connsiteY737" fmla="*/ 4089165 h 4292964"/>
              <a:gd name="connsiteX738" fmla="*/ 3156158 w 15335960"/>
              <a:gd name="connsiteY738" fmla="*/ 4046570 h 4292964"/>
              <a:gd name="connsiteX739" fmla="*/ 3145567 w 15335960"/>
              <a:gd name="connsiteY739" fmla="*/ 4089165 h 4292964"/>
              <a:gd name="connsiteX740" fmla="*/ 2817241 w 15335960"/>
              <a:gd name="connsiteY740" fmla="*/ 4025272 h 4292964"/>
              <a:gd name="connsiteX741" fmla="*/ 2796060 w 15335960"/>
              <a:gd name="connsiteY741" fmla="*/ 3972027 h 4292964"/>
              <a:gd name="connsiteX742" fmla="*/ 2732512 w 15335960"/>
              <a:gd name="connsiteY742" fmla="*/ 4025272 h 4292964"/>
              <a:gd name="connsiteX743" fmla="*/ 2647783 w 15335960"/>
              <a:gd name="connsiteY743" fmla="*/ 3961379 h 4292964"/>
              <a:gd name="connsiteX744" fmla="*/ 2457143 w 15335960"/>
              <a:gd name="connsiteY744" fmla="*/ 3950730 h 4292964"/>
              <a:gd name="connsiteX745" fmla="*/ 2330050 w 15335960"/>
              <a:gd name="connsiteY745" fmla="*/ 3897485 h 4292964"/>
              <a:gd name="connsiteX746" fmla="*/ 2319458 w 15335960"/>
              <a:gd name="connsiteY746" fmla="*/ 3950730 h 4292964"/>
              <a:gd name="connsiteX747" fmla="*/ 2266503 w 15335960"/>
              <a:gd name="connsiteY747" fmla="*/ 3940081 h 4292964"/>
              <a:gd name="connsiteX748" fmla="*/ 2107636 w 15335960"/>
              <a:gd name="connsiteY748" fmla="*/ 3897485 h 4292964"/>
              <a:gd name="connsiteX749" fmla="*/ 2107636 w 15335960"/>
              <a:gd name="connsiteY749" fmla="*/ 3812294 h 4292964"/>
              <a:gd name="connsiteX750" fmla="*/ 1959360 w 15335960"/>
              <a:gd name="connsiteY750" fmla="*/ 3865539 h 4292964"/>
              <a:gd name="connsiteX751" fmla="*/ 1991133 w 15335960"/>
              <a:gd name="connsiteY751" fmla="*/ 3833592 h 4292964"/>
              <a:gd name="connsiteX752" fmla="*/ 1980542 w 15335960"/>
              <a:gd name="connsiteY752" fmla="*/ 3769699 h 4292964"/>
              <a:gd name="connsiteX753" fmla="*/ 1895813 w 15335960"/>
              <a:gd name="connsiteY753" fmla="*/ 3780348 h 4292964"/>
              <a:gd name="connsiteX754" fmla="*/ 1927586 w 15335960"/>
              <a:gd name="connsiteY754" fmla="*/ 3759050 h 4292964"/>
              <a:gd name="connsiteX755" fmla="*/ 1842857 w 15335960"/>
              <a:gd name="connsiteY755" fmla="*/ 3780348 h 4292964"/>
              <a:gd name="connsiteX756" fmla="*/ 1821675 w 15335960"/>
              <a:gd name="connsiteY756" fmla="*/ 3727104 h 4292964"/>
              <a:gd name="connsiteX757" fmla="*/ 1758128 w 15335960"/>
              <a:gd name="connsiteY757" fmla="*/ 3769699 h 4292964"/>
              <a:gd name="connsiteX758" fmla="*/ 1641626 w 15335960"/>
              <a:gd name="connsiteY758" fmla="*/ 3759050 h 4292964"/>
              <a:gd name="connsiteX759" fmla="*/ 1641626 w 15335960"/>
              <a:gd name="connsiteY759" fmla="*/ 3822943 h 4292964"/>
              <a:gd name="connsiteX760" fmla="*/ 1620444 w 15335960"/>
              <a:gd name="connsiteY760" fmla="*/ 3748401 h 4292964"/>
              <a:gd name="connsiteX761" fmla="*/ 1588670 w 15335960"/>
              <a:gd name="connsiteY761" fmla="*/ 3790997 h 4292964"/>
              <a:gd name="connsiteX762" fmla="*/ 1599261 w 15335960"/>
              <a:gd name="connsiteY762" fmla="*/ 3737752 h 4292964"/>
              <a:gd name="connsiteX763" fmla="*/ 1440394 w 15335960"/>
              <a:gd name="connsiteY763" fmla="*/ 3716455 h 4292964"/>
              <a:gd name="connsiteX764" fmla="*/ 1429803 w 15335960"/>
              <a:gd name="connsiteY764" fmla="*/ 3705806 h 4292964"/>
              <a:gd name="connsiteX765" fmla="*/ 1302710 w 15335960"/>
              <a:gd name="connsiteY765" fmla="*/ 3695157 h 4292964"/>
              <a:gd name="connsiteX766" fmla="*/ 1281527 w 15335960"/>
              <a:gd name="connsiteY766" fmla="*/ 3684508 h 4292964"/>
              <a:gd name="connsiteX767" fmla="*/ 1292119 w 15335960"/>
              <a:gd name="connsiteY767" fmla="*/ 3641913 h 4292964"/>
              <a:gd name="connsiteX768" fmla="*/ 1249754 w 15335960"/>
              <a:gd name="connsiteY768" fmla="*/ 3673859 h 4292964"/>
              <a:gd name="connsiteX769" fmla="*/ 1281527 w 15335960"/>
              <a:gd name="connsiteY769" fmla="*/ 3695157 h 4292964"/>
              <a:gd name="connsiteX770" fmla="*/ 1217981 w 15335960"/>
              <a:gd name="connsiteY770" fmla="*/ 3663210 h 4292964"/>
              <a:gd name="connsiteX771" fmla="*/ 1175616 w 15335960"/>
              <a:gd name="connsiteY771" fmla="*/ 3631264 h 4292964"/>
              <a:gd name="connsiteX772" fmla="*/ 1196798 w 15335960"/>
              <a:gd name="connsiteY772" fmla="*/ 3599317 h 4292964"/>
              <a:gd name="connsiteX773" fmla="*/ 1069705 w 15335960"/>
              <a:gd name="connsiteY773" fmla="*/ 3609966 h 4292964"/>
              <a:gd name="connsiteX774" fmla="*/ 1080296 w 15335960"/>
              <a:gd name="connsiteY774" fmla="*/ 3567370 h 4292964"/>
              <a:gd name="connsiteX775" fmla="*/ 1037931 w 15335960"/>
              <a:gd name="connsiteY775" fmla="*/ 3567370 h 4292964"/>
              <a:gd name="connsiteX776" fmla="*/ 1037931 w 15335960"/>
              <a:gd name="connsiteY776" fmla="*/ 3620615 h 4292964"/>
              <a:gd name="connsiteX777" fmla="*/ 984976 w 15335960"/>
              <a:gd name="connsiteY777" fmla="*/ 3588668 h 4292964"/>
              <a:gd name="connsiteX778" fmla="*/ 974385 w 15335960"/>
              <a:gd name="connsiteY778" fmla="*/ 3620615 h 4292964"/>
              <a:gd name="connsiteX779" fmla="*/ 921429 w 15335960"/>
              <a:gd name="connsiteY779" fmla="*/ 3567370 h 4292964"/>
              <a:gd name="connsiteX780" fmla="*/ 942611 w 15335960"/>
              <a:gd name="connsiteY780" fmla="*/ 3514126 h 4292964"/>
              <a:gd name="connsiteX781" fmla="*/ 879064 w 15335960"/>
              <a:gd name="connsiteY781" fmla="*/ 3535424 h 4292964"/>
              <a:gd name="connsiteX782" fmla="*/ 836700 w 15335960"/>
              <a:gd name="connsiteY782" fmla="*/ 3567370 h 4292964"/>
              <a:gd name="connsiteX783" fmla="*/ 857882 w 15335960"/>
              <a:gd name="connsiteY783" fmla="*/ 3482180 h 4292964"/>
              <a:gd name="connsiteX784" fmla="*/ 826109 w 15335960"/>
              <a:gd name="connsiteY784" fmla="*/ 3514126 h 4292964"/>
              <a:gd name="connsiteX785" fmla="*/ 720197 w 15335960"/>
              <a:gd name="connsiteY785" fmla="*/ 3439584 h 4292964"/>
              <a:gd name="connsiteX786" fmla="*/ 720197 w 15335960"/>
              <a:gd name="connsiteY786" fmla="*/ 3471531 h 4292964"/>
              <a:gd name="connsiteX787" fmla="*/ 688424 w 15335960"/>
              <a:gd name="connsiteY787" fmla="*/ 3471531 h 4292964"/>
              <a:gd name="connsiteX788" fmla="*/ 667242 w 15335960"/>
              <a:gd name="connsiteY788" fmla="*/ 3428935 h 4292964"/>
              <a:gd name="connsiteX789" fmla="*/ 677833 w 15335960"/>
              <a:gd name="connsiteY789" fmla="*/ 3354393 h 4292964"/>
              <a:gd name="connsiteX790" fmla="*/ 741380 w 15335960"/>
              <a:gd name="connsiteY790" fmla="*/ 3354393 h 4292964"/>
              <a:gd name="connsiteX791" fmla="*/ 804926 w 15335960"/>
              <a:gd name="connsiteY791" fmla="*/ 3439584 h 4292964"/>
              <a:gd name="connsiteX792" fmla="*/ 836700 w 15335960"/>
              <a:gd name="connsiteY792" fmla="*/ 3396989 h 4292964"/>
              <a:gd name="connsiteX793" fmla="*/ 815518 w 15335960"/>
              <a:gd name="connsiteY793" fmla="*/ 3439584 h 4292964"/>
              <a:gd name="connsiteX794" fmla="*/ 847291 w 15335960"/>
              <a:gd name="connsiteY794" fmla="*/ 3460882 h 4292964"/>
              <a:gd name="connsiteX795" fmla="*/ 868473 w 15335960"/>
              <a:gd name="connsiteY795" fmla="*/ 3354393 h 4292964"/>
              <a:gd name="connsiteX796" fmla="*/ 868473 w 15335960"/>
              <a:gd name="connsiteY796" fmla="*/ 3460882 h 4292964"/>
              <a:gd name="connsiteX797" fmla="*/ 942611 w 15335960"/>
              <a:gd name="connsiteY797" fmla="*/ 3450233 h 4292964"/>
              <a:gd name="connsiteX798" fmla="*/ 932020 w 15335960"/>
              <a:gd name="connsiteY798" fmla="*/ 3365042 h 4292964"/>
              <a:gd name="connsiteX799" fmla="*/ 953202 w 15335960"/>
              <a:gd name="connsiteY799" fmla="*/ 3460882 h 4292964"/>
              <a:gd name="connsiteX800" fmla="*/ 1090887 w 15335960"/>
              <a:gd name="connsiteY800" fmla="*/ 3450233 h 4292964"/>
              <a:gd name="connsiteX801" fmla="*/ 1099597 w 15335960"/>
              <a:gd name="connsiteY801" fmla="*/ 3423961 h 4292964"/>
              <a:gd name="connsiteX802" fmla="*/ 1108429 w 15335960"/>
              <a:gd name="connsiteY802" fmla="*/ 3442080 h 4292964"/>
              <a:gd name="connsiteX803" fmla="*/ 1122660 w 15335960"/>
              <a:gd name="connsiteY803" fmla="*/ 3450233 h 4292964"/>
              <a:gd name="connsiteX804" fmla="*/ 1143843 w 15335960"/>
              <a:gd name="connsiteY804" fmla="*/ 3407637 h 4292964"/>
              <a:gd name="connsiteX805" fmla="*/ 1165025 w 15335960"/>
              <a:gd name="connsiteY805" fmla="*/ 3482180 h 4292964"/>
              <a:gd name="connsiteX806" fmla="*/ 1313301 w 15335960"/>
              <a:gd name="connsiteY806" fmla="*/ 3418286 h 4292964"/>
              <a:gd name="connsiteX807" fmla="*/ 1323892 w 15335960"/>
              <a:gd name="connsiteY807" fmla="*/ 3471531 h 4292964"/>
              <a:gd name="connsiteX808" fmla="*/ 1419212 w 15335960"/>
              <a:gd name="connsiteY808" fmla="*/ 3471531 h 4292964"/>
              <a:gd name="connsiteX809" fmla="*/ 1408621 w 15335960"/>
              <a:gd name="connsiteY809" fmla="*/ 3524775 h 4292964"/>
              <a:gd name="connsiteX810" fmla="*/ 1450986 w 15335960"/>
              <a:gd name="connsiteY810" fmla="*/ 3492828 h 4292964"/>
              <a:gd name="connsiteX811" fmla="*/ 1440394 w 15335960"/>
              <a:gd name="connsiteY811" fmla="*/ 3450233 h 4292964"/>
              <a:gd name="connsiteX812" fmla="*/ 1472168 w 15335960"/>
              <a:gd name="connsiteY812" fmla="*/ 3471531 h 4292964"/>
              <a:gd name="connsiteX813" fmla="*/ 1472168 w 15335960"/>
              <a:gd name="connsiteY813" fmla="*/ 3546073 h 4292964"/>
              <a:gd name="connsiteX814" fmla="*/ 1588670 w 15335960"/>
              <a:gd name="connsiteY814" fmla="*/ 3514126 h 4292964"/>
              <a:gd name="connsiteX815" fmla="*/ 1609852 w 15335960"/>
              <a:gd name="connsiteY815" fmla="*/ 3556722 h 4292964"/>
              <a:gd name="connsiteX816" fmla="*/ 1641626 w 15335960"/>
              <a:gd name="connsiteY816" fmla="*/ 3524775 h 4292964"/>
              <a:gd name="connsiteX817" fmla="*/ 1620444 w 15335960"/>
              <a:gd name="connsiteY817" fmla="*/ 3492828 h 4292964"/>
              <a:gd name="connsiteX818" fmla="*/ 1705173 w 15335960"/>
              <a:gd name="connsiteY818" fmla="*/ 3556722 h 4292964"/>
              <a:gd name="connsiteX819" fmla="*/ 1705173 w 15335960"/>
              <a:gd name="connsiteY819" fmla="*/ 3514126 h 4292964"/>
              <a:gd name="connsiteX820" fmla="*/ 1683990 w 15335960"/>
              <a:gd name="connsiteY820" fmla="*/ 3492828 h 4292964"/>
              <a:gd name="connsiteX821" fmla="*/ 1874631 w 15335960"/>
              <a:gd name="connsiteY821" fmla="*/ 3482180 h 4292964"/>
              <a:gd name="connsiteX822" fmla="*/ 1874631 w 15335960"/>
              <a:gd name="connsiteY822" fmla="*/ 3524775 h 4292964"/>
              <a:gd name="connsiteX823" fmla="*/ 1991133 w 15335960"/>
              <a:gd name="connsiteY823" fmla="*/ 3556722 h 4292964"/>
              <a:gd name="connsiteX824" fmla="*/ 2128818 w 15335960"/>
              <a:gd name="connsiteY824" fmla="*/ 3546073 h 4292964"/>
              <a:gd name="connsiteX825" fmla="*/ 2202956 w 15335960"/>
              <a:gd name="connsiteY825" fmla="*/ 3599317 h 4292964"/>
              <a:gd name="connsiteX826" fmla="*/ 2266503 w 15335960"/>
              <a:gd name="connsiteY826" fmla="*/ 3578019 h 4292964"/>
              <a:gd name="connsiteX827" fmla="*/ 2361823 w 15335960"/>
              <a:gd name="connsiteY827" fmla="*/ 3567370 h 4292964"/>
              <a:gd name="connsiteX828" fmla="*/ 2361823 w 15335960"/>
              <a:gd name="connsiteY828" fmla="*/ 3631264 h 4292964"/>
              <a:gd name="connsiteX829" fmla="*/ 2404187 w 15335960"/>
              <a:gd name="connsiteY829" fmla="*/ 3641913 h 4292964"/>
              <a:gd name="connsiteX830" fmla="*/ 2435961 w 15335960"/>
              <a:gd name="connsiteY830" fmla="*/ 3599317 h 4292964"/>
              <a:gd name="connsiteX831" fmla="*/ 2414779 w 15335960"/>
              <a:gd name="connsiteY831" fmla="*/ 3652561 h 4292964"/>
              <a:gd name="connsiteX832" fmla="*/ 2478326 w 15335960"/>
              <a:gd name="connsiteY832" fmla="*/ 3609966 h 4292964"/>
              <a:gd name="connsiteX833" fmla="*/ 2488916 w 15335960"/>
              <a:gd name="connsiteY833" fmla="*/ 3663210 h 4292964"/>
              <a:gd name="connsiteX834" fmla="*/ 2563054 w 15335960"/>
              <a:gd name="connsiteY834" fmla="*/ 3588668 h 4292964"/>
              <a:gd name="connsiteX835" fmla="*/ 2563054 w 15335960"/>
              <a:gd name="connsiteY835" fmla="*/ 3556722 h 4292964"/>
              <a:gd name="connsiteX836" fmla="*/ 2573646 w 15335960"/>
              <a:gd name="connsiteY836" fmla="*/ 3567370 h 4292964"/>
              <a:gd name="connsiteX837" fmla="*/ 2563054 w 15335960"/>
              <a:gd name="connsiteY837" fmla="*/ 3514126 h 4292964"/>
              <a:gd name="connsiteX838" fmla="*/ 2647783 w 15335960"/>
              <a:gd name="connsiteY838" fmla="*/ 3556722 h 4292964"/>
              <a:gd name="connsiteX839" fmla="*/ 2626601 w 15335960"/>
              <a:gd name="connsiteY839" fmla="*/ 3599317 h 4292964"/>
              <a:gd name="connsiteX840" fmla="*/ 2584237 w 15335960"/>
              <a:gd name="connsiteY840" fmla="*/ 3620615 h 4292964"/>
              <a:gd name="connsiteX841" fmla="*/ 2626601 w 15335960"/>
              <a:gd name="connsiteY841" fmla="*/ 3663210 h 4292964"/>
              <a:gd name="connsiteX842" fmla="*/ 2679557 w 15335960"/>
              <a:gd name="connsiteY842" fmla="*/ 3631264 h 4292964"/>
              <a:gd name="connsiteX843" fmla="*/ 2647783 w 15335960"/>
              <a:gd name="connsiteY843" fmla="*/ 3609966 h 4292964"/>
              <a:gd name="connsiteX844" fmla="*/ 2647783 w 15335960"/>
              <a:gd name="connsiteY844" fmla="*/ 3556722 h 4292964"/>
              <a:gd name="connsiteX845" fmla="*/ 2690148 w 15335960"/>
              <a:gd name="connsiteY845" fmla="*/ 3546073 h 4292964"/>
              <a:gd name="connsiteX846" fmla="*/ 2679557 w 15335960"/>
              <a:gd name="connsiteY846" fmla="*/ 3588668 h 4292964"/>
              <a:gd name="connsiteX847" fmla="*/ 2690148 w 15335960"/>
              <a:gd name="connsiteY847" fmla="*/ 3588668 h 4292964"/>
              <a:gd name="connsiteX848" fmla="*/ 2711330 w 15335960"/>
              <a:gd name="connsiteY848" fmla="*/ 3535424 h 4292964"/>
              <a:gd name="connsiteX849" fmla="*/ 2849015 w 15335960"/>
              <a:gd name="connsiteY849" fmla="*/ 3631264 h 4292964"/>
              <a:gd name="connsiteX850" fmla="*/ 2880789 w 15335960"/>
              <a:gd name="connsiteY850" fmla="*/ 3599317 h 4292964"/>
              <a:gd name="connsiteX851" fmla="*/ 2849015 w 15335960"/>
              <a:gd name="connsiteY851" fmla="*/ 3556722 h 4292964"/>
              <a:gd name="connsiteX852" fmla="*/ 2933745 w 15335960"/>
              <a:gd name="connsiteY852" fmla="*/ 3641913 h 4292964"/>
              <a:gd name="connsiteX853" fmla="*/ 2954927 w 15335960"/>
              <a:gd name="connsiteY853" fmla="*/ 3641913 h 4292964"/>
              <a:gd name="connsiteX854" fmla="*/ 2976108 w 15335960"/>
              <a:gd name="connsiteY854" fmla="*/ 3578019 h 4292964"/>
              <a:gd name="connsiteX855" fmla="*/ 3209114 w 15335960"/>
              <a:gd name="connsiteY855" fmla="*/ 3599317 h 4292964"/>
              <a:gd name="connsiteX856" fmla="*/ 3463300 w 15335960"/>
              <a:gd name="connsiteY856" fmla="*/ 3663210 h 4292964"/>
              <a:gd name="connsiteX857" fmla="*/ 3463300 w 15335960"/>
              <a:gd name="connsiteY857" fmla="*/ 3631264 h 4292964"/>
              <a:gd name="connsiteX858" fmla="*/ 3706896 w 15335960"/>
              <a:gd name="connsiteY858" fmla="*/ 3695157 h 4292964"/>
              <a:gd name="connsiteX859" fmla="*/ 3706896 w 15335960"/>
              <a:gd name="connsiteY859" fmla="*/ 3652561 h 4292964"/>
              <a:gd name="connsiteX860" fmla="*/ 3876355 w 15335960"/>
              <a:gd name="connsiteY860" fmla="*/ 3705806 h 4292964"/>
              <a:gd name="connsiteX861" fmla="*/ 3876355 w 15335960"/>
              <a:gd name="connsiteY861" fmla="*/ 3673859 h 4292964"/>
              <a:gd name="connsiteX862" fmla="*/ 3950492 w 15335960"/>
              <a:gd name="connsiteY862" fmla="*/ 3684508 h 4292964"/>
              <a:gd name="connsiteX863" fmla="*/ 4130542 w 15335960"/>
              <a:gd name="connsiteY863" fmla="*/ 3737752 h 4292964"/>
              <a:gd name="connsiteX864" fmla="*/ 4162316 w 15335960"/>
              <a:gd name="connsiteY864" fmla="*/ 3759050 h 4292964"/>
              <a:gd name="connsiteX865" fmla="*/ 4130542 w 15335960"/>
              <a:gd name="connsiteY865" fmla="*/ 3780348 h 4292964"/>
              <a:gd name="connsiteX866" fmla="*/ 4151724 w 15335960"/>
              <a:gd name="connsiteY866" fmla="*/ 3854890 h 4292964"/>
              <a:gd name="connsiteX867" fmla="*/ 4183498 w 15335960"/>
              <a:gd name="connsiteY867" fmla="*/ 3737752 h 4292964"/>
              <a:gd name="connsiteX868" fmla="*/ 4321183 w 15335960"/>
              <a:gd name="connsiteY868" fmla="*/ 3727104 h 4292964"/>
              <a:gd name="connsiteX869" fmla="*/ 4331773 w 15335960"/>
              <a:gd name="connsiteY869" fmla="*/ 3769699 h 4292964"/>
              <a:gd name="connsiteX870" fmla="*/ 4691872 w 15335960"/>
              <a:gd name="connsiteY870" fmla="*/ 3748401 h 4292964"/>
              <a:gd name="connsiteX871" fmla="*/ 4734237 w 15335960"/>
              <a:gd name="connsiteY871" fmla="*/ 3801646 h 4292964"/>
              <a:gd name="connsiteX872" fmla="*/ 4744827 w 15335960"/>
              <a:gd name="connsiteY872" fmla="*/ 3769699 h 4292964"/>
              <a:gd name="connsiteX873" fmla="*/ 5274385 w 15335960"/>
              <a:gd name="connsiteY873" fmla="*/ 3801646 h 4292964"/>
              <a:gd name="connsiteX874" fmla="*/ 5359114 w 15335960"/>
              <a:gd name="connsiteY874" fmla="*/ 3833592 h 4292964"/>
              <a:gd name="connsiteX875" fmla="*/ 5443843 w 15335960"/>
              <a:gd name="connsiteY875" fmla="*/ 3822943 h 4292964"/>
              <a:gd name="connsiteX876" fmla="*/ 5645074 w 15335960"/>
              <a:gd name="connsiteY876" fmla="*/ 3780348 h 4292964"/>
              <a:gd name="connsiteX877" fmla="*/ 5645074 w 15335960"/>
              <a:gd name="connsiteY877" fmla="*/ 3833592 h 4292964"/>
              <a:gd name="connsiteX878" fmla="*/ 5761577 w 15335960"/>
              <a:gd name="connsiteY878" fmla="*/ 3790997 h 4292964"/>
              <a:gd name="connsiteX879" fmla="*/ 5772167 w 15335960"/>
              <a:gd name="connsiteY879" fmla="*/ 3833592 h 4292964"/>
              <a:gd name="connsiteX880" fmla="*/ 5803941 w 15335960"/>
              <a:gd name="connsiteY880" fmla="*/ 3790997 h 4292964"/>
              <a:gd name="connsiteX881" fmla="*/ 5825123 w 15335960"/>
              <a:gd name="connsiteY881" fmla="*/ 3822943 h 4292964"/>
              <a:gd name="connsiteX882" fmla="*/ 5931035 w 15335960"/>
              <a:gd name="connsiteY882" fmla="*/ 3790997 h 4292964"/>
              <a:gd name="connsiteX883" fmla="*/ 5931035 w 15335960"/>
              <a:gd name="connsiteY883" fmla="*/ 3833592 h 4292964"/>
              <a:gd name="connsiteX884" fmla="*/ 6005173 w 15335960"/>
              <a:gd name="connsiteY884" fmla="*/ 3801646 h 4292964"/>
              <a:gd name="connsiteX885" fmla="*/ 6026354 w 15335960"/>
              <a:gd name="connsiteY885" fmla="*/ 3833592 h 4292964"/>
              <a:gd name="connsiteX886" fmla="*/ 6036946 w 15335960"/>
              <a:gd name="connsiteY886" fmla="*/ 3780348 h 4292964"/>
              <a:gd name="connsiteX887" fmla="*/ 6153448 w 15335960"/>
              <a:gd name="connsiteY887" fmla="*/ 3790997 h 4292964"/>
              <a:gd name="connsiteX888" fmla="*/ 6248769 w 15335960"/>
              <a:gd name="connsiteY888" fmla="*/ 3790997 h 4292964"/>
              <a:gd name="connsiteX889" fmla="*/ 6333498 w 15335960"/>
              <a:gd name="connsiteY889" fmla="*/ 3780348 h 4292964"/>
              <a:gd name="connsiteX890" fmla="*/ 6640641 w 15335960"/>
              <a:gd name="connsiteY890" fmla="*/ 3812294 h 4292964"/>
              <a:gd name="connsiteX891" fmla="*/ 6630049 w 15335960"/>
              <a:gd name="connsiteY891" fmla="*/ 3780348 h 4292964"/>
              <a:gd name="connsiteX892" fmla="*/ 6651231 w 15335960"/>
              <a:gd name="connsiteY892" fmla="*/ 3812294 h 4292964"/>
              <a:gd name="connsiteX893" fmla="*/ 6916009 w 15335960"/>
              <a:gd name="connsiteY893" fmla="*/ 3769699 h 4292964"/>
              <a:gd name="connsiteX894" fmla="*/ 6916009 w 15335960"/>
              <a:gd name="connsiteY894" fmla="*/ 3790997 h 4292964"/>
              <a:gd name="connsiteX895" fmla="*/ 7074876 w 15335960"/>
              <a:gd name="connsiteY895" fmla="*/ 3790997 h 4292964"/>
              <a:gd name="connsiteX896" fmla="*/ 7276108 w 15335960"/>
              <a:gd name="connsiteY896" fmla="*/ 3812294 h 4292964"/>
              <a:gd name="connsiteX897" fmla="*/ 7286699 w 15335960"/>
              <a:gd name="connsiteY897" fmla="*/ 3737752 h 4292964"/>
              <a:gd name="connsiteX898" fmla="*/ 7350246 w 15335960"/>
              <a:gd name="connsiteY898" fmla="*/ 3748401 h 4292964"/>
              <a:gd name="connsiteX899" fmla="*/ 7329064 w 15335960"/>
              <a:gd name="connsiteY899" fmla="*/ 3769699 h 4292964"/>
              <a:gd name="connsiteX900" fmla="*/ 7371428 w 15335960"/>
              <a:gd name="connsiteY900" fmla="*/ 3727104 h 4292964"/>
              <a:gd name="connsiteX901" fmla="*/ 7731526 w 15335960"/>
              <a:gd name="connsiteY901" fmla="*/ 3748401 h 4292964"/>
              <a:gd name="connsiteX902" fmla="*/ 7742118 w 15335960"/>
              <a:gd name="connsiteY902" fmla="*/ 3684508 h 4292964"/>
              <a:gd name="connsiteX903" fmla="*/ 2901971 w 15335960"/>
              <a:gd name="connsiteY903" fmla="*/ 3439584 h 4292964"/>
              <a:gd name="connsiteX904" fmla="*/ 2721922 w 15335960"/>
              <a:gd name="connsiteY904" fmla="*/ 3396989 h 4292964"/>
              <a:gd name="connsiteX905" fmla="*/ 2616010 w 15335960"/>
              <a:gd name="connsiteY905" fmla="*/ 3428935 h 4292964"/>
              <a:gd name="connsiteX906" fmla="*/ 2594828 w 15335960"/>
              <a:gd name="connsiteY906" fmla="*/ 3396989 h 4292964"/>
              <a:gd name="connsiteX907" fmla="*/ 2520690 w 15335960"/>
              <a:gd name="connsiteY907" fmla="*/ 3375691 h 4292964"/>
              <a:gd name="connsiteX908" fmla="*/ 2425370 w 15335960"/>
              <a:gd name="connsiteY908" fmla="*/ 3375691 h 4292964"/>
              <a:gd name="connsiteX909" fmla="*/ 2467734 w 15335960"/>
              <a:gd name="connsiteY909" fmla="*/ 3365042 h 4292964"/>
              <a:gd name="connsiteX910" fmla="*/ 2319458 w 15335960"/>
              <a:gd name="connsiteY910" fmla="*/ 3311798 h 4292964"/>
              <a:gd name="connsiteX911" fmla="*/ 2139409 w 15335960"/>
              <a:gd name="connsiteY911" fmla="*/ 3343744 h 4292964"/>
              <a:gd name="connsiteX912" fmla="*/ 2107636 w 15335960"/>
              <a:gd name="connsiteY912" fmla="*/ 3311798 h 4292964"/>
              <a:gd name="connsiteX913" fmla="*/ 2044089 w 15335960"/>
              <a:gd name="connsiteY913" fmla="*/ 3279851 h 4292964"/>
              <a:gd name="connsiteX914" fmla="*/ 1916995 w 15335960"/>
              <a:gd name="connsiteY914" fmla="*/ 3279851 h 4292964"/>
              <a:gd name="connsiteX915" fmla="*/ 1927586 w 15335960"/>
              <a:gd name="connsiteY915" fmla="*/ 3226607 h 4292964"/>
              <a:gd name="connsiteX916" fmla="*/ 1906404 w 15335960"/>
              <a:gd name="connsiteY916" fmla="*/ 3269202 h 4292964"/>
              <a:gd name="connsiteX917" fmla="*/ 1747537 w 15335960"/>
              <a:gd name="connsiteY917" fmla="*/ 3269202 h 4292964"/>
              <a:gd name="connsiteX918" fmla="*/ 1715764 w 15335960"/>
              <a:gd name="connsiteY918" fmla="*/ 3279851 h 4292964"/>
              <a:gd name="connsiteX919" fmla="*/ 1715764 w 15335960"/>
              <a:gd name="connsiteY919" fmla="*/ 3226607 h 4292964"/>
              <a:gd name="connsiteX920" fmla="*/ 1652217 w 15335960"/>
              <a:gd name="connsiteY920" fmla="*/ 3258553 h 4292964"/>
              <a:gd name="connsiteX921" fmla="*/ 1588670 w 15335960"/>
              <a:gd name="connsiteY921" fmla="*/ 3237256 h 4292964"/>
              <a:gd name="connsiteX922" fmla="*/ 1387439 w 15335960"/>
              <a:gd name="connsiteY922" fmla="*/ 3130767 h 4292964"/>
              <a:gd name="connsiteX923" fmla="*/ 1207389 w 15335960"/>
              <a:gd name="connsiteY923" fmla="*/ 3141416 h 4292964"/>
              <a:gd name="connsiteX924" fmla="*/ 1175616 w 15335960"/>
              <a:gd name="connsiteY924" fmla="*/ 3109469 h 4292964"/>
              <a:gd name="connsiteX925" fmla="*/ 1302710 w 15335960"/>
              <a:gd name="connsiteY925" fmla="*/ 3088171 h 4292964"/>
              <a:gd name="connsiteX926" fmla="*/ 1313301 w 15335960"/>
              <a:gd name="connsiteY926" fmla="*/ 3024278 h 4292964"/>
              <a:gd name="connsiteX927" fmla="*/ 1270936 w 15335960"/>
              <a:gd name="connsiteY927" fmla="*/ 3045576 h 4292964"/>
              <a:gd name="connsiteX928" fmla="*/ 1270936 w 15335960"/>
              <a:gd name="connsiteY928" fmla="*/ 2971034 h 4292964"/>
              <a:gd name="connsiteX929" fmla="*/ 1228572 w 15335960"/>
              <a:gd name="connsiteY929" fmla="*/ 3034927 h 4292964"/>
              <a:gd name="connsiteX930" fmla="*/ 1165025 w 15335960"/>
              <a:gd name="connsiteY930" fmla="*/ 3013629 h 4292964"/>
              <a:gd name="connsiteX931" fmla="*/ 1154434 w 15335960"/>
              <a:gd name="connsiteY931" fmla="*/ 3098820 h 4292964"/>
              <a:gd name="connsiteX932" fmla="*/ 1090887 w 15335960"/>
              <a:gd name="connsiteY932" fmla="*/ 3109469 h 4292964"/>
              <a:gd name="connsiteX933" fmla="*/ 1080296 w 15335960"/>
              <a:gd name="connsiteY933" fmla="*/ 3056225 h 4292964"/>
              <a:gd name="connsiteX934" fmla="*/ 974385 w 15335960"/>
              <a:gd name="connsiteY934" fmla="*/ 3013629 h 4292964"/>
              <a:gd name="connsiteX935" fmla="*/ 1048522 w 15335960"/>
              <a:gd name="connsiteY935" fmla="*/ 3013629 h 4292964"/>
              <a:gd name="connsiteX936" fmla="*/ 1027340 w 15335960"/>
              <a:gd name="connsiteY936" fmla="*/ 2928438 h 4292964"/>
              <a:gd name="connsiteX937" fmla="*/ 995567 w 15335960"/>
              <a:gd name="connsiteY937" fmla="*/ 2981683 h 4292964"/>
              <a:gd name="connsiteX938" fmla="*/ 879064 w 15335960"/>
              <a:gd name="connsiteY938" fmla="*/ 2917790 h 4292964"/>
              <a:gd name="connsiteX939" fmla="*/ 868473 w 15335960"/>
              <a:gd name="connsiteY939" fmla="*/ 2864545 h 4292964"/>
              <a:gd name="connsiteX940" fmla="*/ 857882 w 15335960"/>
              <a:gd name="connsiteY940" fmla="*/ 2875194 h 4292964"/>
              <a:gd name="connsiteX941" fmla="*/ 857882 w 15335960"/>
              <a:gd name="connsiteY941" fmla="*/ 2971034 h 4292964"/>
              <a:gd name="connsiteX942" fmla="*/ 815518 w 15335960"/>
              <a:gd name="connsiteY942" fmla="*/ 2960385 h 4292964"/>
              <a:gd name="connsiteX943" fmla="*/ 836700 w 15335960"/>
              <a:gd name="connsiteY943" fmla="*/ 3013629 h 4292964"/>
              <a:gd name="connsiteX944" fmla="*/ 794335 w 15335960"/>
              <a:gd name="connsiteY944" fmla="*/ 2981683 h 4292964"/>
              <a:gd name="connsiteX945" fmla="*/ 815518 w 15335960"/>
              <a:gd name="connsiteY945" fmla="*/ 2917790 h 4292964"/>
              <a:gd name="connsiteX946" fmla="*/ 762562 w 15335960"/>
              <a:gd name="connsiteY946" fmla="*/ 2907141 h 4292964"/>
              <a:gd name="connsiteX947" fmla="*/ 762562 w 15335960"/>
              <a:gd name="connsiteY947" fmla="*/ 2832599 h 4292964"/>
              <a:gd name="connsiteX948" fmla="*/ 804926 w 15335960"/>
              <a:gd name="connsiteY948" fmla="*/ 2768705 h 4292964"/>
              <a:gd name="connsiteX949" fmla="*/ 762562 w 15335960"/>
              <a:gd name="connsiteY949" fmla="*/ 2800652 h 4292964"/>
              <a:gd name="connsiteX950" fmla="*/ 751971 w 15335960"/>
              <a:gd name="connsiteY950" fmla="*/ 2726110 h 4292964"/>
              <a:gd name="connsiteX951" fmla="*/ 730789 w 15335960"/>
              <a:gd name="connsiteY951" fmla="*/ 2790003 h 4292964"/>
              <a:gd name="connsiteX952" fmla="*/ 751971 w 15335960"/>
              <a:gd name="connsiteY952" fmla="*/ 2832599 h 4292964"/>
              <a:gd name="connsiteX953" fmla="*/ 762562 w 15335960"/>
              <a:gd name="connsiteY953" fmla="*/ 2821950 h 4292964"/>
              <a:gd name="connsiteX954" fmla="*/ 751971 w 15335960"/>
              <a:gd name="connsiteY954" fmla="*/ 2864545 h 4292964"/>
              <a:gd name="connsiteX955" fmla="*/ 720197 w 15335960"/>
              <a:gd name="connsiteY955" fmla="*/ 2790003 h 4292964"/>
              <a:gd name="connsiteX956" fmla="*/ 699015 w 15335960"/>
              <a:gd name="connsiteY956" fmla="*/ 2811301 h 4292964"/>
              <a:gd name="connsiteX957" fmla="*/ 709607 w 15335960"/>
              <a:gd name="connsiteY957" fmla="*/ 2853896 h 4292964"/>
              <a:gd name="connsiteX958" fmla="*/ 614286 w 15335960"/>
              <a:gd name="connsiteY958" fmla="*/ 2821950 h 4292964"/>
              <a:gd name="connsiteX959" fmla="*/ 709607 w 15335960"/>
              <a:gd name="connsiteY959" fmla="*/ 2758056 h 4292964"/>
              <a:gd name="connsiteX960" fmla="*/ 709607 w 15335960"/>
              <a:gd name="connsiteY960" fmla="*/ 2726110 h 4292964"/>
              <a:gd name="connsiteX961" fmla="*/ 582513 w 15335960"/>
              <a:gd name="connsiteY961" fmla="*/ 2758056 h 4292964"/>
              <a:gd name="connsiteX962" fmla="*/ 582513 w 15335960"/>
              <a:gd name="connsiteY962" fmla="*/ 2715461 h 4292964"/>
              <a:gd name="connsiteX963" fmla="*/ 571922 w 15335960"/>
              <a:gd name="connsiteY963" fmla="*/ 2726110 h 4292964"/>
              <a:gd name="connsiteX964" fmla="*/ 571922 w 15335960"/>
              <a:gd name="connsiteY964" fmla="*/ 2758056 h 4292964"/>
              <a:gd name="connsiteX965" fmla="*/ 518966 w 15335960"/>
              <a:gd name="connsiteY965" fmla="*/ 2726110 h 4292964"/>
              <a:gd name="connsiteX966" fmla="*/ 413054 w 15335960"/>
              <a:gd name="connsiteY966" fmla="*/ 2768705 h 4292964"/>
              <a:gd name="connsiteX967" fmla="*/ 497783 w 15335960"/>
              <a:gd name="connsiteY967" fmla="*/ 2694163 h 4292964"/>
              <a:gd name="connsiteX968" fmla="*/ 402463 w 15335960"/>
              <a:gd name="connsiteY968" fmla="*/ 2694163 h 4292964"/>
              <a:gd name="connsiteX969" fmla="*/ 391872 w 15335960"/>
              <a:gd name="connsiteY969" fmla="*/ 2779354 h 4292964"/>
              <a:gd name="connsiteX970" fmla="*/ 370690 w 15335960"/>
              <a:gd name="connsiteY970" fmla="*/ 2768705 h 4292964"/>
              <a:gd name="connsiteX971" fmla="*/ 391872 w 15335960"/>
              <a:gd name="connsiteY971" fmla="*/ 2672866 h 4292964"/>
              <a:gd name="connsiteX972" fmla="*/ 338917 w 15335960"/>
              <a:gd name="connsiteY972" fmla="*/ 2651568 h 4292964"/>
              <a:gd name="connsiteX973" fmla="*/ 201232 w 15335960"/>
              <a:gd name="connsiteY973" fmla="*/ 2683514 h 4292964"/>
              <a:gd name="connsiteX974" fmla="*/ 254188 w 15335960"/>
              <a:gd name="connsiteY974" fmla="*/ 2598323 h 4292964"/>
              <a:gd name="connsiteX975" fmla="*/ 148276 w 15335960"/>
              <a:gd name="connsiteY975" fmla="*/ 2555728 h 4292964"/>
              <a:gd name="connsiteX976" fmla="*/ 63547 w 15335960"/>
              <a:gd name="connsiteY976" fmla="*/ 2566377 h 4292964"/>
              <a:gd name="connsiteX977" fmla="*/ 42365 w 15335960"/>
              <a:gd name="connsiteY977" fmla="*/ 2619621 h 4292964"/>
              <a:gd name="connsiteX978" fmla="*/ 21183 w 15335960"/>
              <a:gd name="connsiteY978" fmla="*/ 2608973 h 4292964"/>
              <a:gd name="connsiteX979" fmla="*/ 21183 w 15335960"/>
              <a:gd name="connsiteY979" fmla="*/ 2651568 h 4292964"/>
              <a:gd name="connsiteX980" fmla="*/ 42365 w 15335960"/>
              <a:gd name="connsiteY980" fmla="*/ 2566377 h 4292964"/>
              <a:gd name="connsiteX981" fmla="*/ 31774 w 15335960"/>
              <a:gd name="connsiteY981" fmla="*/ 2513133 h 4292964"/>
              <a:gd name="connsiteX982" fmla="*/ 0 w 15335960"/>
              <a:gd name="connsiteY982" fmla="*/ 2523781 h 4292964"/>
              <a:gd name="connsiteX983" fmla="*/ 52956 w 15335960"/>
              <a:gd name="connsiteY983" fmla="*/ 2491835 h 4292964"/>
              <a:gd name="connsiteX984" fmla="*/ 52956 w 15335960"/>
              <a:gd name="connsiteY984" fmla="*/ 2459888 h 4292964"/>
              <a:gd name="connsiteX985" fmla="*/ 10592 w 15335960"/>
              <a:gd name="connsiteY985" fmla="*/ 2438590 h 4292964"/>
              <a:gd name="connsiteX986" fmla="*/ 116503 w 15335960"/>
              <a:gd name="connsiteY986" fmla="*/ 2438590 h 4292964"/>
              <a:gd name="connsiteX987" fmla="*/ 105912 w 15335960"/>
              <a:gd name="connsiteY987" fmla="*/ 2385346 h 4292964"/>
              <a:gd name="connsiteX988" fmla="*/ 137685 w 15335960"/>
              <a:gd name="connsiteY988" fmla="*/ 2427942 h 4292964"/>
              <a:gd name="connsiteX989" fmla="*/ 137685 w 15335960"/>
              <a:gd name="connsiteY989" fmla="*/ 2459888 h 4292964"/>
              <a:gd name="connsiteX990" fmla="*/ 190641 w 15335960"/>
              <a:gd name="connsiteY990" fmla="*/ 2395995 h 4292964"/>
              <a:gd name="connsiteX991" fmla="*/ 222414 w 15335960"/>
              <a:gd name="connsiteY991" fmla="*/ 2449239 h 4292964"/>
              <a:gd name="connsiteX992" fmla="*/ 169458 w 15335960"/>
              <a:gd name="connsiteY992" fmla="*/ 2459888 h 4292964"/>
              <a:gd name="connsiteX993" fmla="*/ 233005 w 15335960"/>
              <a:gd name="connsiteY993" fmla="*/ 2545079 h 4292964"/>
              <a:gd name="connsiteX994" fmla="*/ 254188 w 15335960"/>
              <a:gd name="connsiteY994" fmla="*/ 2534431 h 4292964"/>
              <a:gd name="connsiteX995" fmla="*/ 233005 w 15335960"/>
              <a:gd name="connsiteY995" fmla="*/ 2491835 h 4292964"/>
              <a:gd name="connsiteX996" fmla="*/ 233005 w 15335960"/>
              <a:gd name="connsiteY996" fmla="*/ 2449239 h 4292964"/>
              <a:gd name="connsiteX997" fmla="*/ 285961 w 15335960"/>
              <a:gd name="connsiteY997" fmla="*/ 2417293 h 4292964"/>
              <a:gd name="connsiteX998" fmla="*/ 264779 w 15335960"/>
              <a:gd name="connsiteY998" fmla="*/ 2374697 h 4292964"/>
              <a:gd name="connsiteX999" fmla="*/ 349508 w 15335960"/>
              <a:gd name="connsiteY999" fmla="*/ 2417293 h 4292964"/>
              <a:gd name="connsiteX1000" fmla="*/ 317734 w 15335960"/>
              <a:gd name="connsiteY1000" fmla="*/ 2438590 h 4292964"/>
              <a:gd name="connsiteX1001" fmla="*/ 423646 w 15335960"/>
              <a:gd name="connsiteY1001" fmla="*/ 2481186 h 4292964"/>
              <a:gd name="connsiteX1002" fmla="*/ 413054 w 15335960"/>
              <a:gd name="connsiteY1002" fmla="*/ 2438590 h 4292964"/>
              <a:gd name="connsiteX1003" fmla="*/ 466010 w 15335960"/>
              <a:gd name="connsiteY1003" fmla="*/ 2406644 h 4292964"/>
              <a:gd name="connsiteX1004" fmla="*/ 603695 w 15335960"/>
              <a:gd name="connsiteY1004" fmla="*/ 2427942 h 4292964"/>
              <a:gd name="connsiteX1005" fmla="*/ 571922 w 15335960"/>
              <a:gd name="connsiteY1005" fmla="*/ 2470537 h 4292964"/>
              <a:gd name="connsiteX1006" fmla="*/ 635468 w 15335960"/>
              <a:gd name="connsiteY1006" fmla="*/ 2449239 h 4292964"/>
              <a:gd name="connsiteX1007" fmla="*/ 635468 w 15335960"/>
              <a:gd name="connsiteY1007" fmla="*/ 2502484 h 4292964"/>
              <a:gd name="connsiteX1008" fmla="*/ 656651 w 15335960"/>
              <a:gd name="connsiteY1008" fmla="*/ 2470537 h 4292964"/>
              <a:gd name="connsiteX1009" fmla="*/ 751971 w 15335960"/>
              <a:gd name="connsiteY1009" fmla="*/ 2427942 h 4292964"/>
              <a:gd name="connsiteX1010" fmla="*/ 826109 w 15335960"/>
              <a:gd name="connsiteY1010" fmla="*/ 2395995 h 4292964"/>
              <a:gd name="connsiteX1011" fmla="*/ 794335 w 15335960"/>
              <a:gd name="connsiteY1011" fmla="*/ 2395995 h 4292964"/>
              <a:gd name="connsiteX1012" fmla="*/ 804926 w 15335960"/>
              <a:gd name="connsiteY1012" fmla="*/ 2353399 h 4292964"/>
              <a:gd name="connsiteX1013" fmla="*/ 847291 w 15335960"/>
              <a:gd name="connsiteY1013" fmla="*/ 2406644 h 4292964"/>
              <a:gd name="connsiteX1014" fmla="*/ 804926 w 15335960"/>
              <a:gd name="connsiteY1014" fmla="*/ 2470537 h 4292964"/>
              <a:gd name="connsiteX1015" fmla="*/ 921429 w 15335960"/>
              <a:gd name="connsiteY1015" fmla="*/ 2459888 h 4292964"/>
              <a:gd name="connsiteX1016" fmla="*/ 953202 w 15335960"/>
              <a:gd name="connsiteY1016" fmla="*/ 2502484 h 4292964"/>
              <a:gd name="connsiteX1017" fmla="*/ 1016749 w 15335960"/>
              <a:gd name="connsiteY1017" fmla="*/ 2502484 h 4292964"/>
              <a:gd name="connsiteX1018" fmla="*/ 1048522 w 15335960"/>
              <a:gd name="connsiteY1018" fmla="*/ 2438590 h 4292964"/>
              <a:gd name="connsiteX1019" fmla="*/ 1059114 w 15335960"/>
              <a:gd name="connsiteY1019" fmla="*/ 2523781 h 4292964"/>
              <a:gd name="connsiteX1020" fmla="*/ 1122660 w 15335960"/>
              <a:gd name="connsiteY1020" fmla="*/ 2513133 h 4292964"/>
              <a:gd name="connsiteX1021" fmla="*/ 1112069 w 15335960"/>
              <a:gd name="connsiteY1021" fmla="*/ 2459888 h 4292964"/>
              <a:gd name="connsiteX1022" fmla="*/ 1154434 w 15335960"/>
              <a:gd name="connsiteY1022" fmla="*/ 2513133 h 4292964"/>
              <a:gd name="connsiteX1023" fmla="*/ 1281527 w 15335960"/>
              <a:gd name="connsiteY1023" fmla="*/ 2491835 h 4292964"/>
              <a:gd name="connsiteX1024" fmla="*/ 1302710 w 15335960"/>
              <a:gd name="connsiteY1024" fmla="*/ 2459888 h 4292964"/>
              <a:gd name="connsiteX1025" fmla="*/ 1292119 w 15335960"/>
              <a:gd name="connsiteY1025" fmla="*/ 2523781 h 4292964"/>
              <a:gd name="connsiteX1026" fmla="*/ 1398030 w 15335960"/>
              <a:gd name="connsiteY1026" fmla="*/ 2481186 h 4292964"/>
              <a:gd name="connsiteX1027" fmla="*/ 1366256 w 15335960"/>
              <a:gd name="connsiteY1027" fmla="*/ 2459888 h 4292964"/>
              <a:gd name="connsiteX1028" fmla="*/ 1440394 w 15335960"/>
              <a:gd name="connsiteY1028" fmla="*/ 2470537 h 4292964"/>
              <a:gd name="connsiteX1029" fmla="*/ 1408621 w 15335960"/>
              <a:gd name="connsiteY1029" fmla="*/ 2491835 h 4292964"/>
              <a:gd name="connsiteX1030" fmla="*/ 1482759 w 15335960"/>
              <a:gd name="connsiteY1030" fmla="*/ 2470537 h 4292964"/>
              <a:gd name="connsiteX1031" fmla="*/ 1461577 w 15335960"/>
              <a:gd name="connsiteY1031" fmla="*/ 2438590 h 4292964"/>
              <a:gd name="connsiteX1032" fmla="*/ 1493350 w 15335960"/>
              <a:gd name="connsiteY1032" fmla="*/ 2470537 h 4292964"/>
              <a:gd name="connsiteX1033" fmla="*/ 1535715 w 15335960"/>
              <a:gd name="connsiteY1033" fmla="*/ 2438590 h 4292964"/>
              <a:gd name="connsiteX1034" fmla="*/ 1493350 w 15335960"/>
              <a:gd name="connsiteY1034" fmla="*/ 2374697 h 4292964"/>
              <a:gd name="connsiteX1035" fmla="*/ 1472168 w 15335960"/>
              <a:gd name="connsiteY1035" fmla="*/ 2406644 h 4292964"/>
              <a:gd name="connsiteX1036" fmla="*/ 1313301 w 15335960"/>
              <a:gd name="connsiteY1036" fmla="*/ 2332102 h 4292964"/>
              <a:gd name="connsiteX1037" fmla="*/ 1228572 w 15335960"/>
              <a:gd name="connsiteY1037" fmla="*/ 2342751 h 4292964"/>
              <a:gd name="connsiteX1038" fmla="*/ 1069705 w 15335960"/>
              <a:gd name="connsiteY1038" fmla="*/ 2310804 h 4292964"/>
              <a:gd name="connsiteX1039" fmla="*/ 1069705 w 15335960"/>
              <a:gd name="connsiteY1039" fmla="*/ 2257560 h 4292964"/>
              <a:gd name="connsiteX1040" fmla="*/ 1027340 w 15335960"/>
              <a:gd name="connsiteY1040" fmla="*/ 2246911 h 4292964"/>
              <a:gd name="connsiteX1041" fmla="*/ 1016749 w 15335960"/>
              <a:gd name="connsiteY1041" fmla="*/ 2161720 h 4292964"/>
              <a:gd name="connsiteX1042" fmla="*/ 984976 w 15335960"/>
              <a:gd name="connsiteY1042" fmla="*/ 2225613 h 4292964"/>
              <a:gd name="connsiteX1043" fmla="*/ 932020 w 15335960"/>
              <a:gd name="connsiteY1043" fmla="*/ 2172369 h 4292964"/>
              <a:gd name="connsiteX1044" fmla="*/ 910838 w 15335960"/>
              <a:gd name="connsiteY1044" fmla="*/ 2204315 h 4292964"/>
              <a:gd name="connsiteX1045" fmla="*/ 932020 w 15335960"/>
              <a:gd name="connsiteY1045" fmla="*/ 2129773 h 4292964"/>
              <a:gd name="connsiteX1046" fmla="*/ 879064 w 15335960"/>
              <a:gd name="connsiteY1046" fmla="*/ 2108476 h 4292964"/>
              <a:gd name="connsiteX1047" fmla="*/ 847291 w 15335960"/>
              <a:gd name="connsiteY1047" fmla="*/ 2129773 h 4292964"/>
              <a:gd name="connsiteX1048" fmla="*/ 836700 w 15335960"/>
              <a:gd name="connsiteY1048" fmla="*/ 2204315 h 4292964"/>
              <a:gd name="connsiteX1049" fmla="*/ 826109 w 15335960"/>
              <a:gd name="connsiteY1049" fmla="*/ 2140422 h 4292964"/>
              <a:gd name="connsiteX1050" fmla="*/ 751971 w 15335960"/>
              <a:gd name="connsiteY1050" fmla="*/ 2129773 h 4292964"/>
              <a:gd name="connsiteX1051" fmla="*/ 773153 w 15335960"/>
              <a:gd name="connsiteY1051" fmla="*/ 2055231 h 4292964"/>
              <a:gd name="connsiteX1052" fmla="*/ 804926 w 15335960"/>
              <a:gd name="connsiteY1052" fmla="*/ 2012636 h 4292964"/>
              <a:gd name="connsiteX1053" fmla="*/ 857882 w 15335960"/>
              <a:gd name="connsiteY1053" fmla="*/ 2033934 h 4292964"/>
              <a:gd name="connsiteX1054" fmla="*/ 836700 w 15335960"/>
              <a:gd name="connsiteY1054" fmla="*/ 2076529 h 4292964"/>
              <a:gd name="connsiteX1055" fmla="*/ 889656 w 15335960"/>
              <a:gd name="connsiteY1055" fmla="*/ 2044582 h 4292964"/>
              <a:gd name="connsiteX1056" fmla="*/ 974385 w 15335960"/>
              <a:gd name="connsiteY1056" fmla="*/ 2129773 h 4292964"/>
              <a:gd name="connsiteX1057" fmla="*/ 995567 w 15335960"/>
              <a:gd name="connsiteY1057" fmla="*/ 2087178 h 4292964"/>
              <a:gd name="connsiteX1058" fmla="*/ 1016749 w 15335960"/>
              <a:gd name="connsiteY1058" fmla="*/ 2087178 h 4292964"/>
              <a:gd name="connsiteX1059" fmla="*/ 1016749 w 15335960"/>
              <a:gd name="connsiteY1059" fmla="*/ 2140422 h 4292964"/>
              <a:gd name="connsiteX1060" fmla="*/ 1048522 w 15335960"/>
              <a:gd name="connsiteY1060" fmla="*/ 2097827 h 4292964"/>
              <a:gd name="connsiteX1061" fmla="*/ 1069705 w 15335960"/>
              <a:gd name="connsiteY1061" fmla="*/ 2151071 h 4292964"/>
              <a:gd name="connsiteX1062" fmla="*/ 1143843 w 15335960"/>
              <a:gd name="connsiteY1062" fmla="*/ 2172369 h 4292964"/>
              <a:gd name="connsiteX1063" fmla="*/ 1154434 w 15335960"/>
              <a:gd name="connsiteY1063" fmla="*/ 2119125 h 4292964"/>
              <a:gd name="connsiteX1064" fmla="*/ 1175616 w 15335960"/>
              <a:gd name="connsiteY1064" fmla="*/ 2108476 h 4292964"/>
              <a:gd name="connsiteX1065" fmla="*/ 1217981 w 15335960"/>
              <a:gd name="connsiteY1065" fmla="*/ 2140422 h 4292964"/>
              <a:gd name="connsiteX1066" fmla="*/ 1355665 w 15335960"/>
              <a:gd name="connsiteY1066" fmla="*/ 2172369 h 4292964"/>
              <a:gd name="connsiteX1067" fmla="*/ 1387439 w 15335960"/>
              <a:gd name="connsiteY1067" fmla="*/ 2076529 h 4292964"/>
              <a:gd name="connsiteX1068" fmla="*/ 1355665 w 15335960"/>
              <a:gd name="connsiteY1068" fmla="*/ 2119125 h 4292964"/>
              <a:gd name="connsiteX1069" fmla="*/ 1345074 w 15335960"/>
              <a:gd name="connsiteY1069" fmla="*/ 2055231 h 4292964"/>
              <a:gd name="connsiteX1070" fmla="*/ 1133252 w 15335960"/>
              <a:gd name="connsiteY1070" fmla="*/ 1991338 h 4292964"/>
              <a:gd name="connsiteX1071" fmla="*/ 1175616 w 15335960"/>
              <a:gd name="connsiteY1071" fmla="*/ 1959391 h 4292964"/>
              <a:gd name="connsiteX1072" fmla="*/ 1165025 w 15335960"/>
              <a:gd name="connsiteY1072" fmla="*/ 1906147 h 4292964"/>
              <a:gd name="connsiteX1073" fmla="*/ 1175616 w 15335960"/>
              <a:gd name="connsiteY1073" fmla="*/ 1938094 h 4292964"/>
              <a:gd name="connsiteX1074" fmla="*/ 1239163 w 15335960"/>
              <a:gd name="connsiteY1074" fmla="*/ 1884849 h 4292964"/>
              <a:gd name="connsiteX1075" fmla="*/ 1217981 w 15335960"/>
              <a:gd name="connsiteY1075" fmla="*/ 1959391 h 4292964"/>
              <a:gd name="connsiteX1076" fmla="*/ 1196798 w 15335960"/>
              <a:gd name="connsiteY1076" fmla="*/ 1927445 h 4292964"/>
              <a:gd name="connsiteX1077" fmla="*/ 1196798 w 15335960"/>
              <a:gd name="connsiteY1077" fmla="*/ 2001987 h 4292964"/>
              <a:gd name="connsiteX1078" fmla="*/ 1239163 w 15335960"/>
              <a:gd name="connsiteY1078" fmla="*/ 1970040 h 4292964"/>
              <a:gd name="connsiteX1079" fmla="*/ 1260345 w 15335960"/>
              <a:gd name="connsiteY1079" fmla="*/ 1906147 h 4292964"/>
              <a:gd name="connsiteX1080" fmla="*/ 1450986 w 15335960"/>
              <a:gd name="connsiteY1080" fmla="*/ 1938094 h 4292964"/>
              <a:gd name="connsiteX1081" fmla="*/ 1450986 w 15335960"/>
              <a:gd name="connsiteY1081" fmla="*/ 1884849 h 4292964"/>
              <a:gd name="connsiteX1082" fmla="*/ 1514532 w 15335960"/>
              <a:gd name="connsiteY1082" fmla="*/ 1959391 h 4292964"/>
              <a:gd name="connsiteX1083" fmla="*/ 1482759 w 15335960"/>
              <a:gd name="connsiteY1083" fmla="*/ 1991338 h 4292964"/>
              <a:gd name="connsiteX1084" fmla="*/ 1482759 w 15335960"/>
              <a:gd name="connsiteY1084" fmla="*/ 1948743 h 4292964"/>
              <a:gd name="connsiteX1085" fmla="*/ 1450986 w 15335960"/>
              <a:gd name="connsiteY1085" fmla="*/ 2012636 h 4292964"/>
              <a:gd name="connsiteX1086" fmla="*/ 1535715 w 15335960"/>
              <a:gd name="connsiteY1086" fmla="*/ 1938094 h 4292964"/>
              <a:gd name="connsiteX1087" fmla="*/ 1588670 w 15335960"/>
              <a:gd name="connsiteY1087" fmla="*/ 1948743 h 4292964"/>
              <a:gd name="connsiteX1088" fmla="*/ 1556897 w 15335960"/>
              <a:gd name="connsiteY1088" fmla="*/ 2023285 h 4292964"/>
              <a:gd name="connsiteX1089" fmla="*/ 1609852 w 15335960"/>
              <a:gd name="connsiteY1089" fmla="*/ 2001987 h 4292964"/>
              <a:gd name="connsiteX1090" fmla="*/ 1683990 w 15335960"/>
              <a:gd name="connsiteY1090" fmla="*/ 1927445 h 4292964"/>
              <a:gd name="connsiteX1091" fmla="*/ 1683990 w 15335960"/>
              <a:gd name="connsiteY1091" fmla="*/ 1970040 h 4292964"/>
              <a:gd name="connsiteX1092" fmla="*/ 1715764 w 15335960"/>
              <a:gd name="connsiteY1092" fmla="*/ 1959391 h 4292964"/>
              <a:gd name="connsiteX1093" fmla="*/ 1747537 w 15335960"/>
              <a:gd name="connsiteY1093" fmla="*/ 2001987 h 4292964"/>
              <a:gd name="connsiteX1094" fmla="*/ 1789902 w 15335960"/>
              <a:gd name="connsiteY1094" fmla="*/ 1938094 h 4292964"/>
              <a:gd name="connsiteX1095" fmla="*/ 1811084 w 15335960"/>
              <a:gd name="connsiteY1095" fmla="*/ 1980689 h 4292964"/>
              <a:gd name="connsiteX1096" fmla="*/ 1853449 w 15335960"/>
              <a:gd name="connsiteY1096" fmla="*/ 1948743 h 4292964"/>
              <a:gd name="connsiteX1097" fmla="*/ 1853449 w 15335960"/>
              <a:gd name="connsiteY1097" fmla="*/ 1991338 h 4292964"/>
              <a:gd name="connsiteX1098" fmla="*/ 1864040 w 15335960"/>
              <a:gd name="connsiteY1098" fmla="*/ 1948743 h 4292964"/>
              <a:gd name="connsiteX1099" fmla="*/ 1885222 w 15335960"/>
              <a:gd name="connsiteY1099" fmla="*/ 1980689 h 4292964"/>
              <a:gd name="connsiteX1100" fmla="*/ 1864040 w 15335960"/>
              <a:gd name="connsiteY1100" fmla="*/ 2023285 h 4292964"/>
              <a:gd name="connsiteX1101" fmla="*/ 1916995 w 15335960"/>
              <a:gd name="connsiteY1101" fmla="*/ 1948743 h 4292964"/>
              <a:gd name="connsiteX1102" fmla="*/ 1959360 w 15335960"/>
              <a:gd name="connsiteY1102" fmla="*/ 1970040 h 4292964"/>
              <a:gd name="connsiteX1103" fmla="*/ 1969951 w 15335960"/>
              <a:gd name="connsiteY1103" fmla="*/ 2023285 h 4292964"/>
              <a:gd name="connsiteX1104" fmla="*/ 2128818 w 15335960"/>
              <a:gd name="connsiteY1104" fmla="*/ 2001987 h 4292964"/>
              <a:gd name="connsiteX1105" fmla="*/ 2139409 w 15335960"/>
              <a:gd name="connsiteY1105" fmla="*/ 2065880 h 4292964"/>
              <a:gd name="connsiteX1106" fmla="*/ 2202956 w 15335960"/>
              <a:gd name="connsiteY1106" fmla="*/ 2044582 h 4292964"/>
              <a:gd name="connsiteX1107" fmla="*/ 2255912 w 15335960"/>
              <a:gd name="connsiteY1107" fmla="*/ 2012636 h 4292964"/>
              <a:gd name="connsiteX1108" fmla="*/ 2266503 w 15335960"/>
              <a:gd name="connsiteY1108" fmla="*/ 2055231 h 4292964"/>
              <a:gd name="connsiteX1109" fmla="*/ 2351232 w 15335960"/>
              <a:gd name="connsiteY1109" fmla="*/ 2044582 h 4292964"/>
              <a:gd name="connsiteX1110" fmla="*/ 2425370 w 15335960"/>
              <a:gd name="connsiteY1110" fmla="*/ 1948743 h 4292964"/>
              <a:gd name="connsiteX1111" fmla="*/ 2531281 w 15335960"/>
              <a:gd name="connsiteY1111" fmla="*/ 2033934 h 4292964"/>
              <a:gd name="connsiteX1112" fmla="*/ 2573646 w 15335960"/>
              <a:gd name="connsiteY1112" fmla="*/ 2023285 h 4292964"/>
              <a:gd name="connsiteX1113" fmla="*/ 2552463 w 15335960"/>
              <a:gd name="connsiteY1113" fmla="*/ 2065880 h 4292964"/>
              <a:gd name="connsiteX1114" fmla="*/ 2616010 w 15335960"/>
              <a:gd name="connsiteY1114" fmla="*/ 2023285 h 4292964"/>
              <a:gd name="connsiteX1115" fmla="*/ 2573646 w 15335960"/>
              <a:gd name="connsiteY1115" fmla="*/ 2001987 h 4292964"/>
              <a:gd name="connsiteX1116" fmla="*/ 2679557 w 15335960"/>
              <a:gd name="connsiteY1116" fmla="*/ 2055231 h 4292964"/>
              <a:gd name="connsiteX1117" fmla="*/ 2690148 w 15335960"/>
              <a:gd name="connsiteY1117" fmla="*/ 2001987 h 4292964"/>
              <a:gd name="connsiteX1118" fmla="*/ 2732512 w 15335960"/>
              <a:gd name="connsiteY1118" fmla="*/ 2012636 h 4292964"/>
              <a:gd name="connsiteX1119" fmla="*/ 2711330 w 15335960"/>
              <a:gd name="connsiteY1119" fmla="*/ 1948743 h 4292964"/>
              <a:gd name="connsiteX1120" fmla="*/ 2647783 w 15335960"/>
              <a:gd name="connsiteY1120" fmla="*/ 1927445 h 4292964"/>
              <a:gd name="connsiteX1121" fmla="*/ 2700739 w 15335960"/>
              <a:gd name="connsiteY1121" fmla="*/ 1916796 h 4292964"/>
              <a:gd name="connsiteX1122" fmla="*/ 2753695 w 15335960"/>
              <a:gd name="connsiteY1122" fmla="*/ 2001987 h 4292964"/>
              <a:gd name="connsiteX1123" fmla="*/ 2774878 w 15335960"/>
              <a:gd name="connsiteY1123" fmla="*/ 1927445 h 4292964"/>
              <a:gd name="connsiteX1124" fmla="*/ 2774878 w 15335960"/>
              <a:gd name="connsiteY1124" fmla="*/ 1948743 h 4292964"/>
              <a:gd name="connsiteX1125" fmla="*/ 2785468 w 15335960"/>
              <a:gd name="connsiteY1125" fmla="*/ 1948743 h 4292964"/>
              <a:gd name="connsiteX1126" fmla="*/ 2764286 w 15335960"/>
              <a:gd name="connsiteY1126" fmla="*/ 2023285 h 4292964"/>
              <a:gd name="connsiteX1127" fmla="*/ 2774878 w 15335960"/>
              <a:gd name="connsiteY1127" fmla="*/ 2076529 h 4292964"/>
              <a:gd name="connsiteX1128" fmla="*/ 2817241 w 15335960"/>
              <a:gd name="connsiteY1128" fmla="*/ 2033934 h 4292964"/>
              <a:gd name="connsiteX1129" fmla="*/ 2912562 w 15335960"/>
              <a:gd name="connsiteY1129" fmla="*/ 1991338 h 4292964"/>
              <a:gd name="connsiteX1130" fmla="*/ 2912562 w 15335960"/>
              <a:gd name="connsiteY1130" fmla="*/ 2097827 h 4292964"/>
              <a:gd name="connsiteX1131" fmla="*/ 2944335 w 15335960"/>
              <a:gd name="connsiteY1131" fmla="*/ 2012636 h 4292964"/>
              <a:gd name="connsiteX1132" fmla="*/ 3007882 w 15335960"/>
              <a:gd name="connsiteY1132" fmla="*/ 2012636 h 4292964"/>
              <a:gd name="connsiteX1133" fmla="*/ 3007882 w 15335960"/>
              <a:gd name="connsiteY1133" fmla="*/ 2097827 h 4292964"/>
              <a:gd name="connsiteX1134" fmla="*/ 3050246 w 15335960"/>
              <a:gd name="connsiteY1134" fmla="*/ 2044582 h 4292964"/>
              <a:gd name="connsiteX1135" fmla="*/ 3092611 w 15335960"/>
              <a:gd name="connsiteY1135" fmla="*/ 2108476 h 4292964"/>
              <a:gd name="connsiteX1136" fmla="*/ 3103203 w 15335960"/>
              <a:gd name="connsiteY1136" fmla="*/ 2076529 h 4292964"/>
              <a:gd name="connsiteX1137" fmla="*/ 3198522 w 15335960"/>
              <a:gd name="connsiteY1137" fmla="*/ 2033934 h 4292964"/>
              <a:gd name="connsiteX1138" fmla="*/ 3251478 w 15335960"/>
              <a:gd name="connsiteY1138" fmla="*/ 2044582 h 4292964"/>
              <a:gd name="connsiteX1139" fmla="*/ 3325616 w 15335960"/>
              <a:gd name="connsiteY1139" fmla="*/ 2076529 h 4292964"/>
              <a:gd name="connsiteX1140" fmla="*/ 3346799 w 15335960"/>
              <a:gd name="connsiteY1140" fmla="*/ 2055231 h 4292964"/>
              <a:gd name="connsiteX1141" fmla="*/ 3336208 w 15335960"/>
              <a:gd name="connsiteY1141" fmla="*/ 2023285 h 4292964"/>
              <a:gd name="connsiteX1142" fmla="*/ 3389162 w 15335960"/>
              <a:gd name="connsiteY1142" fmla="*/ 2012636 h 4292964"/>
              <a:gd name="connsiteX1143" fmla="*/ 3357389 w 15335960"/>
              <a:gd name="connsiteY1143" fmla="*/ 2055231 h 4292964"/>
              <a:gd name="connsiteX1144" fmla="*/ 3463300 w 15335960"/>
              <a:gd name="connsiteY1144" fmla="*/ 2108476 h 4292964"/>
              <a:gd name="connsiteX1145" fmla="*/ 3484483 w 15335960"/>
              <a:gd name="connsiteY1145" fmla="*/ 2044582 h 4292964"/>
              <a:gd name="connsiteX1146" fmla="*/ 3442118 w 15335960"/>
              <a:gd name="connsiteY1146" fmla="*/ 2076529 h 4292964"/>
              <a:gd name="connsiteX1147" fmla="*/ 3452710 w 15335960"/>
              <a:gd name="connsiteY1147" fmla="*/ 1970040 h 4292964"/>
              <a:gd name="connsiteX1148" fmla="*/ 3505666 w 15335960"/>
              <a:gd name="connsiteY1148" fmla="*/ 2023285 h 4292964"/>
              <a:gd name="connsiteX1149" fmla="*/ 3505666 w 15335960"/>
              <a:gd name="connsiteY1149" fmla="*/ 2119125 h 4292964"/>
              <a:gd name="connsiteX1150" fmla="*/ 3526848 w 15335960"/>
              <a:gd name="connsiteY1150" fmla="*/ 2076529 h 4292964"/>
              <a:gd name="connsiteX1151" fmla="*/ 3526848 w 15335960"/>
              <a:gd name="connsiteY1151" fmla="*/ 2119125 h 4292964"/>
              <a:gd name="connsiteX1152" fmla="*/ 3590395 w 15335960"/>
              <a:gd name="connsiteY1152" fmla="*/ 2097827 h 4292964"/>
              <a:gd name="connsiteX1153" fmla="*/ 3696306 w 15335960"/>
              <a:gd name="connsiteY1153" fmla="*/ 2140422 h 4292964"/>
              <a:gd name="connsiteX1154" fmla="*/ 3706896 w 15335960"/>
              <a:gd name="connsiteY1154" fmla="*/ 2097827 h 4292964"/>
              <a:gd name="connsiteX1155" fmla="*/ 3738670 w 15335960"/>
              <a:gd name="connsiteY1155" fmla="*/ 2097827 h 4292964"/>
              <a:gd name="connsiteX1156" fmla="*/ 3812808 w 15335960"/>
              <a:gd name="connsiteY1156" fmla="*/ 2097827 h 4292964"/>
              <a:gd name="connsiteX1157" fmla="*/ 3823399 w 15335960"/>
              <a:gd name="connsiteY1157" fmla="*/ 2151071 h 4292964"/>
              <a:gd name="connsiteX1158" fmla="*/ 3791625 w 15335960"/>
              <a:gd name="connsiteY1158" fmla="*/ 2183018 h 4292964"/>
              <a:gd name="connsiteX1159" fmla="*/ 3876355 w 15335960"/>
              <a:gd name="connsiteY1159" fmla="*/ 2204315 h 4292964"/>
              <a:gd name="connsiteX1160" fmla="*/ 3833991 w 15335960"/>
              <a:gd name="connsiteY1160" fmla="*/ 2172369 h 4292964"/>
              <a:gd name="connsiteX1161" fmla="*/ 3971675 w 15335960"/>
              <a:gd name="connsiteY1161" fmla="*/ 2129773 h 4292964"/>
              <a:gd name="connsiteX1162" fmla="*/ 3961084 w 15335960"/>
              <a:gd name="connsiteY1162" fmla="*/ 2097827 h 4292964"/>
              <a:gd name="connsiteX1163" fmla="*/ 3982266 w 15335960"/>
              <a:gd name="connsiteY1163" fmla="*/ 2055231 h 4292964"/>
              <a:gd name="connsiteX1164" fmla="*/ 3992858 w 15335960"/>
              <a:gd name="connsiteY1164" fmla="*/ 2129773 h 4292964"/>
              <a:gd name="connsiteX1165" fmla="*/ 4056404 w 15335960"/>
              <a:gd name="connsiteY1165" fmla="*/ 2151071 h 4292964"/>
              <a:gd name="connsiteX1166" fmla="*/ 4014039 w 15335960"/>
              <a:gd name="connsiteY1166" fmla="*/ 2087178 h 4292964"/>
              <a:gd name="connsiteX1167" fmla="*/ 4066995 w 15335960"/>
              <a:gd name="connsiteY1167" fmla="*/ 2055231 h 4292964"/>
              <a:gd name="connsiteX1168" fmla="*/ 4088177 w 15335960"/>
              <a:gd name="connsiteY1168" fmla="*/ 2183018 h 4292964"/>
              <a:gd name="connsiteX1169" fmla="*/ 4183498 w 15335960"/>
              <a:gd name="connsiteY1169" fmla="*/ 2076529 h 4292964"/>
              <a:gd name="connsiteX1170" fmla="*/ 4109360 w 15335960"/>
              <a:gd name="connsiteY1170" fmla="*/ 2108476 h 4292964"/>
              <a:gd name="connsiteX1171" fmla="*/ 4130542 w 15335960"/>
              <a:gd name="connsiteY1171" fmla="*/ 2055231 h 4292964"/>
              <a:gd name="connsiteX1172" fmla="*/ 4230330 w 15335960"/>
              <a:gd name="connsiteY1172" fmla="*/ 2064216 h 4292964"/>
              <a:gd name="connsiteX1173" fmla="*/ 4239929 w 15335960"/>
              <a:gd name="connsiteY1173" fmla="*/ 2071287 h 4292964"/>
              <a:gd name="connsiteX1174" fmla="*/ 4236454 w 15335960"/>
              <a:gd name="connsiteY1174" fmla="*/ 2076529 h 4292964"/>
              <a:gd name="connsiteX1175" fmla="*/ 4236454 w 15335960"/>
              <a:gd name="connsiteY1175" fmla="*/ 2129773 h 4292964"/>
              <a:gd name="connsiteX1176" fmla="*/ 4225862 w 15335960"/>
              <a:gd name="connsiteY1176" fmla="*/ 2097827 h 4292964"/>
              <a:gd name="connsiteX1177" fmla="*/ 4225862 w 15335960"/>
              <a:gd name="connsiteY1177" fmla="*/ 2151071 h 4292964"/>
              <a:gd name="connsiteX1178" fmla="*/ 4172906 w 15335960"/>
              <a:gd name="connsiteY1178" fmla="*/ 2193666 h 4292964"/>
              <a:gd name="connsiteX1179" fmla="*/ 4215271 w 15335960"/>
              <a:gd name="connsiteY1179" fmla="*/ 2214964 h 4292964"/>
              <a:gd name="connsiteX1180" fmla="*/ 4257635 w 15335960"/>
              <a:gd name="connsiteY1180" fmla="*/ 2172369 h 4292964"/>
              <a:gd name="connsiteX1181" fmla="*/ 4247045 w 15335960"/>
              <a:gd name="connsiteY1181" fmla="*/ 2236262 h 4292964"/>
              <a:gd name="connsiteX1182" fmla="*/ 4278818 w 15335960"/>
              <a:gd name="connsiteY1182" fmla="*/ 2183018 h 4292964"/>
              <a:gd name="connsiteX1183" fmla="*/ 4247045 w 15335960"/>
              <a:gd name="connsiteY1183" fmla="*/ 2140422 h 4292964"/>
              <a:gd name="connsiteX1184" fmla="*/ 4300000 w 15335960"/>
              <a:gd name="connsiteY1184" fmla="*/ 2151071 h 4292964"/>
              <a:gd name="connsiteX1185" fmla="*/ 4310591 w 15335960"/>
              <a:gd name="connsiteY1185" fmla="*/ 2108476 h 4292964"/>
              <a:gd name="connsiteX1186" fmla="*/ 4268227 w 15335960"/>
              <a:gd name="connsiteY1186" fmla="*/ 2097827 h 4292964"/>
              <a:gd name="connsiteX1187" fmla="*/ 4300000 w 15335960"/>
              <a:gd name="connsiteY1187" fmla="*/ 2055231 h 4292964"/>
              <a:gd name="connsiteX1188" fmla="*/ 4236454 w 15335960"/>
              <a:gd name="connsiteY1188" fmla="*/ 2033934 h 4292964"/>
              <a:gd name="connsiteX1189" fmla="*/ 4247045 w 15335960"/>
              <a:gd name="connsiteY1189" fmla="*/ 2001987 h 4292964"/>
              <a:gd name="connsiteX1190" fmla="*/ 4215271 w 15335960"/>
              <a:gd name="connsiteY1190" fmla="*/ 2044582 h 4292964"/>
              <a:gd name="connsiteX1191" fmla="*/ 4151724 w 15335960"/>
              <a:gd name="connsiteY1191" fmla="*/ 2044582 h 4292964"/>
              <a:gd name="connsiteX1192" fmla="*/ 4130542 w 15335960"/>
              <a:gd name="connsiteY1192" fmla="*/ 2033934 h 4292964"/>
              <a:gd name="connsiteX1193" fmla="*/ 4119951 w 15335960"/>
              <a:gd name="connsiteY1193" fmla="*/ 2001987 h 4292964"/>
              <a:gd name="connsiteX1194" fmla="*/ 4098769 w 15335960"/>
              <a:gd name="connsiteY1194" fmla="*/ 2033934 h 4292964"/>
              <a:gd name="connsiteX1195" fmla="*/ 4024631 w 15335960"/>
              <a:gd name="connsiteY1195" fmla="*/ 2023285 h 4292964"/>
              <a:gd name="connsiteX1196" fmla="*/ 4014039 w 15335960"/>
              <a:gd name="connsiteY1196" fmla="*/ 1970040 h 4292964"/>
              <a:gd name="connsiteX1197" fmla="*/ 3897537 w 15335960"/>
              <a:gd name="connsiteY1197" fmla="*/ 2001987 h 4292964"/>
              <a:gd name="connsiteX1198" fmla="*/ 3855173 w 15335960"/>
              <a:gd name="connsiteY1198" fmla="*/ 2001987 h 4292964"/>
              <a:gd name="connsiteX1199" fmla="*/ 3823399 w 15335960"/>
              <a:gd name="connsiteY1199" fmla="*/ 1938094 h 4292964"/>
              <a:gd name="connsiteX1200" fmla="*/ 3728079 w 15335960"/>
              <a:gd name="connsiteY1200" fmla="*/ 1916796 h 4292964"/>
              <a:gd name="connsiteX1201" fmla="*/ 3717488 w 15335960"/>
              <a:gd name="connsiteY1201" fmla="*/ 1970040 h 4292964"/>
              <a:gd name="connsiteX1202" fmla="*/ 3664533 w 15335960"/>
              <a:gd name="connsiteY1202" fmla="*/ 1948743 h 4292964"/>
              <a:gd name="connsiteX1203" fmla="*/ 3675124 w 15335960"/>
              <a:gd name="connsiteY1203" fmla="*/ 1884849 h 4292964"/>
              <a:gd name="connsiteX1204" fmla="*/ 3516256 w 15335960"/>
              <a:gd name="connsiteY1204" fmla="*/ 1906147 h 4292964"/>
              <a:gd name="connsiteX1205" fmla="*/ 3505666 w 15335960"/>
              <a:gd name="connsiteY1205" fmla="*/ 1970040 h 4292964"/>
              <a:gd name="connsiteX1206" fmla="*/ 3452710 w 15335960"/>
              <a:gd name="connsiteY1206" fmla="*/ 1959391 h 4292964"/>
              <a:gd name="connsiteX1207" fmla="*/ 3473892 w 15335960"/>
              <a:gd name="connsiteY1207" fmla="*/ 1884849 h 4292964"/>
              <a:gd name="connsiteX1208" fmla="*/ 3198522 w 15335960"/>
              <a:gd name="connsiteY1208" fmla="*/ 1842254 h 4292964"/>
              <a:gd name="connsiteX1209" fmla="*/ 3240887 w 15335960"/>
              <a:gd name="connsiteY1209" fmla="*/ 1831605 h 4292964"/>
              <a:gd name="connsiteX1210" fmla="*/ 3219704 w 15335960"/>
              <a:gd name="connsiteY1210" fmla="*/ 1778361 h 4292964"/>
              <a:gd name="connsiteX1211" fmla="*/ 3166749 w 15335960"/>
              <a:gd name="connsiteY1211" fmla="*/ 1767712 h 4292964"/>
              <a:gd name="connsiteX1212" fmla="*/ 3145567 w 15335960"/>
              <a:gd name="connsiteY1212" fmla="*/ 1820956 h 4292964"/>
              <a:gd name="connsiteX1213" fmla="*/ 3103203 w 15335960"/>
              <a:gd name="connsiteY1213" fmla="*/ 1767712 h 4292964"/>
              <a:gd name="connsiteX1214" fmla="*/ 3103203 w 15335960"/>
              <a:gd name="connsiteY1214" fmla="*/ 1810307 h 4292964"/>
              <a:gd name="connsiteX1215" fmla="*/ 3039656 w 15335960"/>
              <a:gd name="connsiteY1215" fmla="*/ 1799659 h 4292964"/>
              <a:gd name="connsiteX1216" fmla="*/ 3071429 w 15335960"/>
              <a:gd name="connsiteY1216" fmla="*/ 1778361 h 4292964"/>
              <a:gd name="connsiteX1217" fmla="*/ 3050246 w 15335960"/>
              <a:gd name="connsiteY1217" fmla="*/ 1693170 h 4292964"/>
              <a:gd name="connsiteX1218" fmla="*/ 3029064 w 15335960"/>
              <a:gd name="connsiteY1218" fmla="*/ 1757063 h 4292964"/>
              <a:gd name="connsiteX1219" fmla="*/ 2923153 w 15335960"/>
              <a:gd name="connsiteY1219" fmla="*/ 1725116 h 4292964"/>
              <a:gd name="connsiteX1220" fmla="*/ 2880789 w 15335960"/>
              <a:gd name="connsiteY1220" fmla="*/ 1789010 h 4292964"/>
              <a:gd name="connsiteX1221" fmla="*/ 2870197 w 15335960"/>
              <a:gd name="connsiteY1221" fmla="*/ 1725116 h 4292964"/>
              <a:gd name="connsiteX1222" fmla="*/ 2806650 w 15335960"/>
              <a:gd name="connsiteY1222" fmla="*/ 1789010 h 4292964"/>
              <a:gd name="connsiteX1223" fmla="*/ 2827833 w 15335960"/>
              <a:gd name="connsiteY1223" fmla="*/ 1810307 h 4292964"/>
              <a:gd name="connsiteX1224" fmla="*/ 2796060 w 15335960"/>
              <a:gd name="connsiteY1224" fmla="*/ 1863552 h 4292964"/>
              <a:gd name="connsiteX1225" fmla="*/ 2753695 w 15335960"/>
              <a:gd name="connsiteY1225" fmla="*/ 1831605 h 4292964"/>
              <a:gd name="connsiteX1226" fmla="*/ 2785468 w 15335960"/>
              <a:gd name="connsiteY1226" fmla="*/ 1820956 h 4292964"/>
              <a:gd name="connsiteX1227" fmla="*/ 2796060 w 15335960"/>
              <a:gd name="connsiteY1227" fmla="*/ 1789010 h 4292964"/>
              <a:gd name="connsiteX1228" fmla="*/ 2743104 w 15335960"/>
              <a:gd name="connsiteY1228" fmla="*/ 1735765 h 4292964"/>
              <a:gd name="connsiteX1229" fmla="*/ 2764286 w 15335960"/>
              <a:gd name="connsiteY1229" fmla="*/ 1714467 h 4292964"/>
              <a:gd name="connsiteX1230" fmla="*/ 2668966 w 15335960"/>
              <a:gd name="connsiteY1230" fmla="*/ 1746414 h 4292964"/>
              <a:gd name="connsiteX1231" fmla="*/ 2679557 w 15335960"/>
              <a:gd name="connsiteY1231" fmla="*/ 1671872 h 4292964"/>
              <a:gd name="connsiteX1232" fmla="*/ 2605419 w 15335960"/>
              <a:gd name="connsiteY1232" fmla="*/ 1735765 h 4292964"/>
              <a:gd name="connsiteX1233" fmla="*/ 2616010 w 15335960"/>
              <a:gd name="connsiteY1233" fmla="*/ 1714467 h 4292964"/>
              <a:gd name="connsiteX1234" fmla="*/ 2552463 w 15335960"/>
              <a:gd name="connsiteY1234" fmla="*/ 1714467 h 4292964"/>
              <a:gd name="connsiteX1235" fmla="*/ 2531281 w 15335960"/>
              <a:gd name="connsiteY1235" fmla="*/ 1661223 h 4292964"/>
              <a:gd name="connsiteX1236" fmla="*/ 2499508 w 15335960"/>
              <a:gd name="connsiteY1236" fmla="*/ 1714467 h 4292964"/>
              <a:gd name="connsiteX1237" fmla="*/ 2478326 w 15335960"/>
              <a:gd name="connsiteY1237" fmla="*/ 1682521 h 4292964"/>
              <a:gd name="connsiteX1238" fmla="*/ 2478326 w 15335960"/>
              <a:gd name="connsiteY1238" fmla="*/ 1650574 h 4292964"/>
              <a:gd name="connsiteX1239" fmla="*/ 2340641 w 15335960"/>
              <a:gd name="connsiteY1239" fmla="*/ 1682521 h 4292964"/>
              <a:gd name="connsiteX1240" fmla="*/ 2351232 w 15335960"/>
              <a:gd name="connsiteY1240" fmla="*/ 1597330 h 4292964"/>
              <a:gd name="connsiteX1241" fmla="*/ 2298276 w 15335960"/>
              <a:gd name="connsiteY1241" fmla="*/ 1618628 h 4292964"/>
              <a:gd name="connsiteX1242" fmla="*/ 2330050 w 15335960"/>
              <a:gd name="connsiteY1242" fmla="*/ 1650574 h 4292964"/>
              <a:gd name="connsiteX1243" fmla="*/ 2266503 w 15335960"/>
              <a:gd name="connsiteY1243" fmla="*/ 1586681 h 4292964"/>
              <a:gd name="connsiteX1244" fmla="*/ 2277094 w 15335960"/>
              <a:gd name="connsiteY1244" fmla="*/ 1661223 h 4292964"/>
              <a:gd name="connsiteX1245" fmla="*/ 2118227 w 15335960"/>
              <a:gd name="connsiteY1245" fmla="*/ 1671872 h 4292964"/>
              <a:gd name="connsiteX1246" fmla="*/ 2139409 w 15335960"/>
              <a:gd name="connsiteY1246" fmla="*/ 1661223 h 4292964"/>
              <a:gd name="connsiteX1247" fmla="*/ 2128818 w 15335960"/>
              <a:gd name="connsiteY1247" fmla="*/ 1597330 h 4292964"/>
              <a:gd name="connsiteX1248" fmla="*/ 1959360 w 15335960"/>
              <a:gd name="connsiteY1248" fmla="*/ 1597330 h 4292964"/>
              <a:gd name="connsiteX1249" fmla="*/ 1959360 w 15335960"/>
              <a:gd name="connsiteY1249" fmla="*/ 1544086 h 4292964"/>
              <a:gd name="connsiteX1250" fmla="*/ 1906404 w 15335960"/>
              <a:gd name="connsiteY1250" fmla="*/ 1597330 h 4292964"/>
              <a:gd name="connsiteX1251" fmla="*/ 1906404 w 15335960"/>
              <a:gd name="connsiteY1251" fmla="*/ 1565383 h 4292964"/>
              <a:gd name="connsiteX1252" fmla="*/ 1768719 w 15335960"/>
              <a:gd name="connsiteY1252" fmla="*/ 1586681 h 4292964"/>
              <a:gd name="connsiteX1253" fmla="*/ 1779311 w 15335960"/>
              <a:gd name="connsiteY1253" fmla="*/ 1544086 h 4292964"/>
              <a:gd name="connsiteX1254" fmla="*/ 1652217 w 15335960"/>
              <a:gd name="connsiteY1254" fmla="*/ 1512139 h 4292964"/>
              <a:gd name="connsiteX1255" fmla="*/ 1662808 w 15335960"/>
              <a:gd name="connsiteY1255" fmla="*/ 1458895 h 4292964"/>
              <a:gd name="connsiteX1256" fmla="*/ 1631035 w 15335960"/>
              <a:gd name="connsiteY1256" fmla="*/ 1458895 h 4292964"/>
              <a:gd name="connsiteX1257" fmla="*/ 1609852 w 15335960"/>
              <a:gd name="connsiteY1257" fmla="*/ 1501490 h 4292964"/>
              <a:gd name="connsiteX1258" fmla="*/ 1578079 w 15335960"/>
              <a:gd name="connsiteY1258" fmla="*/ 1490841 h 4292964"/>
              <a:gd name="connsiteX1259" fmla="*/ 1588670 w 15335960"/>
              <a:gd name="connsiteY1259" fmla="*/ 1533437 h 4292964"/>
              <a:gd name="connsiteX1260" fmla="*/ 1525123 w 15335960"/>
              <a:gd name="connsiteY1260" fmla="*/ 1490841 h 4292964"/>
              <a:gd name="connsiteX1261" fmla="*/ 1535715 w 15335960"/>
              <a:gd name="connsiteY1261" fmla="*/ 1544086 h 4292964"/>
              <a:gd name="connsiteX1262" fmla="*/ 1440394 w 15335960"/>
              <a:gd name="connsiteY1262" fmla="*/ 1416299 h 4292964"/>
              <a:gd name="connsiteX1263" fmla="*/ 1366256 w 15335960"/>
              <a:gd name="connsiteY1263" fmla="*/ 1416299 h 4292964"/>
              <a:gd name="connsiteX1264" fmla="*/ 1376848 w 15335960"/>
              <a:gd name="connsiteY1264" fmla="*/ 1384353 h 4292964"/>
              <a:gd name="connsiteX1265" fmla="*/ 1323892 w 15335960"/>
              <a:gd name="connsiteY1265" fmla="*/ 1352406 h 4292964"/>
              <a:gd name="connsiteX1266" fmla="*/ 1323892 w 15335960"/>
              <a:gd name="connsiteY1266" fmla="*/ 1469543 h 4292964"/>
              <a:gd name="connsiteX1267" fmla="*/ 1249754 w 15335960"/>
              <a:gd name="connsiteY1267" fmla="*/ 1437597 h 4292964"/>
              <a:gd name="connsiteX1268" fmla="*/ 804926 w 15335960"/>
              <a:gd name="connsiteY1268" fmla="*/ 1309810 h 4292964"/>
              <a:gd name="connsiteX1269" fmla="*/ 857882 w 15335960"/>
              <a:gd name="connsiteY1269" fmla="*/ 1299162 h 4292964"/>
              <a:gd name="connsiteX1270" fmla="*/ 868473 w 15335960"/>
              <a:gd name="connsiteY1270" fmla="*/ 1245917 h 4292964"/>
              <a:gd name="connsiteX1271" fmla="*/ 847291 w 15335960"/>
              <a:gd name="connsiteY1271" fmla="*/ 1245917 h 4292964"/>
              <a:gd name="connsiteX1272" fmla="*/ 826109 w 15335960"/>
              <a:gd name="connsiteY1272" fmla="*/ 1288513 h 4292964"/>
              <a:gd name="connsiteX1273" fmla="*/ 815518 w 15335960"/>
              <a:gd name="connsiteY1273" fmla="*/ 1235269 h 4292964"/>
              <a:gd name="connsiteX1274" fmla="*/ 783744 w 15335960"/>
              <a:gd name="connsiteY1274" fmla="*/ 1224620 h 4292964"/>
              <a:gd name="connsiteX1275" fmla="*/ 783744 w 15335960"/>
              <a:gd name="connsiteY1275" fmla="*/ 1267215 h 4292964"/>
              <a:gd name="connsiteX1276" fmla="*/ 815518 w 15335960"/>
              <a:gd name="connsiteY1276" fmla="*/ 1373704 h 4292964"/>
              <a:gd name="connsiteX1277" fmla="*/ 773153 w 15335960"/>
              <a:gd name="connsiteY1277" fmla="*/ 1352406 h 4292964"/>
              <a:gd name="connsiteX1278" fmla="*/ 783744 w 15335960"/>
              <a:gd name="connsiteY1278" fmla="*/ 1299162 h 4292964"/>
              <a:gd name="connsiteX1279" fmla="*/ 677833 w 15335960"/>
              <a:gd name="connsiteY1279" fmla="*/ 1277864 h 4292964"/>
              <a:gd name="connsiteX1280" fmla="*/ 656651 w 15335960"/>
              <a:gd name="connsiteY1280" fmla="*/ 1277864 h 4292964"/>
              <a:gd name="connsiteX1281" fmla="*/ 614286 w 15335960"/>
              <a:gd name="connsiteY1281" fmla="*/ 1235269 h 4292964"/>
              <a:gd name="connsiteX1282" fmla="*/ 677833 w 15335960"/>
              <a:gd name="connsiteY1282" fmla="*/ 1203322 h 4292964"/>
              <a:gd name="connsiteX1283" fmla="*/ 582513 w 15335960"/>
              <a:gd name="connsiteY1283" fmla="*/ 1182024 h 4292964"/>
              <a:gd name="connsiteX1284" fmla="*/ 540148 w 15335960"/>
              <a:gd name="connsiteY1284" fmla="*/ 1128780 h 4292964"/>
              <a:gd name="connsiteX1285" fmla="*/ 561330 w 15335960"/>
              <a:gd name="connsiteY1285" fmla="*/ 1032940 h 4292964"/>
              <a:gd name="connsiteX1286" fmla="*/ 497783 w 15335960"/>
              <a:gd name="connsiteY1286" fmla="*/ 1054238 h 4292964"/>
              <a:gd name="connsiteX1287" fmla="*/ 476601 w 15335960"/>
              <a:gd name="connsiteY1287" fmla="*/ 1128780 h 4292964"/>
              <a:gd name="connsiteX1288" fmla="*/ 444828 w 15335960"/>
              <a:gd name="connsiteY1288" fmla="*/ 1054238 h 4292964"/>
              <a:gd name="connsiteX1289" fmla="*/ 455419 w 15335960"/>
              <a:gd name="connsiteY1289" fmla="*/ 979696 h 4292964"/>
              <a:gd name="connsiteX1290" fmla="*/ 508375 w 15335960"/>
              <a:gd name="connsiteY1290" fmla="*/ 958398 h 4292964"/>
              <a:gd name="connsiteX1291" fmla="*/ 635468 w 15335960"/>
              <a:gd name="connsiteY1291" fmla="*/ 1022291 h 4292964"/>
              <a:gd name="connsiteX1292" fmla="*/ 730789 w 15335960"/>
              <a:gd name="connsiteY1292" fmla="*/ 1011642 h 4292964"/>
              <a:gd name="connsiteX1293" fmla="*/ 730789 w 15335960"/>
              <a:gd name="connsiteY1293" fmla="*/ 979696 h 4292964"/>
              <a:gd name="connsiteX1294" fmla="*/ 762562 w 15335960"/>
              <a:gd name="connsiteY1294" fmla="*/ 1011642 h 4292964"/>
              <a:gd name="connsiteX1295" fmla="*/ 762562 w 15335960"/>
              <a:gd name="connsiteY1295" fmla="*/ 1086184 h 4292964"/>
              <a:gd name="connsiteX1296" fmla="*/ 783744 w 15335960"/>
              <a:gd name="connsiteY1296" fmla="*/ 1075535 h 4292964"/>
              <a:gd name="connsiteX1297" fmla="*/ 804926 w 15335960"/>
              <a:gd name="connsiteY1297" fmla="*/ 979696 h 4292964"/>
              <a:gd name="connsiteX1298" fmla="*/ 847291 w 15335960"/>
              <a:gd name="connsiteY1298" fmla="*/ 979696 h 4292964"/>
              <a:gd name="connsiteX1299" fmla="*/ 857882 w 15335960"/>
              <a:gd name="connsiteY1299" fmla="*/ 1011642 h 4292964"/>
              <a:gd name="connsiteX1300" fmla="*/ 900247 w 15335960"/>
              <a:gd name="connsiteY1300" fmla="*/ 979696 h 4292964"/>
              <a:gd name="connsiteX1301" fmla="*/ 836700 w 15335960"/>
              <a:gd name="connsiteY1301" fmla="*/ 1022291 h 4292964"/>
              <a:gd name="connsiteX1302" fmla="*/ 836700 w 15335960"/>
              <a:gd name="connsiteY1302" fmla="*/ 1086184 h 4292964"/>
              <a:gd name="connsiteX1303" fmla="*/ 900247 w 15335960"/>
              <a:gd name="connsiteY1303" fmla="*/ 1054238 h 4292964"/>
              <a:gd name="connsiteX1304" fmla="*/ 942611 w 15335960"/>
              <a:gd name="connsiteY1304" fmla="*/ 1064886 h 4292964"/>
              <a:gd name="connsiteX1305" fmla="*/ 953202 w 15335960"/>
              <a:gd name="connsiteY1305" fmla="*/ 1118131 h 4292964"/>
              <a:gd name="connsiteX1306" fmla="*/ 995567 w 15335960"/>
              <a:gd name="connsiteY1306" fmla="*/ 1075535 h 4292964"/>
              <a:gd name="connsiteX1307" fmla="*/ 1016749 w 15335960"/>
              <a:gd name="connsiteY1307" fmla="*/ 1139429 h 4292964"/>
              <a:gd name="connsiteX1308" fmla="*/ 1027340 w 15335960"/>
              <a:gd name="connsiteY1308" fmla="*/ 1032940 h 4292964"/>
              <a:gd name="connsiteX1309" fmla="*/ 1059114 w 15335960"/>
              <a:gd name="connsiteY1309" fmla="*/ 1128780 h 4292964"/>
              <a:gd name="connsiteX1310" fmla="*/ 1101478 w 15335960"/>
              <a:gd name="connsiteY1310" fmla="*/ 1075535 h 4292964"/>
              <a:gd name="connsiteX1311" fmla="*/ 1059114 w 15335960"/>
              <a:gd name="connsiteY1311" fmla="*/ 1043589 h 4292964"/>
              <a:gd name="connsiteX1312" fmla="*/ 1143843 w 15335960"/>
              <a:gd name="connsiteY1312" fmla="*/ 1064886 h 4292964"/>
              <a:gd name="connsiteX1313" fmla="*/ 1239163 w 15335960"/>
              <a:gd name="connsiteY1313" fmla="*/ 1032940 h 4292964"/>
              <a:gd name="connsiteX1314" fmla="*/ 1154434 w 15335960"/>
              <a:gd name="connsiteY1314" fmla="*/ 894505 h 4292964"/>
              <a:gd name="connsiteX1315" fmla="*/ 1133252 w 15335960"/>
              <a:gd name="connsiteY1315" fmla="*/ 905153 h 4292964"/>
              <a:gd name="connsiteX1316" fmla="*/ 1133252 w 15335960"/>
              <a:gd name="connsiteY1316" fmla="*/ 958398 h 4292964"/>
              <a:gd name="connsiteX1317" fmla="*/ 1069705 w 15335960"/>
              <a:gd name="connsiteY1317" fmla="*/ 1000993 h 4292964"/>
              <a:gd name="connsiteX1318" fmla="*/ 1090887 w 15335960"/>
              <a:gd name="connsiteY1318" fmla="*/ 947749 h 4292964"/>
              <a:gd name="connsiteX1319" fmla="*/ 1069705 w 15335960"/>
              <a:gd name="connsiteY1319" fmla="*/ 937100 h 4292964"/>
              <a:gd name="connsiteX1320" fmla="*/ 1048522 w 15335960"/>
              <a:gd name="connsiteY1320" fmla="*/ 969047 h 4292964"/>
              <a:gd name="connsiteX1321" fmla="*/ 1006158 w 15335960"/>
              <a:gd name="connsiteY1321" fmla="*/ 915802 h 4292964"/>
              <a:gd name="connsiteX1322" fmla="*/ 1048522 w 15335960"/>
              <a:gd name="connsiteY1322" fmla="*/ 873207 h 4292964"/>
              <a:gd name="connsiteX1323" fmla="*/ 1016749 w 15335960"/>
              <a:gd name="connsiteY1323" fmla="*/ 851909 h 4292964"/>
              <a:gd name="connsiteX1324" fmla="*/ 984976 w 15335960"/>
              <a:gd name="connsiteY1324" fmla="*/ 905153 h 4292964"/>
              <a:gd name="connsiteX1325" fmla="*/ 995567 w 15335960"/>
              <a:gd name="connsiteY1325" fmla="*/ 947749 h 4292964"/>
              <a:gd name="connsiteX1326" fmla="*/ 910838 w 15335960"/>
              <a:gd name="connsiteY1326" fmla="*/ 915802 h 4292964"/>
              <a:gd name="connsiteX1327" fmla="*/ 720197 w 15335960"/>
              <a:gd name="connsiteY1327" fmla="*/ 937100 h 4292964"/>
              <a:gd name="connsiteX1328" fmla="*/ 751971 w 15335960"/>
              <a:gd name="connsiteY1328" fmla="*/ 851909 h 4292964"/>
              <a:gd name="connsiteX1329" fmla="*/ 836700 w 15335960"/>
              <a:gd name="connsiteY1329" fmla="*/ 883856 h 4292964"/>
              <a:gd name="connsiteX1330" fmla="*/ 889656 w 15335960"/>
              <a:gd name="connsiteY1330" fmla="*/ 915802 h 4292964"/>
              <a:gd name="connsiteX1331" fmla="*/ 868473 w 15335960"/>
              <a:gd name="connsiteY1331" fmla="*/ 851909 h 4292964"/>
              <a:gd name="connsiteX1332" fmla="*/ 815518 w 15335960"/>
              <a:gd name="connsiteY1332" fmla="*/ 883856 h 4292964"/>
              <a:gd name="connsiteX1333" fmla="*/ 730789 w 15335960"/>
              <a:gd name="connsiteY1333" fmla="*/ 830611 h 4292964"/>
              <a:gd name="connsiteX1334" fmla="*/ 751971 w 15335960"/>
              <a:gd name="connsiteY1334" fmla="*/ 777367 h 4292964"/>
              <a:gd name="connsiteX1335" fmla="*/ 730789 w 15335960"/>
              <a:gd name="connsiteY1335" fmla="*/ 745420 h 4292964"/>
              <a:gd name="connsiteX1336" fmla="*/ 699015 w 15335960"/>
              <a:gd name="connsiteY1336" fmla="*/ 788016 h 4292964"/>
              <a:gd name="connsiteX1337" fmla="*/ 709607 w 15335960"/>
              <a:gd name="connsiteY1337" fmla="*/ 819962 h 4292964"/>
              <a:gd name="connsiteX1338" fmla="*/ 646060 w 15335960"/>
              <a:gd name="connsiteY1338" fmla="*/ 777367 h 4292964"/>
              <a:gd name="connsiteX1339" fmla="*/ 656651 w 15335960"/>
              <a:gd name="connsiteY1339" fmla="*/ 734772 h 4292964"/>
              <a:gd name="connsiteX1340" fmla="*/ 614286 w 15335960"/>
              <a:gd name="connsiteY1340" fmla="*/ 777367 h 4292964"/>
              <a:gd name="connsiteX1341" fmla="*/ 550739 w 15335960"/>
              <a:gd name="connsiteY1341" fmla="*/ 681527 h 4292964"/>
              <a:gd name="connsiteX1342" fmla="*/ 487193 w 15335960"/>
              <a:gd name="connsiteY1342" fmla="*/ 638932 h 4292964"/>
              <a:gd name="connsiteX1343" fmla="*/ 497783 w 15335960"/>
              <a:gd name="connsiteY1343" fmla="*/ 596336 h 4292964"/>
              <a:gd name="connsiteX1344" fmla="*/ 455419 w 15335960"/>
              <a:gd name="connsiteY1344" fmla="*/ 585687 h 4292964"/>
              <a:gd name="connsiteX1345" fmla="*/ 444828 w 15335960"/>
              <a:gd name="connsiteY1345" fmla="*/ 521794 h 4292964"/>
              <a:gd name="connsiteX1346" fmla="*/ 413054 w 15335960"/>
              <a:gd name="connsiteY1346" fmla="*/ 511145 h 4292964"/>
              <a:gd name="connsiteX1347" fmla="*/ 434237 w 15335960"/>
              <a:gd name="connsiteY1347" fmla="*/ 564390 h 4292964"/>
              <a:gd name="connsiteX1348" fmla="*/ 413054 w 15335960"/>
              <a:gd name="connsiteY1348" fmla="*/ 606985 h 4292964"/>
              <a:gd name="connsiteX1349" fmla="*/ 381281 w 15335960"/>
              <a:gd name="connsiteY1349" fmla="*/ 596336 h 4292964"/>
              <a:gd name="connsiteX1350" fmla="*/ 360099 w 15335960"/>
              <a:gd name="connsiteY1350" fmla="*/ 532443 h 4292964"/>
              <a:gd name="connsiteX1351" fmla="*/ 402463 w 15335960"/>
              <a:gd name="connsiteY1351" fmla="*/ 543092 h 4292964"/>
              <a:gd name="connsiteX1352" fmla="*/ 381281 w 15335960"/>
              <a:gd name="connsiteY1352" fmla="*/ 447252 h 4292964"/>
              <a:gd name="connsiteX1353" fmla="*/ 317734 w 15335960"/>
              <a:gd name="connsiteY1353" fmla="*/ 436603 h 4292964"/>
              <a:gd name="connsiteX1354" fmla="*/ 349508 w 15335960"/>
              <a:gd name="connsiteY1354" fmla="*/ 394008 h 4292964"/>
              <a:gd name="connsiteX1355" fmla="*/ 402463 w 15335960"/>
              <a:gd name="connsiteY1355" fmla="*/ 425954 h 4292964"/>
              <a:gd name="connsiteX1356" fmla="*/ 402463 w 15335960"/>
              <a:gd name="connsiteY1356" fmla="*/ 401994 h 4292964"/>
              <a:gd name="connsiteX1357" fmla="*/ 402463 w 15335960"/>
              <a:gd name="connsiteY1357" fmla="*/ 394008 h 4292964"/>
              <a:gd name="connsiteX1358" fmla="*/ 487193 w 15335960"/>
              <a:gd name="connsiteY1358" fmla="*/ 372710 h 4292964"/>
              <a:gd name="connsiteX1359" fmla="*/ 508375 w 15335960"/>
              <a:gd name="connsiteY1359" fmla="*/ 425954 h 4292964"/>
              <a:gd name="connsiteX1360" fmla="*/ 571922 w 15335960"/>
              <a:gd name="connsiteY1360" fmla="*/ 447252 h 4292964"/>
              <a:gd name="connsiteX1361" fmla="*/ 540148 w 15335960"/>
              <a:gd name="connsiteY1361" fmla="*/ 436603 h 4292964"/>
              <a:gd name="connsiteX1362" fmla="*/ 518966 w 15335960"/>
              <a:gd name="connsiteY1362" fmla="*/ 521794 h 4292964"/>
              <a:gd name="connsiteX1363" fmla="*/ 540148 w 15335960"/>
              <a:gd name="connsiteY1363" fmla="*/ 479199 h 4292964"/>
              <a:gd name="connsiteX1364" fmla="*/ 582513 w 15335960"/>
              <a:gd name="connsiteY1364" fmla="*/ 489848 h 4292964"/>
              <a:gd name="connsiteX1365" fmla="*/ 593104 w 15335960"/>
              <a:gd name="connsiteY1365" fmla="*/ 543092 h 4292964"/>
              <a:gd name="connsiteX1366" fmla="*/ 646060 w 15335960"/>
              <a:gd name="connsiteY1366" fmla="*/ 500496 h 4292964"/>
              <a:gd name="connsiteX1367" fmla="*/ 656651 w 15335960"/>
              <a:gd name="connsiteY1367" fmla="*/ 415306 h 4292964"/>
              <a:gd name="connsiteX1368" fmla="*/ 741380 w 15335960"/>
              <a:gd name="connsiteY1368" fmla="*/ 447252 h 4292964"/>
              <a:gd name="connsiteX1369" fmla="*/ 720197 w 15335960"/>
              <a:gd name="connsiteY1369" fmla="*/ 479199 h 4292964"/>
              <a:gd name="connsiteX1370" fmla="*/ 783744 w 15335960"/>
              <a:gd name="connsiteY1370" fmla="*/ 489848 h 4292964"/>
              <a:gd name="connsiteX1371" fmla="*/ 847291 w 15335960"/>
              <a:gd name="connsiteY1371" fmla="*/ 532443 h 4292964"/>
              <a:gd name="connsiteX1372" fmla="*/ 868473 w 15335960"/>
              <a:gd name="connsiteY1372" fmla="*/ 617634 h 4292964"/>
              <a:gd name="connsiteX1373" fmla="*/ 900247 w 15335960"/>
              <a:gd name="connsiteY1373" fmla="*/ 553741 h 4292964"/>
              <a:gd name="connsiteX1374" fmla="*/ 932020 w 15335960"/>
              <a:gd name="connsiteY1374" fmla="*/ 575039 h 4292964"/>
              <a:gd name="connsiteX1375" fmla="*/ 921429 w 15335960"/>
              <a:gd name="connsiteY1375" fmla="*/ 617634 h 4292964"/>
              <a:gd name="connsiteX1376" fmla="*/ 953202 w 15335960"/>
              <a:gd name="connsiteY1376" fmla="*/ 585687 h 4292964"/>
              <a:gd name="connsiteX1377" fmla="*/ 963793 w 15335960"/>
              <a:gd name="connsiteY1377" fmla="*/ 660229 h 4292964"/>
              <a:gd name="connsiteX1378" fmla="*/ 1016749 w 15335960"/>
              <a:gd name="connsiteY1378" fmla="*/ 628283 h 4292964"/>
              <a:gd name="connsiteX1379" fmla="*/ 963793 w 15335960"/>
              <a:gd name="connsiteY1379" fmla="*/ 585687 h 4292964"/>
              <a:gd name="connsiteX1380" fmla="*/ 1069705 w 15335960"/>
              <a:gd name="connsiteY1380" fmla="*/ 596336 h 4292964"/>
              <a:gd name="connsiteX1381" fmla="*/ 942611 w 15335960"/>
              <a:gd name="connsiteY1381" fmla="*/ 532443 h 4292964"/>
              <a:gd name="connsiteX1382" fmla="*/ 953202 w 15335960"/>
              <a:gd name="connsiteY1382" fmla="*/ 575039 h 4292964"/>
              <a:gd name="connsiteX1383" fmla="*/ 921429 w 15335960"/>
              <a:gd name="connsiteY1383" fmla="*/ 521794 h 4292964"/>
              <a:gd name="connsiteX1384" fmla="*/ 942611 w 15335960"/>
              <a:gd name="connsiteY1384" fmla="*/ 457901 h 4292964"/>
              <a:gd name="connsiteX1385" fmla="*/ 1059114 w 15335960"/>
              <a:gd name="connsiteY1385" fmla="*/ 489848 h 4292964"/>
              <a:gd name="connsiteX1386" fmla="*/ 1080296 w 15335960"/>
              <a:gd name="connsiteY1386" fmla="*/ 500496 h 4292964"/>
              <a:gd name="connsiteX1387" fmla="*/ 1080296 w 15335960"/>
              <a:gd name="connsiteY1387" fmla="*/ 575039 h 4292964"/>
              <a:gd name="connsiteX1388" fmla="*/ 1122660 w 15335960"/>
              <a:gd name="connsiteY1388" fmla="*/ 575039 h 4292964"/>
              <a:gd name="connsiteX1389" fmla="*/ 1101478 w 15335960"/>
              <a:gd name="connsiteY1389" fmla="*/ 521794 h 4292964"/>
              <a:gd name="connsiteX1390" fmla="*/ 1133252 w 15335960"/>
              <a:gd name="connsiteY1390" fmla="*/ 543092 h 4292964"/>
              <a:gd name="connsiteX1391" fmla="*/ 1165025 w 15335960"/>
              <a:gd name="connsiteY1391" fmla="*/ 479199 h 4292964"/>
              <a:gd name="connsiteX1392" fmla="*/ 1165025 w 15335960"/>
              <a:gd name="connsiteY1392" fmla="*/ 415306 h 4292964"/>
              <a:gd name="connsiteX1393" fmla="*/ 1196798 w 15335960"/>
              <a:gd name="connsiteY1393" fmla="*/ 372710 h 4292964"/>
              <a:gd name="connsiteX1394" fmla="*/ 1196798 w 15335960"/>
              <a:gd name="connsiteY1394" fmla="*/ 468550 h 4292964"/>
              <a:gd name="connsiteX1395" fmla="*/ 1260345 w 15335960"/>
              <a:gd name="connsiteY1395" fmla="*/ 457901 h 4292964"/>
              <a:gd name="connsiteX1396" fmla="*/ 1239163 w 15335960"/>
              <a:gd name="connsiteY1396" fmla="*/ 500496 h 4292964"/>
              <a:gd name="connsiteX1397" fmla="*/ 1270936 w 15335960"/>
              <a:gd name="connsiteY1397" fmla="*/ 564390 h 4292964"/>
              <a:gd name="connsiteX1398" fmla="*/ 1313301 w 15335960"/>
              <a:gd name="connsiteY1398" fmla="*/ 596336 h 4292964"/>
              <a:gd name="connsiteX1399" fmla="*/ 1345074 w 15335960"/>
              <a:gd name="connsiteY1399" fmla="*/ 511145 h 4292964"/>
              <a:gd name="connsiteX1400" fmla="*/ 1366256 w 15335960"/>
              <a:gd name="connsiteY1400" fmla="*/ 606985 h 4292964"/>
              <a:gd name="connsiteX1401" fmla="*/ 1419212 w 15335960"/>
              <a:gd name="connsiteY1401" fmla="*/ 553741 h 4292964"/>
              <a:gd name="connsiteX1402" fmla="*/ 1450986 w 15335960"/>
              <a:gd name="connsiteY1402" fmla="*/ 596336 h 4292964"/>
              <a:gd name="connsiteX1403" fmla="*/ 1366256 w 15335960"/>
              <a:gd name="connsiteY1403" fmla="*/ 457901 h 4292964"/>
              <a:gd name="connsiteX1404" fmla="*/ 1440394 w 15335960"/>
              <a:gd name="connsiteY1404" fmla="*/ 511145 h 4292964"/>
              <a:gd name="connsiteX1405" fmla="*/ 1461577 w 15335960"/>
              <a:gd name="connsiteY1405" fmla="*/ 319466 h 4292964"/>
              <a:gd name="connsiteX1406" fmla="*/ 1578079 w 15335960"/>
              <a:gd name="connsiteY1406" fmla="*/ 319466 h 4292964"/>
              <a:gd name="connsiteX1407" fmla="*/ 1535715 w 15335960"/>
              <a:gd name="connsiteY1407" fmla="*/ 383359 h 4292964"/>
              <a:gd name="connsiteX1408" fmla="*/ 1662808 w 15335960"/>
              <a:gd name="connsiteY1408" fmla="*/ 436603 h 4292964"/>
              <a:gd name="connsiteX1409" fmla="*/ 1789902 w 15335960"/>
              <a:gd name="connsiteY1409" fmla="*/ 543092 h 4292964"/>
              <a:gd name="connsiteX1410" fmla="*/ 1811084 w 15335960"/>
              <a:gd name="connsiteY1410" fmla="*/ 521794 h 4292964"/>
              <a:gd name="connsiteX1411" fmla="*/ 1842857 w 15335960"/>
              <a:gd name="connsiteY1411" fmla="*/ 575039 h 4292964"/>
              <a:gd name="connsiteX1412" fmla="*/ 1991133 w 15335960"/>
              <a:gd name="connsiteY1412" fmla="*/ 638932 h 4292964"/>
              <a:gd name="connsiteX1413" fmla="*/ 1980542 w 15335960"/>
              <a:gd name="connsiteY1413" fmla="*/ 606985 h 4292964"/>
              <a:gd name="connsiteX1414" fmla="*/ 2012315 w 15335960"/>
              <a:gd name="connsiteY1414" fmla="*/ 606985 h 4292964"/>
              <a:gd name="connsiteX1415" fmla="*/ 2012315 w 15335960"/>
              <a:gd name="connsiteY1415" fmla="*/ 638932 h 4292964"/>
              <a:gd name="connsiteX1416" fmla="*/ 2097045 w 15335960"/>
              <a:gd name="connsiteY1416" fmla="*/ 670878 h 4292964"/>
              <a:gd name="connsiteX1417" fmla="*/ 2065271 w 15335960"/>
              <a:gd name="connsiteY1417" fmla="*/ 702825 h 4292964"/>
              <a:gd name="connsiteX1418" fmla="*/ 2118227 w 15335960"/>
              <a:gd name="connsiteY1418" fmla="*/ 745420 h 4292964"/>
              <a:gd name="connsiteX1419" fmla="*/ 2139409 w 15335960"/>
              <a:gd name="connsiteY1419" fmla="*/ 628283 h 4292964"/>
              <a:gd name="connsiteX1420" fmla="*/ 2202956 w 15335960"/>
              <a:gd name="connsiteY1420" fmla="*/ 756069 h 4292964"/>
              <a:gd name="connsiteX1421" fmla="*/ 2181774 w 15335960"/>
              <a:gd name="connsiteY1421" fmla="*/ 713474 h 4292964"/>
              <a:gd name="connsiteX1422" fmla="*/ 2298276 w 15335960"/>
              <a:gd name="connsiteY1422" fmla="*/ 670878 h 4292964"/>
              <a:gd name="connsiteX1423" fmla="*/ 2393596 w 15335960"/>
              <a:gd name="connsiteY1423" fmla="*/ 756069 h 4292964"/>
              <a:gd name="connsiteX1424" fmla="*/ 2435961 w 15335960"/>
              <a:gd name="connsiteY1424" fmla="*/ 724123 h 4292964"/>
              <a:gd name="connsiteX1425" fmla="*/ 2425370 w 15335960"/>
              <a:gd name="connsiteY1425" fmla="*/ 681527 h 4292964"/>
              <a:gd name="connsiteX1426" fmla="*/ 2531281 w 15335960"/>
              <a:gd name="connsiteY1426" fmla="*/ 702825 h 4292964"/>
              <a:gd name="connsiteX1427" fmla="*/ 2467734 w 15335960"/>
              <a:gd name="connsiteY1427" fmla="*/ 745420 h 4292964"/>
              <a:gd name="connsiteX1428" fmla="*/ 2573646 w 15335960"/>
              <a:gd name="connsiteY1428" fmla="*/ 809314 h 4292964"/>
              <a:gd name="connsiteX1429" fmla="*/ 2700739 w 15335960"/>
              <a:gd name="connsiteY1429" fmla="*/ 809314 h 4292964"/>
              <a:gd name="connsiteX1430" fmla="*/ 2743104 w 15335960"/>
              <a:gd name="connsiteY1430" fmla="*/ 873207 h 4292964"/>
              <a:gd name="connsiteX1431" fmla="*/ 2721922 w 15335960"/>
              <a:gd name="connsiteY1431" fmla="*/ 947749 h 4292964"/>
              <a:gd name="connsiteX1432" fmla="*/ 2743104 w 15335960"/>
              <a:gd name="connsiteY1432" fmla="*/ 947749 h 4292964"/>
              <a:gd name="connsiteX1433" fmla="*/ 2764286 w 15335960"/>
              <a:gd name="connsiteY1433" fmla="*/ 883856 h 4292964"/>
              <a:gd name="connsiteX1434" fmla="*/ 2753695 w 15335960"/>
              <a:gd name="connsiteY1434" fmla="*/ 969047 h 4292964"/>
              <a:gd name="connsiteX1435" fmla="*/ 2806650 w 15335960"/>
              <a:gd name="connsiteY1435" fmla="*/ 937100 h 4292964"/>
              <a:gd name="connsiteX1436" fmla="*/ 2806650 w 15335960"/>
              <a:gd name="connsiteY1436" fmla="*/ 990344 h 4292964"/>
              <a:gd name="connsiteX1437" fmla="*/ 2827833 w 15335960"/>
              <a:gd name="connsiteY1437" fmla="*/ 926451 h 4292964"/>
              <a:gd name="connsiteX1438" fmla="*/ 2859606 w 15335960"/>
              <a:gd name="connsiteY1438" fmla="*/ 947749 h 4292964"/>
              <a:gd name="connsiteX1439" fmla="*/ 2838424 w 15335960"/>
              <a:gd name="connsiteY1439" fmla="*/ 990344 h 4292964"/>
              <a:gd name="connsiteX1440" fmla="*/ 2901971 w 15335960"/>
              <a:gd name="connsiteY1440" fmla="*/ 937100 h 4292964"/>
              <a:gd name="connsiteX1441" fmla="*/ 2870197 w 15335960"/>
              <a:gd name="connsiteY1441" fmla="*/ 862558 h 4292964"/>
              <a:gd name="connsiteX1442" fmla="*/ 2976108 w 15335960"/>
              <a:gd name="connsiteY1442" fmla="*/ 873207 h 4292964"/>
              <a:gd name="connsiteX1443" fmla="*/ 2976108 w 15335960"/>
              <a:gd name="connsiteY1443" fmla="*/ 851909 h 4292964"/>
              <a:gd name="connsiteX1444" fmla="*/ 2986700 w 15335960"/>
              <a:gd name="connsiteY1444" fmla="*/ 958398 h 4292964"/>
              <a:gd name="connsiteX1445" fmla="*/ 3039656 w 15335960"/>
              <a:gd name="connsiteY1445" fmla="*/ 969047 h 4292964"/>
              <a:gd name="connsiteX1446" fmla="*/ 3018474 w 15335960"/>
              <a:gd name="connsiteY1446" fmla="*/ 883856 h 4292964"/>
              <a:gd name="connsiteX1447" fmla="*/ 3050246 w 15335960"/>
              <a:gd name="connsiteY1447" fmla="*/ 958398 h 4292964"/>
              <a:gd name="connsiteX1448" fmla="*/ 3082020 w 15335960"/>
              <a:gd name="connsiteY1448" fmla="*/ 894505 h 4292964"/>
              <a:gd name="connsiteX1449" fmla="*/ 3166749 w 15335960"/>
              <a:gd name="connsiteY1449" fmla="*/ 937100 h 4292964"/>
              <a:gd name="connsiteX1450" fmla="*/ 3145567 w 15335960"/>
              <a:gd name="connsiteY1450" fmla="*/ 937100 h 4292964"/>
              <a:gd name="connsiteX1451" fmla="*/ 3156158 w 15335960"/>
              <a:gd name="connsiteY1451" fmla="*/ 979696 h 4292964"/>
              <a:gd name="connsiteX1452" fmla="*/ 3251478 w 15335960"/>
              <a:gd name="connsiteY1452" fmla="*/ 937100 h 4292964"/>
              <a:gd name="connsiteX1453" fmla="*/ 3262070 w 15335960"/>
              <a:gd name="connsiteY1453" fmla="*/ 1000993 h 4292964"/>
              <a:gd name="connsiteX1454" fmla="*/ 3304433 w 15335960"/>
              <a:gd name="connsiteY1454" fmla="*/ 979696 h 4292964"/>
              <a:gd name="connsiteX1455" fmla="*/ 3315025 w 15335960"/>
              <a:gd name="connsiteY1455" fmla="*/ 1043589 h 4292964"/>
              <a:gd name="connsiteX1456" fmla="*/ 3357389 w 15335960"/>
              <a:gd name="connsiteY1456" fmla="*/ 1032940 h 4292964"/>
              <a:gd name="connsiteX1457" fmla="*/ 3363347 w 15335960"/>
              <a:gd name="connsiteY1457" fmla="*/ 1079362 h 4292964"/>
              <a:gd name="connsiteX1458" fmla="*/ 3378270 w 15335960"/>
              <a:gd name="connsiteY1458" fmla="*/ 1096488 h 4292964"/>
              <a:gd name="connsiteX1459" fmla="*/ 3358383 w 15335960"/>
              <a:gd name="connsiteY1459" fmla="*/ 1096168 h 4292964"/>
              <a:gd name="connsiteX1460" fmla="*/ 3230296 w 15335960"/>
              <a:gd name="connsiteY1460" fmla="*/ 1054238 h 4292964"/>
              <a:gd name="connsiteX1461" fmla="*/ 3219704 w 15335960"/>
              <a:gd name="connsiteY1461" fmla="*/ 1118131 h 4292964"/>
              <a:gd name="connsiteX1462" fmla="*/ 3420937 w 15335960"/>
              <a:gd name="connsiteY1462" fmla="*/ 1096833 h 4292964"/>
              <a:gd name="connsiteX1463" fmla="*/ 3431527 w 15335960"/>
              <a:gd name="connsiteY1463" fmla="*/ 1150077 h 4292964"/>
              <a:gd name="connsiteX1464" fmla="*/ 3495074 w 15335960"/>
              <a:gd name="connsiteY1464" fmla="*/ 1139429 h 4292964"/>
              <a:gd name="connsiteX1465" fmla="*/ 3516256 w 15335960"/>
              <a:gd name="connsiteY1465" fmla="*/ 1086184 h 4292964"/>
              <a:gd name="connsiteX1466" fmla="*/ 3463300 w 15335960"/>
              <a:gd name="connsiteY1466" fmla="*/ 1075535 h 4292964"/>
              <a:gd name="connsiteX1467" fmla="*/ 3473892 w 15335960"/>
              <a:gd name="connsiteY1467" fmla="*/ 1118131 h 4292964"/>
              <a:gd name="connsiteX1468" fmla="*/ 3431527 w 15335960"/>
              <a:gd name="connsiteY1468" fmla="*/ 1096833 h 4292964"/>
              <a:gd name="connsiteX1469" fmla="*/ 3452710 w 15335960"/>
              <a:gd name="connsiteY1469" fmla="*/ 990344 h 4292964"/>
              <a:gd name="connsiteX1470" fmla="*/ 3463300 w 15335960"/>
              <a:gd name="connsiteY1470" fmla="*/ 1043589 h 4292964"/>
              <a:gd name="connsiteX1471" fmla="*/ 3537439 w 15335960"/>
              <a:gd name="connsiteY1471" fmla="*/ 1000993 h 4292964"/>
              <a:gd name="connsiteX1472" fmla="*/ 3558621 w 15335960"/>
              <a:gd name="connsiteY1472" fmla="*/ 1000993 h 4292964"/>
              <a:gd name="connsiteX1473" fmla="*/ 3590395 w 15335960"/>
              <a:gd name="connsiteY1473" fmla="*/ 1043589 h 4292964"/>
              <a:gd name="connsiteX1474" fmla="*/ 3590395 w 15335960"/>
              <a:gd name="connsiteY1474" fmla="*/ 1011642 h 4292964"/>
              <a:gd name="connsiteX1475" fmla="*/ 3653941 w 15335960"/>
              <a:gd name="connsiteY1475" fmla="*/ 1032940 h 4292964"/>
              <a:gd name="connsiteX1476" fmla="*/ 3664533 w 15335960"/>
              <a:gd name="connsiteY1476" fmla="*/ 1000993 h 4292964"/>
              <a:gd name="connsiteX1477" fmla="*/ 3600985 w 15335960"/>
              <a:gd name="connsiteY1477" fmla="*/ 969047 h 4292964"/>
              <a:gd name="connsiteX1478" fmla="*/ 3675124 w 15335960"/>
              <a:gd name="connsiteY1478" fmla="*/ 947749 h 4292964"/>
              <a:gd name="connsiteX1479" fmla="*/ 3675124 w 15335960"/>
              <a:gd name="connsiteY1479" fmla="*/ 1000993 h 4292964"/>
              <a:gd name="connsiteX1480" fmla="*/ 3696306 w 15335960"/>
              <a:gd name="connsiteY1480" fmla="*/ 979696 h 4292964"/>
              <a:gd name="connsiteX1481" fmla="*/ 3696306 w 15335960"/>
              <a:gd name="connsiteY1481" fmla="*/ 915802 h 4292964"/>
              <a:gd name="connsiteX1482" fmla="*/ 3632758 w 15335960"/>
              <a:gd name="connsiteY1482" fmla="*/ 937100 h 4292964"/>
              <a:gd name="connsiteX1483" fmla="*/ 3611577 w 15335960"/>
              <a:gd name="connsiteY1483" fmla="*/ 873207 h 4292964"/>
              <a:gd name="connsiteX1484" fmla="*/ 3516256 w 15335960"/>
              <a:gd name="connsiteY1484" fmla="*/ 894505 h 4292964"/>
              <a:gd name="connsiteX1485" fmla="*/ 3526848 w 15335960"/>
              <a:gd name="connsiteY1485" fmla="*/ 841260 h 4292964"/>
              <a:gd name="connsiteX1486" fmla="*/ 3484483 w 15335960"/>
              <a:gd name="connsiteY1486" fmla="*/ 883856 h 4292964"/>
              <a:gd name="connsiteX1487" fmla="*/ 3505666 w 15335960"/>
              <a:gd name="connsiteY1487" fmla="*/ 809314 h 4292964"/>
              <a:gd name="connsiteX1488" fmla="*/ 3463300 w 15335960"/>
              <a:gd name="connsiteY1488" fmla="*/ 905153 h 4292964"/>
              <a:gd name="connsiteX1489" fmla="*/ 3463300 w 15335960"/>
              <a:gd name="connsiteY1489" fmla="*/ 809314 h 4292964"/>
              <a:gd name="connsiteX1490" fmla="*/ 3431527 w 15335960"/>
              <a:gd name="connsiteY1490" fmla="*/ 883856 h 4292964"/>
              <a:gd name="connsiteX1491" fmla="*/ 3378571 w 15335960"/>
              <a:gd name="connsiteY1491" fmla="*/ 873207 h 4292964"/>
              <a:gd name="connsiteX1492" fmla="*/ 3367981 w 15335960"/>
              <a:gd name="connsiteY1492" fmla="*/ 873207 h 4292964"/>
              <a:gd name="connsiteX1493" fmla="*/ 3346799 w 15335960"/>
              <a:gd name="connsiteY1493" fmla="*/ 809314 h 4292964"/>
              <a:gd name="connsiteX1494" fmla="*/ 3325616 w 15335960"/>
              <a:gd name="connsiteY1494" fmla="*/ 883856 h 4292964"/>
              <a:gd name="connsiteX1495" fmla="*/ 3283252 w 15335960"/>
              <a:gd name="connsiteY1495" fmla="*/ 851909 h 4292964"/>
              <a:gd name="connsiteX1496" fmla="*/ 3325616 w 15335960"/>
              <a:gd name="connsiteY1496" fmla="*/ 862558 h 4292964"/>
              <a:gd name="connsiteX1497" fmla="*/ 3230296 w 15335960"/>
              <a:gd name="connsiteY1497" fmla="*/ 756069 h 4292964"/>
              <a:gd name="connsiteX1498" fmla="*/ 3166749 w 15335960"/>
              <a:gd name="connsiteY1498" fmla="*/ 766718 h 4292964"/>
              <a:gd name="connsiteX1499" fmla="*/ 3219704 w 15335960"/>
              <a:gd name="connsiteY1499" fmla="*/ 777367 h 4292964"/>
              <a:gd name="connsiteX1500" fmla="*/ 3240887 w 15335960"/>
              <a:gd name="connsiteY1500" fmla="*/ 819962 h 4292964"/>
              <a:gd name="connsiteX1501" fmla="*/ 3219704 w 15335960"/>
              <a:gd name="connsiteY1501" fmla="*/ 851909 h 4292964"/>
              <a:gd name="connsiteX1502" fmla="*/ 3145567 w 15335960"/>
              <a:gd name="connsiteY1502" fmla="*/ 788016 h 4292964"/>
              <a:gd name="connsiteX1503" fmla="*/ 3156158 w 15335960"/>
              <a:gd name="connsiteY1503" fmla="*/ 724123 h 4292964"/>
              <a:gd name="connsiteX1504" fmla="*/ 3071429 w 15335960"/>
              <a:gd name="connsiteY1504" fmla="*/ 702825 h 4292964"/>
              <a:gd name="connsiteX1505" fmla="*/ 3039656 w 15335960"/>
              <a:gd name="connsiteY1505" fmla="*/ 788016 h 4292964"/>
              <a:gd name="connsiteX1506" fmla="*/ 3029064 w 15335960"/>
              <a:gd name="connsiteY1506" fmla="*/ 798665 h 4292964"/>
              <a:gd name="connsiteX1507" fmla="*/ 3007882 w 15335960"/>
              <a:gd name="connsiteY1507" fmla="*/ 702825 h 4292964"/>
              <a:gd name="connsiteX1508" fmla="*/ 2986700 w 15335960"/>
              <a:gd name="connsiteY1508" fmla="*/ 777367 h 4292964"/>
              <a:gd name="connsiteX1509" fmla="*/ 2923153 w 15335960"/>
              <a:gd name="connsiteY1509" fmla="*/ 724123 h 4292964"/>
              <a:gd name="connsiteX1510" fmla="*/ 2891379 w 15335960"/>
              <a:gd name="connsiteY1510" fmla="*/ 692176 h 4292964"/>
              <a:gd name="connsiteX1511" fmla="*/ 2923153 w 15335960"/>
              <a:gd name="connsiteY1511" fmla="*/ 681527 h 4292964"/>
              <a:gd name="connsiteX1512" fmla="*/ 2870197 w 15335960"/>
              <a:gd name="connsiteY1512" fmla="*/ 649581 h 4292964"/>
              <a:gd name="connsiteX1513" fmla="*/ 2880789 w 15335960"/>
              <a:gd name="connsiteY1513" fmla="*/ 638932 h 4292964"/>
              <a:gd name="connsiteX1514" fmla="*/ 2880789 w 15335960"/>
              <a:gd name="connsiteY1514" fmla="*/ 606985 h 4292964"/>
              <a:gd name="connsiteX1515" fmla="*/ 2912562 w 15335960"/>
              <a:gd name="connsiteY1515" fmla="*/ 638932 h 4292964"/>
              <a:gd name="connsiteX1516" fmla="*/ 2923153 w 15335960"/>
              <a:gd name="connsiteY1516" fmla="*/ 596336 h 4292964"/>
              <a:gd name="connsiteX1517" fmla="*/ 2849015 w 15335960"/>
              <a:gd name="connsiteY1517" fmla="*/ 628283 h 4292964"/>
              <a:gd name="connsiteX1518" fmla="*/ 2753695 w 15335960"/>
              <a:gd name="connsiteY1518" fmla="*/ 617634 h 4292964"/>
              <a:gd name="connsiteX1519" fmla="*/ 2753695 w 15335960"/>
              <a:gd name="connsiteY1519" fmla="*/ 702825 h 4292964"/>
              <a:gd name="connsiteX1520" fmla="*/ 2711330 w 15335960"/>
              <a:gd name="connsiteY1520" fmla="*/ 670878 h 4292964"/>
              <a:gd name="connsiteX1521" fmla="*/ 2732512 w 15335960"/>
              <a:gd name="connsiteY1521" fmla="*/ 585687 h 4292964"/>
              <a:gd name="connsiteX1522" fmla="*/ 2626601 w 15335960"/>
              <a:gd name="connsiteY1522" fmla="*/ 596336 h 4292964"/>
              <a:gd name="connsiteX1523" fmla="*/ 2499508 w 15335960"/>
              <a:gd name="connsiteY1523" fmla="*/ 489848 h 4292964"/>
              <a:gd name="connsiteX1524" fmla="*/ 2510099 w 15335960"/>
              <a:gd name="connsiteY1524" fmla="*/ 468550 h 4292964"/>
              <a:gd name="connsiteX1525" fmla="*/ 2488916 w 15335960"/>
              <a:gd name="connsiteY1525" fmla="*/ 404657 h 4292964"/>
              <a:gd name="connsiteX1526" fmla="*/ 2488916 w 15335960"/>
              <a:gd name="connsiteY1526" fmla="*/ 479199 h 4292964"/>
              <a:gd name="connsiteX1527" fmla="*/ 2404187 w 15335960"/>
              <a:gd name="connsiteY1527" fmla="*/ 489848 h 4292964"/>
              <a:gd name="connsiteX1528" fmla="*/ 2308867 w 15335960"/>
              <a:gd name="connsiteY1528" fmla="*/ 447252 h 4292964"/>
              <a:gd name="connsiteX1529" fmla="*/ 2319127 w 15335960"/>
              <a:gd name="connsiteY1529" fmla="*/ 426620 h 4292964"/>
              <a:gd name="connsiteX1530" fmla="*/ 2319422 w 15335960"/>
              <a:gd name="connsiteY1530" fmla="*/ 404708 h 4292964"/>
              <a:gd name="connsiteX1531" fmla="*/ 2319458 w 15335960"/>
              <a:gd name="connsiteY1531" fmla="*/ 404657 h 4292964"/>
              <a:gd name="connsiteX1532" fmla="*/ 2319423 w 15335960"/>
              <a:gd name="connsiteY1532" fmla="*/ 404602 h 4292964"/>
              <a:gd name="connsiteX1533" fmla="*/ 2319458 w 15335960"/>
              <a:gd name="connsiteY1533" fmla="*/ 401994 h 4292964"/>
              <a:gd name="connsiteX1534" fmla="*/ 2298276 w 15335960"/>
              <a:gd name="connsiteY1534" fmla="*/ 372710 h 4292964"/>
              <a:gd name="connsiteX1535" fmla="*/ 2340641 w 15335960"/>
              <a:gd name="connsiteY1535" fmla="*/ 372710 h 4292964"/>
              <a:gd name="connsiteX1536" fmla="*/ 2266503 w 15335960"/>
              <a:gd name="connsiteY1536" fmla="*/ 351412 h 4292964"/>
              <a:gd name="connsiteX1537" fmla="*/ 2277094 w 15335960"/>
              <a:gd name="connsiteY1537" fmla="*/ 415306 h 4292964"/>
              <a:gd name="connsiteX1538" fmla="*/ 2312425 w 15335960"/>
              <a:gd name="connsiteY1538" fmla="*/ 393758 h 4292964"/>
              <a:gd name="connsiteX1539" fmla="*/ 2319423 w 15335960"/>
              <a:gd name="connsiteY1539" fmla="*/ 404602 h 4292964"/>
              <a:gd name="connsiteX1540" fmla="*/ 2319422 w 15335960"/>
              <a:gd name="connsiteY1540" fmla="*/ 404708 h 4292964"/>
              <a:gd name="connsiteX1541" fmla="*/ 2311515 w 15335960"/>
              <a:gd name="connsiteY1541" fmla="*/ 415805 h 4292964"/>
              <a:gd name="connsiteX1542" fmla="*/ 2287685 w 15335960"/>
              <a:gd name="connsiteY1542" fmla="*/ 447252 h 4292964"/>
              <a:gd name="connsiteX1543" fmla="*/ 2139409 w 15335960"/>
              <a:gd name="connsiteY1543" fmla="*/ 425954 h 4292964"/>
              <a:gd name="connsiteX1544" fmla="*/ 2118227 w 15335960"/>
              <a:gd name="connsiteY1544" fmla="*/ 362061 h 4292964"/>
              <a:gd name="connsiteX1545" fmla="*/ 2107636 w 15335960"/>
              <a:gd name="connsiteY1545" fmla="*/ 372710 h 4292964"/>
              <a:gd name="connsiteX1546" fmla="*/ 2086453 w 15335960"/>
              <a:gd name="connsiteY1546" fmla="*/ 404657 h 4292964"/>
              <a:gd name="connsiteX1547" fmla="*/ 1969951 w 15335960"/>
              <a:gd name="connsiteY1547" fmla="*/ 383359 h 4292964"/>
              <a:gd name="connsiteX1548" fmla="*/ 1969951 w 15335960"/>
              <a:gd name="connsiteY1548" fmla="*/ 330115 h 4292964"/>
              <a:gd name="connsiteX1549" fmla="*/ 1948769 w 15335960"/>
              <a:gd name="connsiteY1549" fmla="*/ 298168 h 4292964"/>
              <a:gd name="connsiteX1550" fmla="*/ 1906404 w 15335960"/>
              <a:gd name="connsiteY1550" fmla="*/ 287519 h 4292964"/>
              <a:gd name="connsiteX1551" fmla="*/ 1895813 w 15335960"/>
              <a:gd name="connsiteY1551" fmla="*/ 330115 h 4292964"/>
              <a:gd name="connsiteX1552" fmla="*/ 1864040 w 15335960"/>
              <a:gd name="connsiteY1552" fmla="*/ 287519 h 4292964"/>
              <a:gd name="connsiteX1553" fmla="*/ 1864040 w 15335960"/>
              <a:gd name="connsiteY1553" fmla="*/ 244924 h 4292964"/>
              <a:gd name="connsiteX1554" fmla="*/ 1842857 w 15335960"/>
              <a:gd name="connsiteY1554" fmla="*/ 255572 h 4292964"/>
              <a:gd name="connsiteX1555" fmla="*/ 1864040 w 15335960"/>
              <a:gd name="connsiteY1555" fmla="*/ 287519 h 4292964"/>
              <a:gd name="connsiteX1556" fmla="*/ 1821675 w 15335960"/>
              <a:gd name="connsiteY1556" fmla="*/ 308817 h 4292964"/>
              <a:gd name="connsiteX1557" fmla="*/ 1779311 w 15335960"/>
              <a:gd name="connsiteY1557" fmla="*/ 234275 h 4292964"/>
              <a:gd name="connsiteX1558" fmla="*/ 1631035 w 15335960"/>
              <a:gd name="connsiteY1558" fmla="*/ 181030 h 4292964"/>
              <a:gd name="connsiteX1559" fmla="*/ 1609852 w 15335960"/>
              <a:gd name="connsiteY1559" fmla="*/ 170382 h 4292964"/>
              <a:gd name="connsiteX1560" fmla="*/ 1503941 w 15335960"/>
              <a:gd name="connsiteY1560" fmla="*/ 127786 h 4292964"/>
              <a:gd name="connsiteX1561" fmla="*/ 1429803 w 15335960"/>
              <a:gd name="connsiteY1561" fmla="*/ 74542 h 4292964"/>
              <a:gd name="connsiteX1562" fmla="*/ 1450986 w 15335960"/>
              <a:gd name="connsiteY1562" fmla="*/ 53244 h 4292964"/>
              <a:gd name="connsiteX1563" fmla="*/ 1419212 w 15335960"/>
              <a:gd name="connsiteY1563" fmla="*/ 53244 h 4292964"/>
              <a:gd name="connsiteX1564" fmla="*/ 1408621 w 15335960"/>
              <a:gd name="connsiteY1564" fmla="*/ 85191 h 4292964"/>
              <a:gd name="connsiteX1565" fmla="*/ 1355665 w 15335960"/>
              <a:gd name="connsiteY1565" fmla="*/ 95839 h 4292964"/>
              <a:gd name="connsiteX1566" fmla="*/ 1440394 w 15335960"/>
              <a:gd name="connsiteY1566" fmla="*/ 31946 h 4292964"/>
              <a:gd name="connsiteX1567" fmla="*/ 1514532 w 15335960"/>
              <a:gd name="connsiteY1567" fmla="*/ 0 h 429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</a:cxnLst>
            <a:rect l="l" t="t" r="r" b="b"/>
            <a:pathLst>
              <a:path w="15335960" h="4292964">
                <a:moveTo>
                  <a:pt x="10948055" y="3917772"/>
                </a:moveTo>
                <a:lnTo>
                  <a:pt x="10930048" y="3929432"/>
                </a:lnTo>
                <a:cubicBezTo>
                  <a:pt x="10932696" y="3924108"/>
                  <a:pt x="10936667" y="3921445"/>
                  <a:pt x="10940970" y="3919782"/>
                </a:cubicBezTo>
                <a:close/>
                <a:moveTo>
                  <a:pt x="10962804" y="3908223"/>
                </a:moveTo>
                <a:lnTo>
                  <a:pt x="10962815" y="3908467"/>
                </a:lnTo>
                <a:cubicBezTo>
                  <a:pt x="10961160" y="3912793"/>
                  <a:pt x="10957850" y="3914790"/>
                  <a:pt x="10953878" y="3916121"/>
                </a:cubicBezTo>
                <a:lnTo>
                  <a:pt x="10948055" y="3917772"/>
                </a:lnTo>
                <a:close/>
                <a:moveTo>
                  <a:pt x="1095515" y="3415913"/>
                </a:moveTo>
                <a:lnTo>
                  <a:pt x="1101478" y="3418286"/>
                </a:lnTo>
                <a:lnTo>
                  <a:pt x="1099597" y="3423961"/>
                </a:lnTo>
                <a:lnTo>
                  <a:pt x="1096183" y="3416955"/>
                </a:lnTo>
                <a:close/>
                <a:moveTo>
                  <a:pt x="1077193" y="3397675"/>
                </a:moveTo>
                <a:cubicBezTo>
                  <a:pt x="1079551" y="3396198"/>
                  <a:pt x="1081785" y="3396406"/>
                  <a:pt x="1083937" y="3397821"/>
                </a:cubicBezTo>
                <a:lnTo>
                  <a:pt x="1095515" y="3415913"/>
                </a:lnTo>
                <a:lnTo>
                  <a:pt x="1093535" y="3415125"/>
                </a:lnTo>
                <a:cubicBezTo>
                  <a:pt x="1085591" y="3415624"/>
                  <a:pt x="1077648" y="3423611"/>
                  <a:pt x="1069705" y="3407637"/>
                </a:cubicBezTo>
                <a:cubicBezTo>
                  <a:pt x="1072353" y="3402313"/>
                  <a:pt x="1074835" y="3399152"/>
                  <a:pt x="1077193" y="3397675"/>
                </a:cubicBezTo>
                <a:close/>
                <a:moveTo>
                  <a:pt x="4241749" y="2068542"/>
                </a:moveTo>
                <a:cubicBezTo>
                  <a:pt x="4244397" y="2068542"/>
                  <a:pt x="4247045" y="2071205"/>
                  <a:pt x="4247045" y="2076529"/>
                </a:cubicBezTo>
                <a:lnTo>
                  <a:pt x="4239929" y="2071287"/>
                </a:lnTo>
                <a:close/>
                <a:moveTo>
                  <a:pt x="3378270" y="1096488"/>
                </a:moveTo>
                <a:lnTo>
                  <a:pt x="3378662" y="1096494"/>
                </a:lnTo>
                <a:lnTo>
                  <a:pt x="3378571" y="1096833"/>
                </a:lnTo>
                <a:close/>
                <a:moveTo>
                  <a:pt x="3393134" y="1072873"/>
                </a:moveTo>
                <a:cubicBezTo>
                  <a:pt x="3399754" y="1072873"/>
                  <a:pt x="3405050" y="1080860"/>
                  <a:pt x="3399754" y="1096833"/>
                </a:cubicBezTo>
                <a:lnTo>
                  <a:pt x="3378662" y="1096494"/>
                </a:lnTo>
                <a:lnTo>
                  <a:pt x="3383370" y="1078863"/>
                </a:lnTo>
                <a:cubicBezTo>
                  <a:pt x="3386184" y="1074870"/>
                  <a:pt x="3389825" y="1072873"/>
                  <a:pt x="3393134" y="1072873"/>
                </a:cubicBezTo>
                <a:close/>
                <a:moveTo>
                  <a:pt x="9404760" y="645255"/>
                </a:moveTo>
                <a:cubicBezTo>
                  <a:pt x="9404925" y="645587"/>
                  <a:pt x="9404925" y="646918"/>
                  <a:pt x="9404925" y="649581"/>
                </a:cubicBezTo>
                <a:lnTo>
                  <a:pt x="9403741" y="646718"/>
                </a:lnTo>
                <a:close/>
                <a:moveTo>
                  <a:pt x="5961693" y="574980"/>
                </a:moveTo>
                <a:lnTo>
                  <a:pt x="5962808" y="575039"/>
                </a:lnTo>
                <a:lnTo>
                  <a:pt x="5962498" y="575831"/>
                </a:lnTo>
                <a:close/>
                <a:moveTo>
                  <a:pt x="2423549" y="541511"/>
                </a:moveTo>
                <a:lnTo>
                  <a:pt x="2425370" y="543092"/>
                </a:lnTo>
                <a:lnTo>
                  <a:pt x="2423697" y="543366"/>
                </a:lnTo>
                <a:close/>
                <a:moveTo>
                  <a:pt x="2372414" y="500496"/>
                </a:moveTo>
                <a:cubicBezTo>
                  <a:pt x="2388301" y="524456"/>
                  <a:pt x="2398230" y="542426"/>
                  <a:pt x="2411138" y="545421"/>
                </a:cubicBezTo>
                <a:lnTo>
                  <a:pt x="2423697" y="543366"/>
                </a:lnTo>
                <a:lnTo>
                  <a:pt x="2425370" y="564390"/>
                </a:lnTo>
                <a:cubicBezTo>
                  <a:pt x="2404187" y="575039"/>
                  <a:pt x="2393596" y="543092"/>
                  <a:pt x="2372414" y="553741"/>
                </a:cubicBezTo>
                <a:cubicBezTo>
                  <a:pt x="2383005" y="532443"/>
                  <a:pt x="2361823" y="521794"/>
                  <a:pt x="2372414" y="500496"/>
                </a:cubicBezTo>
                <a:close/>
                <a:moveTo>
                  <a:pt x="2404187" y="489848"/>
                </a:moveTo>
                <a:cubicBezTo>
                  <a:pt x="2409483" y="505821"/>
                  <a:pt x="2417426" y="519132"/>
                  <a:pt x="2422722" y="531112"/>
                </a:cubicBezTo>
                <a:lnTo>
                  <a:pt x="2423549" y="541511"/>
                </a:lnTo>
                <a:lnTo>
                  <a:pt x="2407166" y="527285"/>
                </a:lnTo>
                <a:cubicBezTo>
                  <a:pt x="2394258" y="517801"/>
                  <a:pt x="2396244" y="521794"/>
                  <a:pt x="2404187" y="489848"/>
                </a:cubicBezTo>
                <a:close/>
                <a:moveTo>
                  <a:pt x="12603447" y="457901"/>
                </a:moveTo>
                <a:lnTo>
                  <a:pt x="12603571" y="458629"/>
                </a:lnTo>
                <a:lnTo>
                  <a:pt x="12602595" y="458846"/>
                </a:lnTo>
                <a:close/>
                <a:moveTo>
                  <a:pt x="6015764" y="425954"/>
                </a:moveTo>
                <a:cubicBezTo>
                  <a:pt x="6047537" y="457901"/>
                  <a:pt x="6026354" y="457901"/>
                  <a:pt x="6047537" y="500496"/>
                </a:cubicBezTo>
                <a:cubicBezTo>
                  <a:pt x="5994581" y="564390"/>
                  <a:pt x="5983990" y="532443"/>
                  <a:pt x="5941625" y="553741"/>
                </a:cubicBezTo>
                <a:lnTo>
                  <a:pt x="5961693" y="574980"/>
                </a:lnTo>
                <a:lnTo>
                  <a:pt x="5937654" y="573707"/>
                </a:lnTo>
                <a:cubicBezTo>
                  <a:pt x="5931035" y="572376"/>
                  <a:pt x="5925739" y="569714"/>
                  <a:pt x="5920443" y="564390"/>
                </a:cubicBezTo>
                <a:cubicBezTo>
                  <a:pt x="5920443" y="543092"/>
                  <a:pt x="5920443" y="532443"/>
                  <a:pt x="5909852" y="511145"/>
                </a:cubicBezTo>
                <a:cubicBezTo>
                  <a:pt x="5941625" y="489848"/>
                  <a:pt x="5973399" y="511145"/>
                  <a:pt x="6005173" y="521794"/>
                </a:cubicBezTo>
                <a:cubicBezTo>
                  <a:pt x="6036946" y="489848"/>
                  <a:pt x="6015764" y="457901"/>
                  <a:pt x="6015764" y="425954"/>
                </a:cubicBezTo>
                <a:close/>
                <a:moveTo>
                  <a:pt x="12550491" y="415306"/>
                </a:moveTo>
                <a:cubicBezTo>
                  <a:pt x="12571674" y="415306"/>
                  <a:pt x="12561082" y="425954"/>
                  <a:pt x="12571674" y="457901"/>
                </a:cubicBezTo>
                <a:cubicBezTo>
                  <a:pt x="12578293" y="460563"/>
                  <a:pt x="12584251" y="461728"/>
                  <a:pt x="12589691" y="461707"/>
                </a:cubicBezTo>
                <a:lnTo>
                  <a:pt x="12602595" y="458846"/>
                </a:lnTo>
                <a:lnTo>
                  <a:pt x="12593849" y="468550"/>
                </a:lnTo>
                <a:cubicBezTo>
                  <a:pt x="12582927" y="474540"/>
                  <a:pt x="12569026" y="468550"/>
                  <a:pt x="12561082" y="468550"/>
                </a:cubicBezTo>
                <a:cubicBezTo>
                  <a:pt x="12582265" y="436603"/>
                  <a:pt x="12529309" y="457901"/>
                  <a:pt x="12550491" y="415306"/>
                </a:cubicBezTo>
                <a:close/>
                <a:moveTo>
                  <a:pt x="4088177" y="351412"/>
                </a:moveTo>
                <a:cubicBezTo>
                  <a:pt x="4088177" y="362061"/>
                  <a:pt x="4098769" y="372710"/>
                  <a:pt x="4098769" y="383359"/>
                </a:cubicBezTo>
                <a:lnTo>
                  <a:pt x="4095675" y="385335"/>
                </a:lnTo>
                <a:close/>
                <a:moveTo>
                  <a:pt x="1514532" y="0"/>
                </a:moveTo>
                <a:cubicBezTo>
                  <a:pt x="1535715" y="21297"/>
                  <a:pt x="1525123" y="53244"/>
                  <a:pt x="1546306" y="53244"/>
                </a:cubicBezTo>
                <a:cubicBezTo>
                  <a:pt x="1535715" y="74542"/>
                  <a:pt x="1514532" y="53244"/>
                  <a:pt x="1525123" y="85191"/>
                </a:cubicBezTo>
                <a:cubicBezTo>
                  <a:pt x="1567488" y="85191"/>
                  <a:pt x="1631035" y="95839"/>
                  <a:pt x="1641626" y="31946"/>
                </a:cubicBezTo>
                <a:cubicBezTo>
                  <a:pt x="1662808" y="63893"/>
                  <a:pt x="1641626" y="85191"/>
                  <a:pt x="1662808" y="117137"/>
                </a:cubicBezTo>
                <a:cubicBezTo>
                  <a:pt x="1683990" y="53244"/>
                  <a:pt x="1715764" y="127786"/>
                  <a:pt x="1736946" y="127786"/>
                </a:cubicBezTo>
                <a:cubicBezTo>
                  <a:pt x="1726355" y="117137"/>
                  <a:pt x="1705173" y="138435"/>
                  <a:pt x="1694582" y="159733"/>
                </a:cubicBezTo>
                <a:cubicBezTo>
                  <a:pt x="1683990" y="117137"/>
                  <a:pt x="1641626" y="117137"/>
                  <a:pt x="1641626" y="159733"/>
                </a:cubicBezTo>
                <a:cubicBezTo>
                  <a:pt x="1673399" y="202328"/>
                  <a:pt x="1705173" y="170382"/>
                  <a:pt x="1726355" y="202328"/>
                </a:cubicBezTo>
                <a:cubicBezTo>
                  <a:pt x="1736946" y="191679"/>
                  <a:pt x="1736946" y="191679"/>
                  <a:pt x="1747537" y="181030"/>
                </a:cubicBezTo>
                <a:cubicBezTo>
                  <a:pt x="1736946" y="149084"/>
                  <a:pt x="1715764" y="170382"/>
                  <a:pt x="1726355" y="138435"/>
                </a:cubicBezTo>
                <a:cubicBezTo>
                  <a:pt x="1736946" y="159733"/>
                  <a:pt x="1747537" y="117137"/>
                  <a:pt x="1758128" y="106488"/>
                </a:cubicBezTo>
                <a:cubicBezTo>
                  <a:pt x="1789902" y="181030"/>
                  <a:pt x="1800493" y="53244"/>
                  <a:pt x="1842857" y="85191"/>
                </a:cubicBezTo>
                <a:cubicBezTo>
                  <a:pt x="1832266" y="117137"/>
                  <a:pt x="1800493" y="106488"/>
                  <a:pt x="1811084" y="127786"/>
                </a:cubicBezTo>
                <a:cubicBezTo>
                  <a:pt x="1842857" y="127786"/>
                  <a:pt x="1874631" y="149084"/>
                  <a:pt x="1895813" y="138435"/>
                </a:cubicBezTo>
                <a:cubicBezTo>
                  <a:pt x="1916995" y="159733"/>
                  <a:pt x="1906404" y="170382"/>
                  <a:pt x="1916995" y="191679"/>
                </a:cubicBezTo>
                <a:cubicBezTo>
                  <a:pt x="1927586" y="170382"/>
                  <a:pt x="1948769" y="159733"/>
                  <a:pt x="1959360" y="149084"/>
                </a:cubicBezTo>
                <a:cubicBezTo>
                  <a:pt x="1969951" y="181030"/>
                  <a:pt x="1938178" y="212977"/>
                  <a:pt x="1938178" y="244924"/>
                </a:cubicBezTo>
                <a:cubicBezTo>
                  <a:pt x="1948769" y="276870"/>
                  <a:pt x="1959360" y="255572"/>
                  <a:pt x="1969951" y="255572"/>
                </a:cubicBezTo>
                <a:cubicBezTo>
                  <a:pt x="1959360" y="212977"/>
                  <a:pt x="1991133" y="223626"/>
                  <a:pt x="2001724" y="234275"/>
                </a:cubicBezTo>
                <a:cubicBezTo>
                  <a:pt x="2001724" y="181030"/>
                  <a:pt x="2022907" y="212977"/>
                  <a:pt x="2022907" y="181030"/>
                </a:cubicBezTo>
                <a:cubicBezTo>
                  <a:pt x="2022907" y="181030"/>
                  <a:pt x="2022907" y="170382"/>
                  <a:pt x="2022907" y="170382"/>
                </a:cubicBezTo>
                <a:cubicBezTo>
                  <a:pt x="2044089" y="191679"/>
                  <a:pt x="2012315" y="212977"/>
                  <a:pt x="2033498" y="234275"/>
                </a:cubicBezTo>
                <a:cubicBezTo>
                  <a:pt x="2065271" y="266221"/>
                  <a:pt x="2086453" y="159733"/>
                  <a:pt x="2097045" y="191679"/>
                </a:cubicBezTo>
                <a:cubicBezTo>
                  <a:pt x="2086453" y="202328"/>
                  <a:pt x="2086453" y="223626"/>
                  <a:pt x="2086453" y="244924"/>
                </a:cubicBezTo>
                <a:cubicBezTo>
                  <a:pt x="2128818" y="287519"/>
                  <a:pt x="2150000" y="181030"/>
                  <a:pt x="2160591" y="170382"/>
                </a:cubicBezTo>
                <a:cubicBezTo>
                  <a:pt x="2150000" y="191679"/>
                  <a:pt x="2171183" y="212977"/>
                  <a:pt x="2171183" y="234275"/>
                </a:cubicBezTo>
                <a:cubicBezTo>
                  <a:pt x="2160591" y="255572"/>
                  <a:pt x="2118227" y="255572"/>
                  <a:pt x="2118227" y="287519"/>
                </a:cubicBezTo>
                <a:cubicBezTo>
                  <a:pt x="2171183" y="330115"/>
                  <a:pt x="2171183" y="244924"/>
                  <a:pt x="2213547" y="223626"/>
                </a:cubicBezTo>
                <a:cubicBezTo>
                  <a:pt x="2224138" y="244924"/>
                  <a:pt x="2213547" y="255572"/>
                  <a:pt x="2224138" y="276870"/>
                </a:cubicBezTo>
                <a:cubicBezTo>
                  <a:pt x="2234729" y="255572"/>
                  <a:pt x="2245320" y="234275"/>
                  <a:pt x="2255912" y="223626"/>
                </a:cubicBezTo>
                <a:cubicBezTo>
                  <a:pt x="2245320" y="202328"/>
                  <a:pt x="2213547" y="234275"/>
                  <a:pt x="2224138" y="191679"/>
                </a:cubicBezTo>
                <a:cubicBezTo>
                  <a:pt x="2245320" y="191679"/>
                  <a:pt x="2255912" y="212977"/>
                  <a:pt x="2277094" y="191679"/>
                </a:cubicBezTo>
                <a:cubicBezTo>
                  <a:pt x="2224138" y="170382"/>
                  <a:pt x="2171183" y="159733"/>
                  <a:pt x="2107636" y="138435"/>
                </a:cubicBezTo>
                <a:cubicBezTo>
                  <a:pt x="2160591" y="74542"/>
                  <a:pt x="2255912" y="223626"/>
                  <a:pt x="2266503" y="127786"/>
                </a:cubicBezTo>
                <a:cubicBezTo>
                  <a:pt x="2287685" y="95839"/>
                  <a:pt x="2298276" y="117137"/>
                  <a:pt x="2319458" y="117137"/>
                </a:cubicBezTo>
                <a:cubicBezTo>
                  <a:pt x="2308867" y="127786"/>
                  <a:pt x="2298276" y="138435"/>
                  <a:pt x="2308867" y="149084"/>
                </a:cubicBezTo>
                <a:cubicBezTo>
                  <a:pt x="2330050" y="159733"/>
                  <a:pt x="2361823" y="202328"/>
                  <a:pt x="2393596" y="202328"/>
                </a:cubicBezTo>
                <a:cubicBezTo>
                  <a:pt x="2393596" y="212977"/>
                  <a:pt x="2383005" y="223626"/>
                  <a:pt x="2383005" y="244924"/>
                </a:cubicBezTo>
                <a:cubicBezTo>
                  <a:pt x="2393596" y="212977"/>
                  <a:pt x="2414779" y="266221"/>
                  <a:pt x="2425370" y="234275"/>
                </a:cubicBezTo>
                <a:cubicBezTo>
                  <a:pt x="2414779" y="223626"/>
                  <a:pt x="2404187" y="234275"/>
                  <a:pt x="2393596" y="202328"/>
                </a:cubicBezTo>
                <a:cubicBezTo>
                  <a:pt x="2425370" y="170382"/>
                  <a:pt x="2446552" y="181030"/>
                  <a:pt x="2467734" y="117137"/>
                </a:cubicBezTo>
                <a:cubicBezTo>
                  <a:pt x="2488916" y="149084"/>
                  <a:pt x="2478326" y="85191"/>
                  <a:pt x="2520690" y="138435"/>
                </a:cubicBezTo>
                <a:cubicBezTo>
                  <a:pt x="2552463" y="74542"/>
                  <a:pt x="2626601" y="138435"/>
                  <a:pt x="2668966" y="149084"/>
                </a:cubicBezTo>
                <a:cubicBezTo>
                  <a:pt x="2668966" y="159733"/>
                  <a:pt x="2658375" y="170382"/>
                  <a:pt x="2658375" y="181030"/>
                </a:cubicBezTo>
                <a:cubicBezTo>
                  <a:pt x="2668966" y="181030"/>
                  <a:pt x="2668966" y="181030"/>
                  <a:pt x="2668966" y="191679"/>
                </a:cubicBezTo>
                <a:cubicBezTo>
                  <a:pt x="2668966" y="149084"/>
                  <a:pt x="2690148" y="117137"/>
                  <a:pt x="2711330" y="159733"/>
                </a:cubicBezTo>
                <a:cubicBezTo>
                  <a:pt x="2721922" y="170382"/>
                  <a:pt x="2711330" y="181030"/>
                  <a:pt x="2711330" y="202328"/>
                </a:cubicBezTo>
                <a:cubicBezTo>
                  <a:pt x="2721922" y="170382"/>
                  <a:pt x="2711330" y="159733"/>
                  <a:pt x="2732512" y="159733"/>
                </a:cubicBezTo>
                <a:cubicBezTo>
                  <a:pt x="2743104" y="181030"/>
                  <a:pt x="2732512" y="191679"/>
                  <a:pt x="2732512" y="212977"/>
                </a:cubicBezTo>
                <a:cubicBezTo>
                  <a:pt x="2743104" y="191679"/>
                  <a:pt x="2743104" y="181030"/>
                  <a:pt x="2753695" y="159733"/>
                </a:cubicBezTo>
                <a:cubicBezTo>
                  <a:pt x="2785468" y="159733"/>
                  <a:pt x="2827833" y="223626"/>
                  <a:pt x="2849015" y="170382"/>
                </a:cubicBezTo>
                <a:cubicBezTo>
                  <a:pt x="2870197" y="202328"/>
                  <a:pt x="2827833" y="223626"/>
                  <a:pt x="2849015" y="244924"/>
                </a:cubicBezTo>
                <a:cubicBezTo>
                  <a:pt x="2901971" y="149084"/>
                  <a:pt x="2944335" y="212977"/>
                  <a:pt x="2976108" y="266221"/>
                </a:cubicBezTo>
                <a:cubicBezTo>
                  <a:pt x="2965518" y="255572"/>
                  <a:pt x="2965518" y="266221"/>
                  <a:pt x="2976108" y="287519"/>
                </a:cubicBezTo>
                <a:cubicBezTo>
                  <a:pt x="2954927" y="276870"/>
                  <a:pt x="2923153" y="340763"/>
                  <a:pt x="2933745" y="383359"/>
                </a:cubicBezTo>
                <a:cubicBezTo>
                  <a:pt x="2954927" y="372710"/>
                  <a:pt x="2944335" y="340763"/>
                  <a:pt x="2976108" y="351412"/>
                </a:cubicBezTo>
                <a:cubicBezTo>
                  <a:pt x="2965518" y="330115"/>
                  <a:pt x="2965518" y="308817"/>
                  <a:pt x="2986700" y="287519"/>
                </a:cubicBezTo>
                <a:cubicBezTo>
                  <a:pt x="2997291" y="308817"/>
                  <a:pt x="2976108" y="340763"/>
                  <a:pt x="2986700" y="362061"/>
                </a:cubicBezTo>
                <a:cubicBezTo>
                  <a:pt x="2997291" y="372710"/>
                  <a:pt x="2997291" y="404657"/>
                  <a:pt x="3029064" y="383359"/>
                </a:cubicBezTo>
                <a:cubicBezTo>
                  <a:pt x="3060837" y="276870"/>
                  <a:pt x="3134975" y="330115"/>
                  <a:pt x="3177341" y="287519"/>
                </a:cubicBezTo>
                <a:cubicBezTo>
                  <a:pt x="3166749" y="298168"/>
                  <a:pt x="3156158" y="319466"/>
                  <a:pt x="3156158" y="340763"/>
                </a:cubicBezTo>
                <a:cubicBezTo>
                  <a:pt x="3187931" y="340763"/>
                  <a:pt x="3198522" y="362061"/>
                  <a:pt x="3209114" y="298168"/>
                </a:cubicBezTo>
                <a:cubicBezTo>
                  <a:pt x="3230296" y="362061"/>
                  <a:pt x="3219704" y="255572"/>
                  <a:pt x="3240887" y="287519"/>
                </a:cubicBezTo>
                <a:cubicBezTo>
                  <a:pt x="3219704" y="308817"/>
                  <a:pt x="3230296" y="340763"/>
                  <a:pt x="3230296" y="372710"/>
                </a:cubicBezTo>
                <a:cubicBezTo>
                  <a:pt x="3230296" y="372710"/>
                  <a:pt x="3240887" y="372710"/>
                  <a:pt x="3251478" y="372710"/>
                </a:cubicBezTo>
                <a:cubicBezTo>
                  <a:pt x="3251478" y="351412"/>
                  <a:pt x="3240887" y="330115"/>
                  <a:pt x="3262070" y="308817"/>
                </a:cubicBezTo>
                <a:cubicBezTo>
                  <a:pt x="3272660" y="362061"/>
                  <a:pt x="3293843" y="330115"/>
                  <a:pt x="3293843" y="287519"/>
                </a:cubicBezTo>
                <a:cubicBezTo>
                  <a:pt x="3378571" y="362061"/>
                  <a:pt x="3473892" y="276870"/>
                  <a:pt x="3516256" y="404657"/>
                </a:cubicBezTo>
                <a:cubicBezTo>
                  <a:pt x="3537439" y="362061"/>
                  <a:pt x="3548029" y="394008"/>
                  <a:pt x="3569212" y="351412"/>
                </a:cubicBezTo>
                <a:cubicBezTo>
                  <a:pt x="3590395" y="415306"/>
                  <a:pt x="3611577" y="383359"/>
                  <a:pt x="3622167" y="340763"/>
                </a:cubicBezTo>
                <a:cubicBezTo>
                  <a:pt x="3664533" y="362061"/>
                  <a:pt x="3675124" y="394008"/>
                  <a:pt x="3685714" y="340763"/>
                </a:cubicBezTo>
                <a:cubicBezTo>
                  <a:pt x="3717488" y="362061"/>
                  <a:pt x="3664533" y="372710"/>
                  <a:pt x="3685714" y="394008"/>
                </a:cubicBezTo>
                <a:cubicBezTo>
                  <a:pt x="3696306" y="425954"/>
                  <a:pt x="3717488" y="383359"/>
                  <a:pt x="3717488" y="436603"/>
                </a:cubicBezTo>
                <a:cubicBezTo>
                  <a:pt x="3738670" y="404657"/>
                  <a:pt x="3749262" y="404657"/>
                  <a:pt x="3759852" y="425954"/>
                </a:cubicBezTo>
                <a:cubicBezTo>
                  <a:pt x="3749262" y="436603"/>
                  <a:pt x="3749262" y="447252"/>
                  <a:pt x="3749262" y="457901"/>
                </a:cubicBezTo>
                <a:cubicBezTo>
                  <a:pt x="3844581" y="425954"/>
                  <a:pt x="3961084" y="489848"/>
                  <a:pt x="4035221" y="425954"/>
                </a:cubicBezTo>
                <a:cubicBezTo>
                  <a:pt x="4014039" y="415306"/>
                  <a:pt x="3961084" y="436603"/>
                  <a:pt x="3961084" y="394008"/>
                </a:cubicBezTo>
                <a:cubicBezTo>
                  <a:pt x="3961084" y="404657"/>
                  <a:pt x="3971675" y="404657"/>
                  <a:pt x="3971675" y="383359"/>
                </a:cubicBezTo>
                <a:cubicBezTo>
                  <a:pt x="3950492" y="372710"/>
                  <a:pt x="3939902" y="351412"/>
                  <a:pt x="3939902" y="404657"/>
                </a:cubicBezTo>
                <a:cubicBezTo>
                  <a:pt x="3908129" y="394008"/>
                  <a:pt x="3918720" y="330115"/>
                  <a:pt x="3939902" y="308817"/>
                </a:cubicBezTo>
                <a:cubicBezTo>
                  <a:pt x="3971675" y="351412"/>
                  <a:pt x="4024631" y="415306"/>
                  <a:pt x="4035221" y="330115"/>
                </a:cubicBezTo>
                <a:cubicBezTo>
                  <a:pt x="4045813" y="372710"/>
                  <a:pt x="4056404" y="308817"/>
                  <a:pt x="4077587" y="351412"/>
                </a:cubicBezTo>
                <a:cubicBezTo>
                  <a:pt x="4066995" y="383359"/>
                  <a:pt x="4045813" y="362061"/>
                  <a:pt x="4056404" y="383359"/>
                </a:cubicBezTo>
                <a:cubicBezTo>
                  <a:pt x="4064348" y="407319"/>
                  <a:pt x="4072291" y="401329"/>
                  <a:pt x="4084702" y="392344"/>
                </a:cubicBezTo>
                <a:lnTo>
                  <a:pt x="4095675" y="385335"/>
                </a:lnTo>
                <a:lnTo>
                  <a:pt x="4098769" y="399332"/>
                </a:lnTo>
                <a:cubicBezTo>
                  <a:pt x="4096121" y="415306"/>
                  <a:pt x="4088178" y="431279"/>
                  <a:pt x="4077587" y="447252"/>
                </a:cubicBezTo>
                <a:cubicBezTo>
                  <a:pt x="4066995" y="425954"/>
                  <a:pt x="4066995" y="404657"/>
                  <a:pt x="4045813" y="436603"/>
                </a:cubicBezTo>
                <a:cubicBezTo>
                  <a:pt x="4066995" y="468550"/>
                  <a:pt x="4035221" y="500496"/>
                  <a:pt x="4045813" y="532443"/>
                </a:cubicBezTo>
                <a:cubicBezTo>
                  <a:pt x="4056404" y="511145"/>
                  <a:pt x="4066995" y="521794"/>
                  <a:pt x="4088177" y="521794"/>
                </a:cubicBezTo>
                <a:cubicBezTo>
                  <a:pt x="4098769" y="415306"/>
                  <a:pt x="4151724" y="362061"/>
                  <a:pt x="4194089" y="362061"/>
                </a:cubicBezTo>
                <a:cubicBezTo>
                  <a:pt x="4172906" y="394008"/>
                  <a:pt x="4204680" y="404657"/>
                  <a:pt x="4215271" y="404657"/>
                </a:cubicBezTo>
                <a:cubicBezTo>
                  <a:pt x="4225862" y="351412"/>
                  <a:pt x="4268227" y="404657"/>
                  <a:pt x="4289409" y="404657"/>
                </a:cubicBezTo>
                <a:cubicBezTo>
                  <a:pt x="4289409" y="425954"/>
                  <a:pt x="4268227" y="436603"/>
                  <a:pt x="4278818" y="447252"/>
                </a:cubicBezTo>
                <a:cubicBezTo>
                  <a:pt x="4300000" y="479199"/>
                  <a:pt x="4310591" y="383359"/>
                  <a:pt x="4331773" y="404657"/>
                </a:cubicBezTo>
                <a:cubicBezTo>
                  <a:pt x="4321183" y="457901"/>
                  <a:pt x="4352956" y="404657"/>
                  <a:pt x="4363547" y="415306"/>
                </a:cubicBezTo>
                <a:cubicBezTo>
                  <a:pt x="4352956" y="436603"/>
                  <a:pt x="4374138" y="457901"/>
                  <a:pt x="4384729" y="479199"/>
                </a:cubicBezTo>
                <a:cubicBezTo>
                  <a:pt x="4395320" y="457901"/>
                  <a:pt x="4395320" y="468550"/>
                  <a:pt x="4405912" y="457901"/>
                </a:cubicBezTo>
                <a:cubicBezTo>
                  <a:pt x="4395320" y="457901"/>
                  <a:pt x="4374138" y="447252"/>
                  <a:pt x="4384729" y="415306"/>
                </a:cubicBezTo>
                <a:cubicBezTo>
                  <a:pt x="4405912" y="447252"/>
                  <a:pt x="4437685" y="447252"/>
                  <a:pt x="4437685" y="394008"/>
                </a:cubicBezTo>
                <a:cubicBezTo>
                  <a:pt x="4448276" y="415306"/>
                  <a:pt x="4416502" y="425954"/>
                  <a:pt x="4437685" y="447252"/>
                </a:cubicBezTo>
                <a:cubicBezTo>
                  <a:pt x="4458867" y="394008"/>
                  <a:pt x="4458867" y="447252"/>
                  <a:pt x="4469458" y="447252"/>
                </a:cubicBezTo>
                <a:cubicBezTo>
                  <a:pt x="4490641" y="425954"/>
                  <a:pt x="4480050" y="404657"/>
                  <a:pt x="4480050" y="383359"/>
                </a:cubicBezTo>
                <a:cubicBezTo>
                  <a:pt x="4480050" y="425954"/>
                  <a:pt x="4437685" y="372710"/>
                  <a:pt x="4427094" y="372710"/>
                </a:cubicBezTo>
                <a:cubicBezTo>
                  <a:pt x="4437685" y="362061"/>
                  <a:pt x="4427094" y="340763"/>
                  <a:pt x="4437685" y="319466"/>
                </a:cubicBezTo>
                <a:cubicBezTo>
                  <a:pt x="4448276" y="330115"/>
                  <a:pt x="4458867" y="340763"/>
                  <a:pt x="4480050" y="319466"/>
                </a:cubicBezTo>
                <a:cubicBezTo>
                  <a:pt x="4480050" y="276870"/>
                  <a:pt x="4458867" y="276870"/>
                  <a:pt x="4448276" y="255572"/>
                </a:cubicBezTo>
                <a:cubicBezTo>
                  <a:pt x="4490641" y="266221"/>
                  <a:pt x="4501231" y="298168"/>
                  <a:pt x="4511823" y="351412"/>
                </a:cubicBezTo>
                <a:cubicBezTo>
                  <a:pt x="4543596" y="330115"/>
                  <a:pt x="4564779" y="404657"/>
                  <a:pt x="4585960" y="415306"/>
                </a:cubicBezTo>
                <a:cubicBezTo>
                  <a:pt x="4575369" y="447252"/>
                  <a:pt x="4564779" y="468550"/>
                  <a:pt x="4564779" y="489848"/>
                </a:cubicBezTo>
                <a:cubicBezTo>
                  <a:pt x="4585960" y="489848"/>
                  <a:pt x="4607143" y="511145"/>
                  <a:pt x="4628325" y="500496"/>
                </a:cubicBezTo>
                <a:cubicBezTo>
                  <a:pt x="4638916" y="479199"/>
                  <a:pt x="4638916" y="436603"/>
                  <a:pt x="4660098" y="457901"/>
                </a:cubicBezTo>
                <a:cubicBezTo>
                  <a:pt x="4660098" y="489848"/>
                  <a:pt x="4628325" y="479199"/>
                  <a:pt x="4649508" y="521794"/>
                </a:cubicBezTo>
                <a:cubicBezTo>
                  <a:pt x="4660098" y="468550"/>
                  <a:pt x="4660098" y="500496"/>
                  <a:pt x="4681281" y="500496"/>
                </a:cubicBezTo>
                <a:cubicBezTo>
                  <a:pt x="4681281" y="479199"/>
                  <a:pt x="4691872" y="468550"/>
                  <a:pt x="4681281" y="447252"/>
                </a:cubicBezTo>
                <a:cubicBezTo>
                  <a:pt x="4681281" y="447252"/>
                  <a:pt x="4649508" y="436603"/>
                  <a:pt x="4660098" y="415306"/>
                </a:cubicBezTo>
                <a:cubicBezTo>
                  <a:pt x="4670690" y="415306"/>
                  <a:pt x="4691872" y="447252"/>
                  <a:pt x="4702463" y="415306"/>
                </a:cubicBezTo>
                <a:cubicBezTo>
                  <a:pt x="4702463" y="383359"/>
                  <a:pt x="4670690" y="404657"/>
                  <a:pt x="4681281" y="383359"/>
                </a:cubicBezTo>
                <a:cubicBezTo>
                  <a:pt x="4691872" y="394008"/>
                  <a:pt x="4691872" y="362061"/>
                  <a:pt x="4702463" y="351412"/>
                </a:cubicBezTo>
                <a:cubicBezTo>
                  <a:pt x="4713054" y="383359"/>
                  <a:pt x="4723646" y="404657"/>
                  <a:pt x="4713054" y="425954"/>
                </a:cubicBezTo>
                <a:cubicBezTo>
                  <a:pt x="4723646" y="425954"/>
                  <a:pt x="4744827" y="447252"/>
                  <a:pt x="4755419" y="425954"/>
                </a:cubicBezTo>
                <a:cubicBezTo>
                  <a:pt x="4766010" y="457901"/>
                  <a:pt x="4766010" y="532443"/>
                  <a:pt x="4787192" y="511145"/>
                </a:cubicBezTo>
                <a:cubicBezTo>
                  <a:pt x="4808375" y="479199"/>
                  <a:pt x="4776601" y="447252"/>
                  <a:pt x="4808375" y="425954"/>
                </a:cubicBezTo>
                <a:cubicBezTo>
                  <a:pt x="4829556" y="457901"/>
                  <a:pt x="4787192" y="479199"/>
                  <a:pt x="4808375" y="511145"/>
                </a:cubicBezTo>
                <a:cubicBezTo>
                  <a:pt x="4840148" y="521794"/>
                  <a:pt x="4882512" y="532443"/>
                  <a:pt x="4924877" y="489848"/>
                </a:cubicBezTo>
                <a:cubicBezTo>
                  <a:pt x="4914286" y="543092"/>
                  <a:pt x="4946059" y="500496"/>
                  <a:pt x="4967241" y="500496"/>
                </a:cubicBezTo>
                <a:cubicBezTo>
                  <a:pt x="4977833" y="521794"/>
                  <a:pt x="4967241" y="585687"/>
                  <a:pt x="4999015" y="575039"/>
                </a:cubicBezTo>
                <a:cubicBezTo>
                  <a:pt x="5009606" y="532443"/>
                  <a:pt x="5030788" y="479199"/>
                  <a:pt x="5041379" y="468550"/>
                </a:cubicBezTo>
                <a:cubicBezTo>
                  <a:pt x="5041379" y="489848"/>
                  <a:pt x="5062562" y="500496"/>
                  <a:pt x="5073153" y="521794"/>
                </a:cubicBezTo>
                <a:cubicBezTo>
                  <a:pt x="5073153" y="564390"/>
                  <a:pt x="5041379" y="521794"/>
                  <a:pt x="5051971" y="564390"/>
                </a:cubicBezTo>
                <a:cubicBezTo>
                  <a:pt x="5073153" y="564390"/>
                  <a:pt x="5115518" y="585687"/>
                  <a:pt x="5126108" y="532443"/>
                </a:cubicBezTo>
                <a:cubicBezTo>
                  <a:pt x="5115518" y="521794"/>
                  <a:pt x="5094335" y="553741"/>
                  <a:pt x="5094335" y="511145"/>
                </a:cubicBezTo>
                <a:cubicBezTo>
                  <a:pt x="5136700" y="468550"/>
                  <a:pt x="5200246" y="553741"/>
                  <a:pt x="5221429" y="500496"/>
                </a:cubicBezTo>
                <a:cubicBezTo>
                  <a:pt x="5274385" y="532443"/>
                  <a:pt x="5306158" y="606985"/>
                  <a:pt x="5337931" y="543092"/>
                </a:cubicBezTo>
                <a:cubicBezTo>
                  <a:pt x="5348522" y="564390"/>
                  <a:pt x="5348522" y="596336"/>
                  <a:pt x="5359114" y="575039"/>
                </a:cubicBezTo>
                <a:cubicBezTo>
                  <a:pt x="5359114" y="564390"/>
                  <a:pt x="5359114" y="543092"/>
                  <a:pt x="5348522" y="532443"/>
                </a:cubicBezTo>
                <a:cubicBezTo>
                  <a:pt x="5348522" y="532443"/>
                  <a:pt x="5348522" y="532443"/>
                  <a:pt x="5380296" y="479199"/>
                </a:cubicBezTo>
                <a:cubicBezTo>
                  <a:pt x="5380296" y="564390"/>
                  <a:pt x="5443843" y="457901"/>
                  <a:pt x="5443843" y="521794"/>
                </a:cubicBezTo>
                <a:cubicBezTo>
                  <a:pt x="5433252" y="500496"/>
                  <a:pt x="5422660" y="532443"/>
                  <a:pt x="5422660" y="553741"/>
                </a:cubicBezTo>
                <a:cubicBezTo>
                  <a:pt x="5443843" y="543092"/>
                  <a:pt x="5454433" y="596336"/>
                  <a:pt x="5475616" y="564390"/>
                </a:cubicBezTo>
                <a:cubicBezTo>
                  <a:pt x="5465025" y="511145"/>
                  <a:pt x="5496798" y="543092"/>
                  <a:pt x="5507389" y="521794"/>
                </a:cubicBezTo>
                <a:cubicBezTo>
                  <a:pt x="5528571" y="532443"/>
                  <a:pt x="5496798" y="553741"/>
                  <a:pt x="5517981" y="575039"/>
                </a:cubicBezTo>
                <a:cubicBezTo>
                  <a:pt x="5517981" y="564390"/>
                  <a:pt x="5528571" y="553741"/>
                  <a:pt x="5528571" y="564390"/>
                </a:cubicBezTo>
                <a:cubicBezTo>
                  <a:pt x="5528571" y="606985"/>
                  <a:pt x="5475616" y="585687"/>
                  <a:pt x="5486207" y="649581"/>
                </a:cubicBezTo>
                <a:cubicBezTo>
                  <a:pt x="5517981" y="606985"/>
                  <a:pt x="5560345" y="713474"/>
                  <a:pt x="5570936" y="617634"/>
                </a:cubicBezTo>
                <a:cubicBezTo>
                  <a:pt x="5581527" y="628283"/>
                  <a:pt x="5581527" y="638932"/>
                  <a:pt x="5592118" y="660229"/>
                </a:cubicBezTo>
                <a:cubicBezTo>
                  <a:pt x="5602710" y="628283"/>
                  <a:pt x="5634483" y="660229"/>
                  <a:pt x="5634483" y="617634"/>
                </a:cubicBezTo>
                <a:cubicBezTo>
                  <a:pt x="5623892" y="596336"/>
                  <a:pt x="5613300" y="649581"/>
                  <a:pt x="5602710" y="606985"/>
                </a:cubicBezTo>
                <a:cubicBezTo>
                  <a:pt x="5634483" y="564390"/>
                  <a:pt x="5655665" y="596336"/>
                  <a:pt x="5676848" y="532443"/>
                </a:cubicBezTo>
                <a:cubicBezTo>
                  <a:pt x="5687439" y="564390"/>
                  <a:pt x="5676848" y="585687"/>
                  <a:pt x="5687439" y="617634"/>
                </a:cubicBezTo>
                <a:cubicBezTo>
                  <a:pt x="5666256" y="564390"/>
                  <a:pt x="5634483" y="628283"/>
                  <a:pt x="5645074" y="660229"/>
                </a:cubicBezTo>
                <a:cubicBezTo>
                  <a:pt x="5666256" y="638932"/>
                  <a:pt x="5687439" y="649581"/>
                  <a:pt x="5708621" y="638932"/>
                </a:cubicBezTo>
                <a:cubicBezTo>
                  <a:pt x="5708621" y="617634"/>
                  <a:pt x="5708621" y="596336"/>
                  <a:pt x="5698029" y="575039"/>
                </a:cubicBezTo>
                <a:cubicBezTo>
                  <a:pt x="5708621" y="532443"/>
                  <a:pt x="5729803" y="553741"/>
                  <a:pt x="5750985" y="543092"/>
                </a:cubicBezTo>
                <a:cubicBezTo>
                  <a:pt x="5772167" y="564390"/>
                  <a:pt x="5750985" y="585687"/>
                  <a:pt x="5761577" y="606985"/>
                </a:cubicBezTo>
                <a:cubicBezTo>
                  <a:pt x="5803941" y="532443"/>
                  <a:pt x="5867488" y="606985"/>
                  <a:pt x="5899261" y="543092"/>
                </a:cubicBezTo>
                <a:cubicBezTo>
                  <a:pt x="5899261" y="575039"/>
                  <a:pt x="5888670" y="596336"/>
                  <a:pt x="5888670" y="628283"/>
                </a:cubicBezTo>
                <a:cubicBezTo>
                  <a:pt x="5920443" y="638932"/>
                  <a:pt x="5899261" y="564390"/>
                  <a:pt x="5931035" y="596336"/>
                </a:cubicBezTo>
                <a:cubicBezTo>
                  <a:pt x="5920443" y="606985"/>
                  <a:pt x="5920443" y="617634"/>
                  <a:pt x="5931035" y="628283"/>
                </a:cubicBezTo>
                <a:cubicBezTo>
                  <a:pt x="5938978" y="620296"/>
                  <a:pt x="5946921" y="612310"/>
                  <a:pt x="5954864" y="595338"/>
                </a:cubicBezTo>
                <a:lnTo>
                  <a:pt x="5962498" y="575831"/>
                </a:lnTo>
                <a:lnTo>
                  <a:pt x="5966779" y="580363"/>
                </a:lnTo>
                <a:cubicBezTo>
                  <a:pt x="5970751" y="588350"/>
                  <a:pt x="5973399" y="596336"/>
                  <a:pt x="5983990" y="606985"/>
                </a:cubicBezTo>
                <a:cubicBezTo>
                  <a:pt x="5973399" y="649581"/>
                  <a:pt x="5962808" y="649581"/>
                  <a:pt x="5962808" y="702825"/>
                </a:cubicBezTo>
                <a:cubicBezTo>
                  <a:pt x="5952217" y="681527"/>
                  <a:pt x="5920443" y="702825"/>
                  <a:pt x="5931035" y="713474"/>
                </a:cubicBezTo>
                <a:cubicBezTo>
                  <a:pt x="5941625" y="766718"/>
                  <a:pt x="5983990" y="713474"/>
                  <a:pt x="5973399" y="670878"/>
                </a:cubicBezTo>
                <a:cubicBezTo>
                  <a:pt x="5983990" y="713474"/>
                  <a:pt x="6026354" y="681527"/>
                  <a:pt x="6026354" y="649581"/>
                </a:cubicBezTo>
                <a:cubicBezTo>
                  <a:pt x="6015764" y="617634"/>
                  <a:pt x="6005173" y="670878"/>
                  <a:pt x="5994581" y="638932"/>
                </a:cubicBezTo>
                <a:cubicBezTo>
                  <a:pt x="5994581" y="628283"/>
                  <a:pt x="5983990" y="617634"/>
                  <a:pt x="5983990" y="606985"/>
                </a:cubicBezTo>
                <a:cubicBezTo>
                  <a:pt x="6058128" y="553741"/>
                  <a:pt x="6195813" y="702825"/>
                  <a:pt x="6195813" y="543092"/>
                </a:cubicBezTo>
                <a:cubicBezTo>
                  <a:pt x="6185221" y="564390"/>
                  <a:pt x="6164039" y="564390"/>
                  <a:pt x="6174631" y="532443"/>
                </a:cubicBezTo>
                <a:cubicBezTo>
                  <a:pt x="6185221" y="532443"/>
                  <a:pt x="6216995" y="543092"/>
                  <a:pt x="6206404" y="521794"/>
                </a:cubicBezTo>
                <a:cubicBezTo>
                  <a:pt x="6185221" y="511145"/>
                  <a:pt x="6153448" y="543092"/>
                  <a:pt x="6132266" y="575039"/>
                </a:cubicBezTo>
                <a:cubicBezTo>
                  <a:pt x="6111083" y="511145"/>
                  <a:pt x="6089902" y="575039"/>
                  <a:pt x="6068719" y="543092"/>
                </a:cubicBezTo>
                <a:cubicBezTo>
                  <a:pt x="6079310" y="511145"/>
                  <a:pt x="6089902" y="553741"/>
                  <a:pt x="6100492" y="532443"/>
                </a:cubicBezTo>
                <a:cubicBezTo>
                  <a:pt x="6100492" y="511145"/>
                  <a:pt x="6111083" y="489848"/>
                  <a:pt x="6100492" y="468550"/>
                </a:cubicBezTo>
                <a:cubicBezTo>
                  <a:pt x="6121675" y="457901"/>
                  <a:pt x="6121675" y="415306"/>
                  <a:pt x="6142857" y="447252"/>
                </a:cubicBezTo>
                <a:cubicBezTo>
                  <a:pt x="6142857" y="489848"/>
                  <a:pt x="6100492" y="489848"/>
                  <a:pt x="6121675" y="543092"/>
                </a:cubicBezTo>
                <a:cubicBezTo>
                  <a:pt x="6153448" y="489848"/>
                  <a:pt x="6174631" y="468550"/>
                  <a:pt x="6164039" y="425954"/>
                </a:cubicBezTo>
                <a:cubicBezTo>
                  <a:pt x="6164039" y="394008"/>
                  <a:pt x="6132266" y="436603"/>
                  <a:pt x="6142857" y="383359"/>
                </a:cubicBezTo>
                <a:cubicBezTo>
                  <a:pt x="6153448" y="394008"/>
                  <a:pt x="6153448" y="394008"/>
                  <a:pt x="6164039" y="383359"/>
                </a:cubicBezTo>
                <a:cubicBezTo>
                  <a:pt x="6174631" y="447252"/>
                  <a:pt x="6227586" y="404657"/>
                  <a:pt x="6206404" y="489848"/>
                </a:cubicBezTo>
                <a:cubicBezTo>
                  <a:pt x="6227586" y="436603"/>
                  <a:pt x="6301724" y="394008"/>
                  <a:pt x="6322906" y="447252"/>
                </a:cubicBezTo>
                <a:cubicBezTo>
                  <a:pt x="6322906" y="436603"/>
                  <a:pt x="6322906" y="425954"/>
                  <a:pt x="6322906" y="415306"/>
                </a:cubicBezTo>
                <a:cubicBezTo>
                  <a:pt x="6333498" y="425954"/>
                  <a:pt x="6344088" y="436603"/>
                  <a:pt x="6344088" y="415306"/>
                </a:cubicBezTo>
                <a:cubicBezTo>
                  <a:pt x="6354679" y="436603"/>
                  <a:pt x="6354679" y="468550"/>
                  <a:pt x="6344088" y="489848"/>
                </a:cubicBezTo>
                <a:cubicBezTo>
                  <a:pt x="6322906" y="468550"/>
                  <a:pt x="6291133" y="479199"/>
                  <a:pt x="6269950" y="479199"/>
                </a:cubicBezTo>
                <a:cubicBezTo>
                  <a:pt x="6269950" y="500496"/>
                  <a:pt x="6248769" y="521794"/>
                  <a:pt x="6269950" y="543092"/>
                </a:cubicBezTo>
                <a:cubicBezTo>
                  <a:pt x="6291133" y="489848"/>
                  <a:pt x="6344088" y="543092"/>
                  <a:pt x="6375862" y="489848"/>
                </a:cubicBezTo>
                <a:cubicBezTo>
                  <a:pt x="6365271" y="468550"/>
                  <a:pt x="6354679" y="479199"/>
                  <a:pt x="6365271" y="447252"/>
                </a:cubicBezTo>
                <a:cubicBezTo>
                  <a:pt x="6386453" y="425954"/>
                  <a:pt x="6450000" y="479199"/>
                  <a:pt x="6450000" y="404657"/>
                </a:cubicBezTo>
                <a:cubicBezTo>
                  <a:pt x="6460591" y="447252"/>
                  <a:pt x="6471182" y="489848"/>
                  <a:pt x="6492365" y="436603"/>
                </a:cubicBezTo>
                <a:cubicBezTo>
                  <a:pt x="6502956" y="457901"/>
                  <a:pt x="6502956" y="468550"/>
                  <a:pt x="6513546" y="479199"/>
                </a:cubicBezTo>
                <a:cubicBezTo>
                  <a:pt x="6492365" y="521794"/>
                  <a:pt x="6492365" y="457901"/>
                  <a:pt x="6481773" y="500496"/>
                </a:cubicBezTo>
                <a:cubicBezTo>
                  <a:pt x="6513546" y="553741"/>
                  <a:pt x="6460591" y="511145"/>
                  <a:pt x="6471182" y="543092"/>
                </a:cubicBezTo>
                <a:cubicBezTo>
                  <a:pt x="6481773" y="575039"/>
                  <a:pt x="6502956" y="543092"/>
                  <a:pt x="6513546" y="543092"/>
                </a:cubicBezTo>
                <a:cubicBezTo>
                  <a:pt x="6492365" y="489848"/>
                  <a:pt x="6534729" y="500496"/>
                  <a:pt x="6513546" y="447252"/>
                </a:cubicBezTo>
                <a:cubicBezTo>
                  <a:pt x="6524138" y="479199"/>
                  <a:pt x="6566502" y="532443"/>
                  <a:pt x="6577094" y="468550"/>
                </a:cubicBezTo>
                <a:cubicBezTo>
                  <a:pt x="6587685" y="489848"/>
                  <a:pt x="6587685" y="479199"/>
                  <a:pt x="6598276" y="500496"/>
                </a:cubicBezTo>
                <a:cubicBezTo>
                  <a:pt x="6608867" y="575039"/>
                  <a:pt x="6545320" y="532443"/>
                  <a:pt x="6566502" y="596336"/>
                </a:cubicBezTo>
                <a:cubicBezTo>
                  <a:pt x="6502956" y="553741"/>
                  <a:pt x="6450000" y="606985"/>
                  <a:pt x="6397044" y="606985"/>
                </a:cubicBezTo>
                <a:cubicBezTo>
                  <a:pt x="6418227" y="670878"/>
                  <a:pt x="6439409" y="585687"/>
                  <a:pt x="6450000" y="649581"/>
                </a:cubicBezTo>
                <a:cubicBezTo>
                  <a:pt x="6471182" y="638932"/>
                  <a:pt x="6471182" y="628283"/>
                  <a:pt x="6481773" y="585687"/>
                </a:cubicBezTo>
                <a:cubicBezTo>
                  <a:pt x="6513546" y="617634"/>
                  <a:pt x="6492365" y="585687"/>
                  <a:pt x="6492365" y="649581"/>
                </a:cubicBezTo>
                <a:cubicBezTo>
                  <a:pt x="6513546" y="628283"/>
                  <a:pt x="6524138" y="649581"/>
                  <a:pt x="6524138" y="596336"/>
                </a:cubicBezTo>
                <a:cubicBezTo>
                  <a:pt x="6555911" y="606985"/>
                  <a:pt x="6513546" y="670878"/>
                  <a:pt x="6513546" y="713474"/>
                </a:cubicBezTo>
                <a:cubicBezTo>
                  <a:pt x="6534729" y="681527"/>
                  <a:pt x="6555911" y="734772"/>
                  <a:pt x="6587685" y="713474"/>
                </a:cubicBezTo>
                <a:cubicBezTo>
                  <a:pt x="6577094" y="692176"/>
                  <a:pt x="6577094" y="681527"/>
                  <a:pt x="6577094" y="660229"/>
                </a:cubicBezTo>
                <a:cubicBezTo>
                  <a:pt x="6566502" y="692176"/>
                  <a:pt x="6555911" y="670878"/>
                  <a:pt x="6545320" y="681527"/>
                </a:cubicBezTo>
                <a:cubicBezTo>
                  <a:pt x="6524138" y="670878"/>
                  <a:pt x="6534729" y="606985"/>
                  <a:pt x="6545320" y="617634"/>
                </a:cubicBezTo>
                <a:cubicBezTo>
                  <a:pt x="6534729" y="628283"/>
                  <a:pt x="6534729" y="681527"/>
                  <a:pt x="6545320" y="660229"/>
                </a:cubicBezTo>
                <a:cubicBezTo>
                  <a:pt x="6555911" y="638932"/>
                  <a:pt x="6566502" y="628283"/>
                  <a:pt x="6566502" y="606985"/>
                </a:cubicBezTo>
                <a:cubicBezTo>
                  <a:pt x="6587685" y="606985"/>
                  <a:pt x="6619458" y="649581"/>
                  <a:pt x="6619458" y="606985"/>
                </a:cubicBezTo>
                <a:cubicBezTo>
                  <a:pt x="6608867" y="575039"/>
                  <a:pt x="6587685" y="617634"/>
                  <a:pt x="6577094" y="585687"/>
                </a:cubicBezTo>
                <a:cubicBezTo>
                  <a:pt x="6587685" y="543092"/>
                  <a:pt x="6608867" y="596336"/>
                  <a:pt x="6608867" y="543092"/>
                </a:cubicBezTo>
                <a:cubicBezTo>
                  <a:pt x="6619458" y="628283"/>
                  <a:pt x="6704187" y="617634"/>
                  <a:pt x="6704187" y="543092"/>
                </a:cubicBezTo>
                <a:cubicBezTo>
                  <a:pt x="6725369" y="575039"/>
                  <a:pt x="6714778" y="617634"/>
                  <a:pt x="6735960" y="596336"/>
                </a:cubicBezTo>
                <a:cubicBezTo>
                  <a:pt x="6746552" y="575039"/>
                  <a:pt x="6735960" y="564390"/>
                  <a:pt x="6746552" y="553741"/>
                </a:cubicBezTo>
                <a:cubicBezTo>
                  <a:pt x="6757142" y="575039"/>
                  <a:pt x="6757142" y="543092"/>
                  <a:pt x="6767734" y="521794"/>
                </a:cubicBezTo>
                <a:cubicBezTo>
                  <a:pt x="6778325" y="532443"/>
                  <a:pt x="6799508" y="553741"/>
                  <a:pt x="6810098" y="564390"/>
                </a:cubicBezTo>
                <a:cubicBezTo>
                  <a:pt x="6794212" y="580363"/>
                  <a:pt x="6775677" y="601661"/>
                  <a:pt x="6759790" y="626952"/>
                </a:cubicBezTo>
                <a:lnTo>
                  <a:pt x="6746552" y="660229"/>
                </a:lnTo>
                <a:lnTo>
                  <a:pt x="6746552" y="660229"/>
                </a:lnTo>
                <a:lnTo>
                  <a:pt x="6746552" y="660229"/>
                </a:lnTo>
                <a:lnTo>
                  <a:pt x="6725369" y="713474"/>
                </a:lnTo>
                <a:cubicBezTo>
                  <a:pt x="6735960" y="713474"/>
                  <a:pt x="6741256" y="705487"/>
                  <a:pt x="6743904" y="694838"/>
                </a:cubicBezTo>
                <a:lnTo>
                  <a:pt x="6746552" y="660229"/>
                </a:lnTo>
                <a:lnTo>
                  <a:pt x="6746552" y="660229"/>
                </a:lnTo>
                <a:lnTo>
                  <a:pt x="6754040" y="672521"/>
                </a:lnTo>
                <a:cubicBezTo>
                  <a:pt x="6770547" y="693341"/>
                  <a:pt x="6780973" y="664223"/>
                  <a:pt x="6799508" y="692176"/>
                </a:cubicBezTo>
                <a:cubicBezTo>
                  <a:pt x="6788916" y="713474"/>
                  <a:pt x="6799508" y="734772"/>
                  <a:pt x="6810098" y="756069"/>
                </a:cubicBezTo>
                <a:cubicBezTo>
                  <a:pt x="6831281" y="702825"/>
                  <a:pt x="6852463" y="766718"/>
                  <a:pt x="6863054" y="756069"/>
                </a:cubicBezTo>
                <a:cubicBezTo>
                  <a:pt x="6863054" y="745420"/>
                  <a:pt x="6884237" y="734772"/>
                  <a:pt x="6873645" y="713474"/>
                </a:cubicBezTo>
                <a:cubicBezTo>
                  <a:pt x="6873645" y="702825"/>
                  <a:pt x="6841872" y="734772"/>
                  <a:pt x="6852463" y="692176"/>
                </a:cubicBezTo>
                <a:cubicBezTo>
                  <a:pt x="6852463" y="702825"/>
                  <a:pt x="6884237" y="670878"/>
                  <a:pt x="6873645" y="660229"/>
                </a:cubicBezTo>
                <a:cubicBezTo>
                  <a:pt x="6873645" y="681527"/>
                  <a:pt x="6831281" y="670878"/>
                  <a:pt x="6841872" y="628283"/>
                </a:cubicBezTo>
                <a:cubicBezTo>
                  <a:pt x="6873645" y="575039"/>
                  <a:pt x="6894827" y="628283"/>
                  <a:pt x="6905419" y="575039"/>
                </a:cubicBezTo>
                <a:cubicBezTo>
                  <a:pt x="6916009" y="585687"/>
                  <a:pt x="6916009" y="606985"/>
                  <a:pt x="6916009" y="617634"/>
                </a:cubicBezTo>
                <a:cubicBezTo>
                  <a:pt x="6937192" y="617634"/>
                  <a:pt x="6968965" y="638932"/>
                  <a:pt x="6979556" y="585687"/>
                </a:cubicBezTo>
                <a:cubicBezTo>
                  <a:pt x="7011330" y="649581"/>
                  <a:pt x="7032512" y="575039"/>
                  <a:pt x="7064285" y="575039"/>
                </a:cubicBezTo>
                <a:cubicBezTo>
                  <a:pt x="7064285" y="575039"/>
                  <a:pt x="7085468" y="617634"/>
                  <a:pt x="7085468" y="564390"/>
                </a:cubicBezTo>
                <a:cubicBezTo>
                  <a:pt x="7106650" y="585687"/>
                  <a:pt x="7096058" y="596336"/>
                  <a:pt x="7106650" y="617634"/>
                </a:cubicBezTo>
                <a:cubicBezTo>
                  <a:pt x="7117240" y="564390"/>
                  <a:pt x="7159605" y="617634"/>
                  <a:pt x="7180788" y="596336"/>
                </a:cubicBezTo>
                <a:cubicBezTo>
                  <a:pt x="7170196" y="606985"/>
                  <a:pt x="7180788" y="628283"/>
                  <a:pt x="7191378" y="649581"/>
                </a:cubicBezTo>
                <a:cubicBezTo>
                  <a:pt x="7212561" y="670878"/>
                  <a:pt x="7201970" y="606985"/>
                  <a:pt x="7212561" y="617634"/>
                </a:cubicBezTo>
                <a:cubicBezTo>
                  <a:pt x="7212561" y="638932"/>
                  <a:pt x="7212561" y="649581"/>
                  <a:pt x="7223152" y="670878"/>
                </a:cubicBezTo>
                <a:cubicBezTo>
                  <a:pt x="7233743" y="617634"/>
                  <a:pt x="7233743" y="692176"/>
                  <a:pt x="7244334" y="670878"/>
                </a:cubicBezTo>
                <a:cubicBezTo>
                  <a:pt x="7254926" y="649581"/>
                  <a:pt x="7244334" y="628283"/>
                  <a:pt x="7244334" y="617634"/>
                </a:cubicBezTo>
                <a:cubicBezTo>
                  <a:pt x="7276108" y="638932"/>
                  <a:pt x="7318472" y="575039"/>
                  <a:pt x="7339654" y="606985"/>
                </a:cubicBezTo>
                <a:cubicBezTo>
                  <a:pt x="7339654" y="617634"/>
                  <a:pt x="7339654" y="638932"/>
                  <a:pt x="7339654" y="649581"/>
                </a:cubicBezTo>
                <a:cubicBezTo>
                  <a:pt x="7360836" y="617634"/>
                  <a:pt x="7382019" y="606985"/>
                  <a:pt x="7382019" y="660229"/>
                </a:cubicBezTo>
                <a:cubicBezTo>
                  <a:pt x="7413792" y="638932"/>
                  <a:pt x="7456157" y="606985"/>
                  <a:pt x="7477339" y="670878"/>
                </a:cubicBezTo>
                <a:cubicBezTo>
                  <a:pt x="7498522" y="638932"/>
                  <a:pt x="7509112" y="670878"/>
                  <a:pt x="7530295" y="660229"/>
                </a:cubicBezTo>
                <a:cubicBezTo>
                  <a:pt x="7530295" y="628283"/>
                  <a:pt x="7540886" y="638932"/>
                  <a:pt x="7551477" y="596336"/>
                </a:cubicBezTo>
                <a:cubicBezTo>
                  <a:pt x="7562068" y="638932"/>
                  <a:pt x="7562068" y="638932"/>
                  <a:pt x="7583250" y="638932"/>
                </a:cubicBezTo>
                <a:cubicBezTo>
                  <a:pt x="7572660" y="670878"/>
                  <a:pt x="7551477" y="660229"/>
                  <a:pt x="7540886" y="670878"/>
                </a:cubicBezTo>
                <a:cubicBezTo>
                  <a:pt x="7551477" y="702825"/>
                  <a:pt x="7530295" y="745420"/>
                  <a:pt x="7530295" y="777367"/>
                </a:cubicBezTo>
                <a:cubicBezTo>
                  <a:pt x="7551477" y="788016"/>
                  <a:pt x="7562068" y="798665"/>
                  <a:pt x="7572660" y="745420"/>
                </a:cubicBezTo>
                <a:cubicBezTo>
                  <a:pt x="7604433" y="756069"/>
                  <a:pt x="7636206" y="809314"/>
                  <a:pt x="7657388" y="734772"/>
                </a:cubicBezTo>
                <a:cubicBezTo>
                  <a:pt x="7678570" y="745420"/>
                  <a:pt x="7657388" y="798665"/>
                  <a:pt x="7678570" y="777367"/>
                </a:cubicBezTo>
                <a:cubicBezTo>
                  <a:pt x="7678570" y="777367"/>
                  <a:pt x="7678570" y="766718"/>
                  <a:pt x="7678570" y="756069"/>
                </a:cubicBezTo>
                <a:cubicBezTo>
                  <a:pt x="7720935" y="819962"/>
                  <a:pt x="7795073" y="745420"/>
                  <a:pt x="7848029" y="788016"/>
                </a:cubicBezTo>
                <a:cubicBezTo>
                  <a:pt x="7826846" y="745420"/>
                  <a:pt x="7826846" y="756069"/>
                  <a:pt x="7816256" y="713474"/>
                </a:cubicBezTo>
                <a:cubicBezTo>
                  <a:pt x="7805664" y="756069"/>
                  <a:pt x="7795073" y="692176"/>
                  <a:pt x="7784482" y="724123"/>
                </a:cubicBezTo>
                <a:cubicBezTo>
                  <a:pt x="7795073" y="745420"/>
                  <a:pt x="7805664" y="734772"/>
                  <a:pt x="7795073" y="745420"/>
                </a:cubicBezTo>
                <a:cubicBezTo>
                  <a:pt x="7752708" y="766718"/>
                  <a:pt x="7731526" y="713474"/>
                  <a:pt x="7689162" y="724123"/>
                </a:cubicBezTo>
                <a:cubicBezTo>
                  <a:pt x="7699753" y="713474"/>
                  <a:pt x="7720935" y="713474"/>
                  <a:pt x="7699753" y="670878"/>
                </a:cubicBezTo>
                <a:cubicBezTo>
                  <a:pt x="7720935" y="649581"/>
                  <a:pt x="7731526" y="660229"/>
                  <a:pt x="7731526" y="692176"/>
                </a:cubicBezTo>
                <a:cubicBezTo>
                  <a:pt x="7752708" y="681527"/>
                  <a:pt x="7795073" y="638932"/>
                  <a:pt x="7826846" y="660229"/>
                </a:cubicBezTo>
                <a:cubicBezTo>
                  <a:pt x="7816256" y="670878"/>
                  <a:pt x="7805664" y="692176"/>
                  <a:pt x="7816256" y="702825"/>
                </a:cubicBezTo>
                <a:cubicBezTo>
                  <a:pt x="7837438" y="724123"/>
                  <a:pt x="7848029" y="692176"/>
                  <a:pt x="7858620" y="692176"/>
                </a:cubicBezTo>
                <a:cubicBezTo>
                  <a:pt x="7858620" y="692176"/>
                  <a:pt x="7858620" y="692176"/>
                  <a:pt x="7848029" y="660229"/>
                </a:cubicBezTo>
                <a:cubicBezTo>
                  <a:pt x="7890394" y="670878"/>
                  <a:pt x="7943349" y="660229"/>
                  <a:pt x="7985714" y="649581"/>
                </a:cubicBezTo>
                <a:cubicBezTo>
                  <a:pt x="8006896" y="670878"/>
                  <a:pt x="7985714" y="681527"/>
                  <a:pt x="8006896" y="702825"/>
                </a:cubicBezTo>
                <a:cubicBezTo>
                  <a:pt x="8006896" y="692176"/>
                  <a:pt x="8017487" y="681527"/>
                  <a:pt x="8028078" y="670878"/>
                </a:cubicBezTo>
                <a:cubicBezTo>
                  <a:pt x="8038669" y="681527"/>
                  <a:pt x="8028078" y="702825"/>
                  <a:pt x="8028078" y="713474"/>
                </a:cubicBezTo>
                <a:cubicBezTo>
                  <a:pt x="8038669" y="702825"/>
                  <a:pt x="8049260" y="734772"/>
                  <a:pt x="8059852" y="702825"/>
                </a:cubicBezTo>
                <a:cubicBezTo>
                  <a:pt x="8049260" y="692176"/>
                  <a:pt x="8038669" y="670878"/>
                  <a:pt x="8049260" y="660229"/>
                </a:cubicBezTo>
                <a:cubicBezTo>
                  <a:pt x="8059852" y="681527"/>
                  <a:pt x="8081034" y="649581"/>
                  <a:pt x="8091625" y="681527"/>
                </a:cubicBezTo>
                <a:cubicBezTo>
                  <a:pt x="8081034" y="692176"/>
                  <a:pt x="8070442" y="702825"/>
                  <a:pt x="8081034" y="724123"/>
                </a:cubicBezTo>
                <a:cubicBezTo>
                  <a:pt x="8091625" y="692176"/>
                  <a:pt x="8102216" y="724123"/>
                  <a:pt x="8112807" y="692176"/>
                </a:cubicBezTo>
                <a:cubicBezTo>
                  <a:pt x="8102216" y="670878"/>
                  <a:pt x="8102216" y="660229"/>
                  <a:pt x="8112807" y="638932"/>
                </a:cubicBezTo>
                <a:cubicBezTo>
                  <a:pt x="8133990" y="724123"/>
                  <a:pt x="8165763" y="638932"/>
                  <a:pt x="8186945" y="660229"/>
                </a:cubicBezTo>
                <a:cubicBezTo>
                  <a:pt x="8197536" y="681527"/>
                  <a:pt x="8176354" y="692176"/>
                  <a:pt x="8176354" y="713474"/>
                </a:cubicBezTo>
                <a:cubicBezTo>
                  <a:pt x="8239900" y="766718"/>
                  <a:pt x="8335221" y="670878"/>
                  <a:pt x="8409359" y="777367"/>
                </a:cubicBezTo>
                <a:cubicBezTo>
                  <a:pt x="8409359" y="766718"/>
                  <a:pt x="8398768" y="745420"/>
                  <a:pt x="8409359" y="734772"/>
                </a:cubicBezTo>
                <a:cubicBezTo>
                  <a:pt x="8430541" y="734772"/>
                  <a:pt x="8409359" y="756069"/>
                  <a:pt x="8419950" y="777367"/>
                </a:cubicBezTo>
                <a:cubicBezTo>
                  <a:pt x="8451723" y="777367"/>
                  <a:pt x="8419950" y="756069"/>
                  <a:pt x="8441132" y="734772"/>
                </a:cubicBezTo>
                <a:cubicBezTo>
                  <a:pt x="8451723" y="756069"/>
                  <a:pt x="8441132" y="777367"/>
                  <a:pt x="8451723" y="788016"/>
                </a:cubicBezTo>
                <a:cubicBezTo>
                  <a:pt x="8472906" y="766718"/>
                  <a:pt x="8494088" y="798665"/>
                  <a:pt x="8515270" y="766718"/>
                </a:cubicBezTo>
                <a:cubicBezTo>
                  <a:pt x="8515270" y="756069"/>
                  <a:pt x="8515270" y="745420"/>
                  <a:pt x="8515270" y="724123"/>
                </a:cubicBezTo>
                <a:cubicBezTo>
                  <a:pt x="8525861" y="734772"/>
                  <a:pt x="8525861" y="724123"/>
                  <a:pt x="8536452" y="713474"/>
                </a:cubicBezTo>
                <a:cubicBezTo>
                  <a:pt x="8568226" y="766718"/>
                  <a:pt x="8589408" y="692176"/>
                  <a:pt x="8621181" y="724123"/>
                </a:cubicBezTo>
                <a:cubicBezTo>
                  <a:pt x="8610590" y="777367"/>
                  <a:pt x="8589408" y="745420"/>
                  <a:pt x="8568226" y="756069"/>
                </a:cubicBezTo>
                <a:cubicBezTo>
                  <a:pt x="8568226" y="766718"/>
                  <a:pt x="8568226" y="777367"/>
                  <a:pt x="8568226" y="788016"/>
                </a:cubicBezTo>
                <a:cubicBezTo>
                  <a:pt x="8610590" y="777367"/>
                  <a:pt x="8642364" y="788016"/>
                  <a:pt x="8674137" y="798665"/>
                </a:cubicBezTo>
                <a:cubicBezTo>
                  <a:pt x="8652955" y="766718"/>
                  <a:pt x="8631773" y="756069"/>
                  <a:pt x="8610590" y="766718"/>
                </a:cubicBezTo>
                <a:cubicBezTo>
                  <a:pt x="8631773" y="745420"/>
                  <a:pt x="8621181" y="734772"/>
                  <a:pt x="8621181" y="713474"/>
                </a:cubicBezTo>
                <a:cubicBezTo>
                  <a:pt x="8652955" y="777367"/>
                  <a:pt x="8642364" y="713474"/>
                  <a:pt x="8674137" y="724123"/>
                </a:cubicBezTo>
                <a:cubicBezTo>
                  <a:pt x="8674137" y="745420"/>
                  <a:pt x="8695319" y="788016"/>
                  <a:pt x="8716502" y="777367"/>
                </a:cubicBezTo>
                <a:cubicBezTo>
                  <a:pt x="8705910" y="734772"/>
                  <a:pt x="8705910" y="734772"/>
                  <a:pt x="8695319" y="702825"/>
                </a:cubicBezTo>
                <a:cubicBezTo>
                  <a:pt x="8716502" y="734772"/>
                  <a:pt x="8727093" y="702825"/>
                  <a:pt x="8737684" y="756069"/>
                </a:cubicBezTo>
                <a:cubicBezTo>
                  <a:pt x="8748275" y="724123"/>
                  <a:pt x="8780048" y="713474"/>
                  <a:pt x="8780048" y="756069"/>
                </a:cubicBezTo>
                <a:cubicBezTo>
                  <a:pt x="8811822" y="702825"/>
                  <a:pt x="8854186" y="734772"/>
                  <a:pt x="8885960" y="745420"/>
                </a:cubicBezTo>
                <a:cubicBezTo>
                  <a:pt x="8907142" y="724123"/>
                  <a:pt x="8907142" y="670878"/>
                  <a:pt x="8928324" y="681527"/>
                </a:cubicBezTo>
                <a:cubicBezTo>
                  <a:pt x="8917733" y="734772"/>
                  <a:pt x="8938915" y="702825"/>
                  <a:pt x="8949507" y="756069"/>
                </a:cubicBezTo>
                <a:cubicBezTo>
                  <a:pt x="8991871" y="670878"/>
                  <a:pt x="9034236" y="745420"/>
                  <a:pt x="9055418" y="660229"/>
                </a:cubicBezTo>
                <a:cubicBezTo>
                  <a:pt x="9076600" y="692176"/>
                  <a:pt x="9087191" y="649581"/>
                  <a:pt x="9097782" y="660229"/>
                </a:cubicBezTo>
                <a:cubicBezTo>
                  <a:pt x="9076600" y="756069"/>
                  <a:pt x="9193103" y="692176"/>
                  <a:pt x="9224876" y="660229"/>
                </a:cubicBezTo>
                <a:cubicBezTo>
                  <a:pt x="9235467" y="713474"/>
                  <a:pt x="9182511" y="692176"/>
                  <a:pt x="9182511" y="713474"/>
                </a:cubicBezTo>
                <a:cubicBezTo>
                  <a:pt x="9203694" y="734772"/>
                  <a:pt x="9214285" y="766718"/>
                  <a:pt x="9224876" y="766718"/>
                </a:cubicBezTo>
                <a:cubicBezTo>
                  <a:pt x="9214285" y="713474"/>
                  <a:pt x="9235467" y="756069"/>
                  <a:pt x="9246058" y="745420"/>
                </a:cubicBezTo>
                <a:cubicBezTo>
                  <a:pt x="9246058" y="702825"/>
                  <a:pt x="9256649" y="702825"/>
                  <a:pt x="9256649" y="681527"/>
                </a:cubicBezTo>
                <a:cubicBezTo>
                  <a:pt x="9277832" y="702825"/>
                  <a:pt x="9246058" y="724123"/>
                  <a:pt x="9256649" y="756069"/>
                </a:cubicBezTo>
                <a:cubicBezTo>
                  <a:pt x="9277832" y="788016"/>
                  <a:pt x="9299014" y="777367"/>
                  <a:pt x="9299014" y="841260"/>
                </a:cubicBezTo>
                <a:cubicBezTo>
                  <a:pt x="9309605" y="809314"/>
                  <a:pt x="9309605" y="766718"/>
                  <a:pt x="9320196" y="734772"/>
                </a:cubicBezTo>
                <a:cubicBezTo>
                  <a:pt x="9330787" y="777367"/>
                  <a:pt x="9362561" y="777367"/>
                  <a:pt x="9373152" y="809314"/>
                </a:cubicBezTo>
                <a:cubicBezTo>
                  <a:pt x="9383743" y="766718"/>
                  <a:pt x="9351970" y="724123"/>
                  <a:pt x="9341378" y="692176"/>
                </a:cubicBezTo>
                <a:cubicBezTo>
                  <a:pt x="9383743" y="670878"/>
                  <a:pt x="9383743" y="809314"/>
                  <a:pt x="9436699" y="734772"/>
                </a:cubicBezTo>
                <a:cubicBezTo>
                  <a:pt x="9383743" y="713474"/>
                  <a:pt x="9394334" y="649581"/>
                  <a:pt x="9341378" y="628283"/>
                </a:cubicBezTo>
                <a:cubicBezTo>
                  <a:pt x="9357265" y="628283"/>
                  <a:pt x="9385067" y="622293"/>
                  <a:pt x="9397975" y="632775"/>
                </a:cubicBezTo>
                <a:lnTo>
                  <a:pt x="9403741" y="646718"/>
                </a:lnTo>
                <a:lnTo>
                  <a:pt x="9403601" y="646918"/>
                </a:lnTo>
                <a:cubicBezTo>
                  <a:pt x="9402277" y="649581"/>
                  <a:pt x="9399629" y="654905"/>
                  <a:pt x="9394334" y="660229"/>
                </a:cubicBezTo>
                <a:cubicBezTo>
                  <a:pt x="9415516" y="713474"/>
                  <a:pt x="9436699" y="724123"/>
                  <a:pt x="9457881" y="724123"/>
                </a:cubicBezTo>
                <a:cubicBezTo>
                  <a:pt x="9447290" y="756069"/>
                  <a:pt x="9436699" y="756069"/>
                  <a:pt x="9457881" y="798665"/>
                </a:cubicBezTo>
                <a:cubicBezTo>
                  <a:pt x="9468472" y="788016"/>
                  <a:pt x="9479063" y="809314"/>
                  <a:pt x="9489654" y="788016"/>
                </a:cubicBezTo>
                <a:cubicBezTo>
                  <a:pt x="9479063" y="766718"/>
                  <a:pt x="9457881" y="788016"/>
                  <a:pt x="9479063" y="756069"/>
                </a:cubicBezTo>
                <a:cubicBezTo>
                  <a:pt x="9500245" y="766718"/>
                  <a:pt x="9521428" y="798665"/>
                  <a:pt x="9532019" y="734772"/>
                </a:cubicBezTo>
                <a:cubicBezTo>
                  <a:pt x="9553201" y="798665"/>
                  <a:pt x="9606157" y="777367"/>
                  <a:pt x="9595566" y="724123"/>
                </a:cubicBezTo>
                <a:cubicBezTo>
                  <a:pt x="9595566" y="745420"/>
                  <a:pt x="9606157" y="756069"/>
                  <a:pt x="9616748" y="766718"/>
                </a:cubicBezTo>
                <a:cubicBezTo>
                  <a:pt x="9627339" y="724123"/>
                  <a:pt x="9637930" y="745420"/>
                  <a:pt x="9648521" y="734772"/>
                </a:cubicBezTo>
                <a:cubicBezTo>
                  <a:pt x="9669703" y="766718"/>
                  <a:pt x="9659112" y="788016"/>
                  <a:pt x="9680295" y="809314"/>
                </a:cubicBezTo>
                <a:cubicBezTo>
                  <a:pt x="9701477" y="777367"/>
                  <a:pt x="9722659" y="745420"/>
                  <a:pt x="9754433" y="766718"/>
                </a:cubicBezTo>
                <a:cubicBezTo>
                  <a:pt x="9743841" y="798665"/>
                  <a:pt x="9712068" y="777367"/>
                  <a:pt x="9712068" y="819962"/>
                </a:cubicBezTo>
                <a:cubicBezTo>
                  <a:pt x="9733250" y="819962"/>
                  <a:pt x="9733250" y="851909"/>
                  <a:pt x="9743841" y="851909"/>
                </a:cubicBezTo>
                <a:cubicBezTo>
                  <a:pt x="9775615" y="819962"/>
                  <a:pt x="9786206" y="830611"/>
                  <a:pt x="9807388" y="766718"/>
                </a:cubicBezTo>
                <a:cubicBezTo>
                  <a:pt x="9849753" y="830611"/>
                  <a:pt x="9902708" y="681527"/>
                  <a:pt x="9945073" y="777367"/>
                </a:cubicBezTo>
                <a:cubicBezTo>
                  <a:pt x="9945073" y="756069"/>
                  <a:pt x="9955664" y="745420"/>
                  <a:pt x="9966255" y="745420"/>
                </a:cubicBezTo>
                <a:cubicBezTo>
                  <a:pt x="9987437" y="766718"/>
                  <a:pt x="9966255" y="830611"/>
                  <a:pt x="9998029" y="819962"/>
                </a:cubicBezTo>
                <a:cubicBezTo>
                  <a:pt x="10008620" y="798665"/>
                  <a:pt x="9976846" y="777367"/>
                  <a:pt x="9998029" y="756069"/>
                </a:cubicBezTo>
                <a:cubicBezTo>
                  <a:pt x="10029802" y="756069"/>
                  <a:pt x="10061575" y="788016"/>
                  <a:pt x="10082758" y="734772"/>
                </a:cubicBezTo>
                <a:cubicBezTo>
                  <a:pt x="10103940" y="756069"/>
                  <a:pt x="10061575" y="766718"/>
                  <a:pt x="10072166" y="788016"/>
                </a:cubicBezTo>
                <a:cubicBezTo>
                  <a:pt x="10103940" y="788016"/>
                  <a:pt x="10135713" y="809314"/>
                  <a:pt x="10146304" y="745420"/>
                </a:cubicBezTo>
                <a:cubicBezTo>
                  <a:pt x="10167487" y="756069"/>
                  <a:pt x="10188669" y="777367"/>
                  <a:pt x="10209851" y="745420"/>
                </a:cubicBezTo>
                <a:cubicBezTo>
                  <a:pt x="10220442" y="766718"/>
                  <a:pt x="10220442" y="788016"/>
                  <a:pt x="10231033" y="809314"/>
                </a:cubicBezTo>
                <a:cubicBezTo>
                  <a:pt x="10252216" y="756069"/>
                  <a:pt x="10262807" y="830611"/>
                  <a:pt x="10283989" y="798665"/>
                </a:cubicBezTo>
                <a:cubicBezTo>
                  <a:pt x="10283989" y="766718"/>
                  <a:pt x="10294580" y="745420"/>
                  <a:pt x="10294580" y="724123"/>
                </a:cubicBezTo>
                <a:cubicBezTo>
                  <a:pt x="10315763" y="766718"/>
                  <a:pt x="10273398" y="798665"/>
                  <a:pt x="10294580" y="841260"/>
                </a:cubicBezTo>
                <a:cubicBezTo>
                  <a:pt x="10305171" y="819962"/>
                  <a:pt x="10315763" y="841260"/>
                  <a:pt x="10315763" y="830611"/>
                </a:cubicBezTo>
                <a:cubicBezTo>
                  <a:pt x="10315763" y="809314"/>
                  <a:pt x="10315763" y="788016"/>
                  <a:pt x="10326354" y="777367"/>
                </a:cubicBezTo>
                <a:cubicBezTo>
                  <a:pt x="10347536" y="798665"/>
                  <a:pt x="10326354" y="830611"/>
                  <a:pt x="10347536" y="830611"/>
                </a:cubicBezTo>
                <a:cubicBezTo>
                  <a:pt x="10358127" y="798665"/>
                  <a:pt x="10347536" y="766718"/>
                  <a:pt x="10347536" y="734772"/>
                </a:cubicBezTo>
                <a:cubicBezTo>
                  <a:pt x="10368718" y="788016"/>
                  <a:pt x="10358127" y="702825"/>
                  <a:pt x="10368718" y="734772"/>
                </a:cubicBezTo>
                <a:cubicBezTo>
                  <a:pt x="10368718" y="745420"/>
                  <a:pt x="10379309" y="745420"/>
                  <a:pt x="10389900" y="756069"/>
                </a:cubicBezTo>
                <a:cubicBezTo>
                  <a:pt x="10379309" y="777367"/>
                  <a:pt x="10368718" y="766718"/>
                  <a:pt x="10368718" y="788016"/>
                </a:cubicBezTo>
                <a:cubicBezTo>
                  <a:pt x="10389900" y="819962"/>
                  <a:pt x="10400492" y="788016"/>
                  <a:pt x="10421674" y="788016"/>
                </a:cubicBezTo>
                <a:cubicBezTo>
                  <a:pt x="10411083" y="756069"/>
                  <a:pt x="10389900" y="809314"/>
                  <a:pt x="10389900" y="756069"/>
                </a:cubicBezTo>
                <a:cubicBezTo>
                  <a:pt x="10411083" y="702825"/>
                  <a:pt x="10432265" y="766718"/>
                  <a:pt x="10442856" y="681527"/>
                </a:cubicBezTo>
                <a:cubicBezTo>
                  <a:pt x="10442856" y="724123"/>
                  <a:pt x="10453447" y="724123"/>
                  <a:pt x="10453447" y="756069"/>
                </a:cubicBezTo>
                <a:cubicBezTo>
                  <a:pt x="10453447" y="766718"/>
                  <a:pt x="10432265" y="788016"/>
                  <a:pt x="10442856" y="819962"/>
                </a:cubicBezTo>
                <a:cubicBezTo>
                  <a:pt x="10453447" y="819962"/>
                  <a:pt x="10495812" y="862558"/>
                  <a:pt x="10506403" y="798665"/>
                </a:cubicBezTo>
                <a:cubicBezTo>
                  <a:pt x="10485221" y="819962"/>
                  <a:pt x="10464038" y="798665"/>
                  <a:pt x="10464038" y="756069"/>
                </a:cubicBezTo>
                <a:cubicBezTo>
                  <a:pt x="10495812" y="734772"/>
                  <a:pt x="10527585" y="745420"/>
                  <a:pt x="10559359" y="692176"/>
                </a:cubicBezTo>
                <a:cubicBezTo>
                  <a:pt x="10580541" y="745420"/>
                  <a:pt x="10612314" y="670878"/>
                  <a:pt x="10601723" y="745420"/>
                </a:cubicBezTo>
                <a:cubicBezTo>
                  <a:pt x="10633496" y="713474"/>
                  <a:pt x="10644088" y="724123"/>
                  <a:pt x="10665270" y="692176"/>
                </a:cubicBezTo>
                <a:cubicBezTo>
                  <a:pt x="10665270" y="756069"/>
                  <a:pt x="10707634" y="681527"/>
                  <a:pt x="10718226" y="724123"/>
                </a:cubicBezTo>
                <a:cubicBezTo>
                  <a:pt x="10697043" y="766718"/>
                  <a:pt x="10686452" y="713474"/>
                  <a:pt x="10675861" y="756069"/>
                </a:cubicBezTo>
                <a:cubicBezTo>
                  <a:pt x="10707634" y="809314"/>
                  <a:pt x="10644088" y="766718"/>
                  <a:pt x="10654679" y="819962"/>
                </a:cubicBezTo>
                <a:cubicBezTo>
                  <a:pt x="10665270" y="841260"/>
                  <a:pt x="10686452" y="830611"/>
                  <a:pt x="10686452" y="841260"/>
                </a:cubicBezTo>
                <a:cubicBezTo>
                  <a:pt x="10718226" y="788016"/>
                  <a:pt x="10749999" y="777367"/>
                  <a:pt x="10781772" y="724123"/>
                </a:cubicBezTo>
                <a:cubicBezTo>
                  <a:pt x="10781772" y="756069"/>
                  <a:pt x="10760590" y="777367"/>
                  <a:pt x="10771181" y="809314"/>
                </a:cubicBezTo>
                <a:cubicBezTo>
                  <a:pt x="10760590" y="830611"/>
                  <a:pt x="10728817" y="809314"/>
                  <a:pt x="10739408" y="851909"/>
                </a:cubicBezTo>
                <a:cubicBezTo>
                  <a:pt x="10760590" y="830611"/>
                  <a:pt x="10792363" y="809314"/>
                  <a:pt x="10813546" y="862558"/>
                </a:cubicBezTo>
                <a:cubicBezTo>
                  <a:pt x="10845319" y="841260"/>
                  <a:pt x="10866501" y="798665"/>
                  <a:pt x="10887684" y="851909"/>
                </a:cubicBezTo>
                <a:cubicBezTo>
                  <a:pt x="10919457" y="841260"/>
                  <a:pt x="10930048" y="724123"/>
                  <a:pt x="10961822" y="777367"/>
                </a:cubicBezTo>
                <a:cubicBezTo>
                  <a:pt x="10940639" y="788016"/>
                  <a:pt x="10940639" y="819962"/>
                  <a:pt x="10930048" y="862558"/>
                </a:cubicBezTo>
                <a:cubicBezTo>
                  <a:pt x="10972413" y="809314"/>
                  <a:pt x="11046551" y="862558"/>
                  <a:pt x="11057142" y="798665"/>
                </a:cubicBezTo>
                <a:cubicBezTo>
                  <a:pt x="11046551" y="745420"/>
                  <a:pt x="11057142" y="830611"/>
                  <a:pt x="11035959" y="788016"/>
                </a:cubicBezTo>
                <a:cubicBezTo>
                  <a:pt x="11035959" y="788016"/>
                  <a:pt x="11035959" y="788016"/>
                  <a:pt x="11057142" y="745420"/>
                </a:cubicBezTo>
                <a:cubicBezTo>
                  <a:pt x="11067733" y="798665"/>
                  <a:pt x="11088915" y="798665"/>
                  <a:pt x="11110097" y="798665"/>
                </a:cubicBezTo>
                <a:cubicBezTo>
                  <a:pt x="11120689" y="724123"/>
                  <a:pt x="11152462" y="756069"/>
                  <a:pt x="11173644" y="724123"/>
                </a:cubicBezTo>
                <a:cubicBezTo>
                  <a:pt x="11194826" y="745420"/>
                  <a:pt x="11184235" y="777367"/>
                  <a:pt x="11205418" y="777367"/>
                </a:cubicBezTo>
                <a:cubicBezTo>
                  <a:pt x="11237191" y="724123"/>
                  <a:pt x="11152462" y="702825"/>
                  <a:pt x="11194826" y="670878"/>
                </a:cubicBezTo>
                <a:cubicBezTo>
                  <a:pt x="11194826" y="724123"/>
                  <a:pt x="11258373" y="788016"/>
                  <a:pt x="11290147" y="766718"/>
                </a:cubicBezTo>
                <a:cubicBezTo>
                  <a:pt x="11279556" y="745420"/>
                  <a:pt x="11279556" y="734772"/>
                  <a:pt x="11290147" y="724123"/>
                </a:cubicBezTo>
                <a:cubicBezTo>
                  <a:pt x="11300738" y="745420"/>
                  <a:pt x="11290147" y="756069"/>
                  <a:pt x="11300738" y="777367"/>
                </a:cubicBezTo>
                <a:cubicBezTo>
                  <a:pt x="11343102" y="766718"/>
                  <a:pt x="11332511" y="713474"/>
                  <a:pt x="11364285" y="766718"/>
                </a:cubicBezTo>
                <a:cubicBezTo>
                  <a:pt x="11374876" y="745420"/>
                  <a:pt x="11364285" y="724123"/>
                  <a:pt x="11374876" y="702825"/>
                </a:cubicBezTo>
                <a:cubicBezTo>
                  <a:pt x="11385467" y="724123"/>
                  <a:pt x="11374876" y="734772"/>
                  <a:pt x="11385467" y="756069"/>
                </a:cubicBezTo>
                <a:cubicBezTo>
                  <a:pt x="11406649" y="724123"/>
                  <a:pt x="11438422" y="702825"/>
                  <a:pt x="11459605" y="745420"/>
                </a:cubicBezTo>
                <a:cubicBezTo>
                  <a:pt x="11470196" y="724123"/>
                  <a:pt x="11438422" y="692176"/>
                  <a:pt x="11470196" y="670878"/>
                </a:cubicBezTo>
                <a:cubicBezTo>
                  <a:pt x="11480787" y="681527"/>
                  <a:pt x="11491378" y="660229"/>
                  <a:pt x="11512560" y="670878"/>
                </a:cubicBezTo>
                <a:cubicBezTo>
                  <a:pt x="11501969" y="692176"/>
                  <a:pt x="11491378" y="702825"/>
                  <a:pt x="11501969" y="724123"/>
                </a:cubicBezTo>
                <a:cubicBezTo>
                  <a:pt x="11586698" y="702825"/>
                  <a:pt x="11650245" y="692176"/>
                  <a:pt x="11734974" y="702825"/>
                </a:cubicBezTo>
                <a:cubicBezTo>
                  <a:pt x="11724383" y="692176"/>
                  <a:pt x="11724383" y="681527"/>
                  <a:pt x="11734974" y="660229"/>
                </a:cubicBezTo>
                <a:cubicBezTo>
                  <a:pt x="11745565" y="702825"/>
                  <a:pt x="11756156" y="660229"/>
                  <a:pt x="11766748" y="681527"/>
                </a:cubicBezTo>
                <a:cubicBezTo>
                  <a:pt x="11766748" y="692176"/>
                  <a:pt x="11766748" y="702825"/>
                  <a:pt x="11766748" y="724123"/>
                </a:cubicBezTo>
                <a:cubicBezTo>
                  <a:pt x="11798521" y="702825"/>
                  <a:pt x="11819703" y="734772"/>
                  <a:pt x="11840886" y="692176"/>
                </a:cubicBezTo>
                <a:cubicBezTo>
                  <a:pt x="11851477" y="713474"/>
                  <a:pt x="11840886" y="724123"/>
                  <a:pt x="11851477" y="734772"/>
                </a:cubicBezTo>
                <a:cubicBezTo>
                  <a:pt x="11883250" y="681527"/>
                  <a:pt x="11915023" y="745420"/>
                  <a:pt x="11936206" y="713474"/>
                </a:cubicBezTo>
                <a:cubicBezTo>
                  <a:pt x="11936206" y="702825"/>
                  <a:pt x="11936206" y="692176"/>
                  <a:pt x="11936206" y="681527"/>
                </a:cubicBezTo>
                <a:cubicBezTo>
                  <a:pt x="11925615" y="692176"/>
                  <a:pt x="11904432" y="681527"/>
                  <a:pt x="11893841" y="670878"/>
                </a:cubicBezTo>
                <a:cubicBezTo>
                  <a:pt x="11915023" y="660229"/>
                  <a:pt x="11936206" y="649581"/>
                  <a:pt x="11946797" y="596336"/>
                </a:cubicBezTo>
                <a:cubicBezTo>
                  <a:pt x="11978570" y="617634"/>
                  <a:pt x="11925615" y="638932"/>
                  <a:pt x="11936206" y="670878"/>
                </a:cubicBezTo>
                <a:cubicBezTo>
                  <a:pt x="11999752" y="649581"/>
                  <a:pt x="12116255" y="511145"/>
                  <a:pt x="12179802" y="564390"/>
                </a:cubicBezTo>
                <a:cubicBezTo>
                  <a:pt x="12190393" y="521794"/>
                  <a:pt x="12190393" y="543092"/>
                  <a:pt x="12211575" y="543092"/>
                </a:cubicBezTo>
                <a:cubicBezTo>
                  <a:pt x="12211575" y="606985"/>
                  <a:pt x="12148028" y="585687"/>
                  <a:pt x="12158619" y="638932"/>
                </a:cubicBezTo>
                <a:cubicBezTo>
                  <a:pt x="12200984" y="649581"/>
                  <a:pt x="12253940" y="628283"/>
                  <a:pt x="12306895" y="585687"/>
                </a:cubicBezTo>
                <a:cubicBezTo>
                  <a:pt x="12328078" y="617634"/>
                  <a:pt x="12317486" y="638932"/>
                  <a:pt x="12306895" y="596336"/>
                </a:cubicBezTo>
                <a:cubicBezTo>
                  <a:pt x="12306895" y="617634"/>
                  <a:pt x="12253940" y="638932"/>
                  <a:pt x="12253940" y="692176"/>
                </a:cubicBezTo>
                <a:cubicBezTo>
                  <a:pt x="12285713" y="681527"/>
                  <a:pt x="12338669" y="638932"/>
                  <a:pt x="12349260" y="606985"/>
                </a:cubicBezTo>
                <a:cubicBezTo>
                  <a:pt x="12338669" y="617634"/>
                  <a:pt x="12349260" y="628283"/>
                  <a:pt x="12349260" y="649581"/>
                </a:cubicBezTo>
                <a:cubicBezTo>
                  <a:pt x="12423398" y="575039"/>
                  <a:pt x="12486945" y="585687"/>
                  <a:pt x="12550491" y="447252"/>
                </a:cubicBezTo>
                <a:cubicBezTo>
                  <a:pt x="12561082" y="479199"/>
                  <a:pt x="12561082" y="500496"/>
                  <a:pt x="12550491" y="532443"/>
                </a:cubicBezTo>
                <a:cubicBezTo>
                  <a:pt x="12539900" y="511145"/>
                  <a:pt x="12550491" y="489848"/>
                  <a:pt x="12539900" y="500496"/>
                </a:cubicBezTo>
                <a:cubicBezTo>
                  <a:pt x="12529309" y="500496"/>
                  <a:pt x="12518718" y="511145"/>
                  <a:pt x="12529309" y="532443"/>
                </a:cubicBezTo>
                <a:cubicBezTo>
                  <a:pt x="12550491" y="532443"/>
                  <a:pt x="12561082" y="553741"/>
                  <a:pt x="12582265" y="543092"/>
                </a:cubicBezTo>
                <a:cubicBezTo>
                  <a:pt x="12571674" y="521794"/>
                  <a:pt x="12582265" y="511145"/>
                  <a:pt x="12582265" y="500496"/>
                </a:cubicBezTo>
                <a:cubicBezTo>
                  <a:pt x="12592856" y="489848"/>
                  <a:pt x="12603447" y="553741"/>
                  <a:pt x="12624629" y="532443"/>
                </a:cubicBezTo>
                <a:cubicBezTo>
                  <a:pt x="12624629" y="521794"/>
                  <a:pt x="12635220" y="511145"/>
                  <a:pt x="12635220" y="500496"/>
                </a:cubicBezTo>
                <a:cubicBezTo>
                  <a:pt x="12611390" y="500496"/>
                  <a:pt x="12611390" y="506486"/>
                  <a:pt x="12608411" y="487019"/>
                </a:cubicBezTo>
                <a:lnTo>
                  <a:pt x="12603571" y="458629"/>
                </a:lnTo>
                <a:lnTo>
                  <a:pt x="12604605" y="458400"/>
                </a:lnTo>
                <a:cubicBezTo>
                  <a:pt x="12631910" y="445921"/>
                  <a:pt x="12645811" y="401994"/>
                  <a:pt x="12677585" y="394008"/>
                </a:cubicBezTo>
                <a:cubicBezTo>
                  <a:pt x="12656403" y="447252"/>
                  <a:pt x="12624629" y="489848"/>
                  <a:pt x="12645812" y="543092"/>
                </a:cubicBezTo>
                <a:cubicBezTo>
                  <a:pt x="12666994" y="575039"/>
                  <a:pt x="12698767" y="489848"/>
                  <a:pt x="12730541" y="489848"/>
                </a:cubicBezTo>
                <a:cubicBezTo>
                  <a:pt x="12741132" y="543092"/>
                  <a:pt x="12762314" y="511145"/>
                  <a:pt x="12783496" y="511145"/>
                </a:cubicBezTo>
                <a:cubicBezTo>
                  <a:pt x="12783496" y="479199"/>
                  <a:pt x="12836452" y="425954"/>
                  <a:pt x="12847043" y="468550"/>
                </a:cubicBezTo>
                <a:cubicBezTo>
                  <a:pt x="12825861" y="468550"/>
                  <a:pt x="12804678" y="479199"/>
                  <a:pt x="12825861" y="521794"/>
                </a:cubicBezTo>
                <a:cubicBezTo>
                  <a:pt x="12836452" y="489848"/>
                  <a:pt x="12847043" y="500496"/>
                  <a:pt x="12857634" y="489848"/>
                </a:cubicBezTo>
                <a:cubicBezTo>
                  <a:pt x="12857634" y="468550"/>
                  <a:pt x="12868225" y="457901"/>
                  <a:pt x="12857634" y="436603"/>
                </a:cubicBezTo>
                <a:cubicBezTo>
                  <a:pt x="12899999" y="415306"/>
                  <a:pt x="12889408" y="425954"/>
                  <a:pt x="12931772" y="383359"/>
                </a:cubicBezTo>
                <a:cubicBezTo>
                  <a:pt x="12974137" y="468550"/>
                  <a:pt x="12995319" y="319466"/>
                  <a:pt x="13037683" y="425954"/>
                </a:cubicBezTo>
                <a:cubicBezTo>
                  <a:pt x="13048275" y="394008"/>
                  <a:pt x="13058866" y="404657"/>
                  <a:pt x="13069457" y="372710"/>
                </a:cubicBezTo>
                <a:cubicBezTo>
                  <a:pt x="13069457" y="436603"/>
                  <a:pt x="13058866" y="479199"/>
                  <a:pt x="13037683" y="532443"/>
                </a:cubicBezTo>
                <a:cubicBezTo>
                  <a:pt x="13101230" y="521794"/>
                  <a:pt x="13164777" y="532443"/>
                  <a:pt x="13196550" y="415306"/>
                </a:cubicBezTo>
                <a:cubicBezTo>
                  <a:pt x="13249506" y="425954"/>
                  <a:pt x="13323644" y="425954"/>
                  <a:pt x="13355417" y="319466"/>
                </a:cubicBezTo>
                <a:cubicBezTo>
                  <a:pt x="13302462" y="223626"/>
                  <a:pt x="13217733" y="425954"/>
                  <a:pt x="13185959" y="351412"/>
                </a:cubicBezTo>
                <a:cubicBezTo>
                  <a:pt x="13196550" y="372710"/>
                  <a:pt x="13175368" y="425954"/>
                  <a:pt x="13164777" y="404657"/>
                </a:cubicBezTo>
                <a:cubicBezTo>
                  <a:pt x="13164777" y="394008"/>
                  <a:pt x="13164777" y="383359"/>
                  <a:pt x="13154186" y="362061"/>
                </a:cubicBezTo>
                <a:cubicBezTo>
                  <a:pt x="13133004" y="383359"/>
                  <a:pt x="13111821" y="500496"/>
                  <a:pt x="13069457" y="479199"/>
                </a:cubicBezTo>
                <a:cubicBezTo>
                  <a:pt x="13090639" y="415306"/>
                  <a:pt x="13133004" y="298168"/>
                  <a:pt x="13175368" y="298168"/>
                </a:cubicBezTo>
                <a:cubicBezTo>
                  <a:pt x="13185959" y="319466"/>
                  <a:pt x="13143595" y="340763"/>
                  <a:pt x="13164777" y="362061"/>
                </a:cubicBezTo>
                <a:cubicBezTo>
                  <a:pt x="13207142" y="319466"/>
                  <a:pt x="13228324" y="308817"/>
                  <a:pt x="13249506" y="223626"/>
                </a:cubicBezTo>
                <a:cubicBezTo>
                  <a:pt x="13281279" y="244924"/>
                  <a:pt x="13313053" y="244924"/>
                  <a:pt x="13344826" y="266221"/>
                </a:cubicBezTo>
                <a:cubicBezTo>
                  <a:pt x="13376600" y="191679"/>
                  <a:pt x="13397782" y="223626"/>
                  <a:pt x="13408373" y="138435"/>
                </a:cubicBezTo>
                <a:cubicBezTo>
                  <a:pt x="13429555" y="159733"/>
                  <a:pt x="13387191" y="181030"/>
                  <a:pt x="13408373" y="212977"/>
                </a:cubicBezTo>
                <a:cubicBezTo>
                  <a:pt x="13450738" y="212977"/>
                  <a:pt x="13429555" y="202328"/>
                  <a:pt x="13440146" y="255572"/>
                </a:cubicBezTo>
                <a:cubicBezTo>
                  <a:pt x="13440146" y="255572"/>
                  <a:pt x="13440146" y="255572"/>
                  <a:pt x="13482511" y="181030"/>
                </a:cubicBezTo>
                <a:cubicBezTo>
                  <a:pt x="13493102" y="202328"/>
                  <a:pt x="13514284" y="202328"/>
                  <a:pt x="13524875" y="181030"/>
                </a:cubicBezTo>
                <a:cubicBezTo>
                  <a:pt x="13524875" y="149084"/>
                  <a:pt x="13514284" y="170382"/>
                  <a:pt x="13503693" y="159733"/>
                </a:cubicBezTo>
                <a:cubicBezTo>
                  <a:pt x="13524875" y="138435"/>
                  <a:pt x="13524875" y="117137"/>
                  <a:pt x="13524875" y="95839"/>
                </a:cubicBezTo>
                <a:cubicBezTo>
                  <a:pt x="13535467" y="106488"/>
                  <a:pt x="13556649" y="63893"/>
                  <a:pt x="13567240" y="117137"/>
                </a:cubicBezTo>
                <a:cubicBezTo>
                  <a:pt x="13556649" y="138435"/>
                  <a:pt x="13546058" y="159733"/>
                  <a:pt x="13567240" y="191679"/>
                </a:cubicBezTo>
                <a:cubicBezTo>
                  <a:pt x="13588422" y="138435"/>
                  <a:pt x="13609605" y="85191"/>
                  <a:pt x="13630787" y="42595"/>
                </a:cubicBezTo>
                <a:cubicBezTo>
                  <a:pt x="13651969" y="117137"/>
                  <a:pt x="13683742" y="-42596"/>
                  <a:pt x="13704925" y="31946"/>
                </a:cubicBezTo>
                <a:cubicBezTo>
                  <a:pt x="13694334" y="63893"/>
                  <a:pt x="13683742" y="53244"/>
                  <a:pt x="13683742" y="95839"/>
                </a:cubicBezTo>
                <a:cubicBezTo>
                  <a:pt x="13673151" y="63893"/>
                  <a:pt x="13662560" y="106488"/>
                  <a:pt x="13651969" y="106488"/>
                </a:cubicBezTo>
                <a:cubicBezTo>
                  <a:pt x="13651969" y="117137"/>
                  <a:pt x="13651969" y="138435"/>
                  <a:pt x="13662560" y="149084"/>
                </a:cubicBezTo>
                <a:cubicBezTo>
                  <a:pt x="13662560" y="149084"/>
                  <a:pt x="13662560" y="149084"/>
                  <a:pt x="13694334" y="95839"/>
                </a:cubicBezTo>
                <a:cubicBezTo>
                  <a:pt x="13694334" y="170382"/>
                  <a:pt x="13726107" y="106488"/>
                  <a:pt x="13747289" y="127786"/>
                </a:cubicBezTo>
                <a:cubicBezTo>
                  <a:pt x="13704925" y="181030"/>
                  <a:pt x="13651969" y="149084"/>
                  <a:pt x="13641378" y="276870"/>
                </a:cubicBezTo>
                <a:cubicBezTo>
                  <a:pt x="13673151" y="298168"/>
                  <a:pt x="13757880" y="127786"/>
                  <a:pt x="13768471" y="266221"/>
                </a:cubicBezTo>
                <a:cubicBezTo>
                  <a:pt x="13779063" y="266221"/>
                  <a:pt x="13789654" y="255572"/>
                  <a:pt x="13810836" y="223626"/>
                </a:cubicBezTo>
                <a:cubicBezTo>
                  <a:pt x="13800245" y="212977"/>
                  <a:pt x="13789654" y="202328"/>
                  <a:pt x="13800245" y="191679"/>
                </a:cubicBezTo>
                <a:cubicBezTo>
                  <a:pt x="13863792" y="223626"/>
                  <a:pt x="13937930" y="138435"/>
                  <a:pt x="14012068" y="181030"/>
                </a:cubicBezTo>
                <a:cubicBezTo>
                  <a:pt x="14001476" y="159733"/>
                  <a:pt x="14012068" y="149084"/>
                  <a:pt x="14012068" y="127786"/>
                </a:cubicBezTo>
                <a:cubicBezTo>
                  <a:pt x="14033250" y="170382"/>
                  <a:pt x="14043841" y="117137"/>
                  <a:pt x="14054432" y="149084"/>
                </a:cubicBezTo>
                <a:cubicBezTo>
                  <a:pt x="14043841" y="181030"/>
                  <a:pt x="14022659" y="159733"/>
                  <a:pt x="14033250" y="202328"/>
                </a:cubicBezTo>
                <a:cubicBezTo>
                  <a:pt x="14065023" y="212977"/>
                  <a:pt x="14086205" y="212977"/>
                  <a:pt x="14117979" y="191679"/>
                </a:cubicBezTo>
                <a:cubicBezTo>
                  <a:pt x="14139161" y="212977"/>
                  <a:pt x="14128570" y="234275"/>
                  <a:pt x="14139161" y="255572"/>
                </a:cubicBezTo>
                <a:cubicBezTo>
                  <a:pt x="14139161" y="234275"/>
                  <a:pt x="14139161" y="223626"/>
                  <a:pt x="14149752" y="212977"/>
                </a:cubicBezTo>
                <a:cubicBezTo>
                  <a:pt x="14160343" y="234275"/>
                  <a:pt x="14160343" y="255572"/>
                  <a:pt x="14170935" y="276870"/>
                </a:cubicBezTo>
                <a:cubicBezTo>
                  <a:pt x="14192117" y="244924"/>
                  <a:pt x="14192117" y="255572"/>
                  <a:pt x="14202708" y="223626"/>
                </a:cubicBezTo>
                <a:cubicBezTo>
                  <a:pt x="14213299" y="255572"/>
                  <a:pt x="14202708" y="298168"/>
                  <a:pt x="14213299" y="330115"/>
                </a:cubicBezTo>
                <a:cubicBezTo>
                  <a:pt x="14234481" y="319466"/>
                  <a:pt x="14245072" y="287519"/>
                  <a:pt x="14266255" y="319466"/>
                </a:cubicBezTo>
                <a:cubicBezTo>
                  <a:pt x="14266255" y="319466"/>
                  <a:pt x="14266255" y="319466"/>
                  <a:pt x="14255664" y="340763"/>
                </a:cubicBezTo>
                <a:cubicBezTo>
                  <a:pt x="14255664" y="340763"/>
                  <a:pt x="14266255" y="351412"/>
                  <a:pt x="14255664" y="351412"/>
                </a:cubicBezTo>
                <a:cubicBezTo>
                  <a:pt x="14255664" y="319466"/>
                  <a:pt x="14213299" y="330115"/>
                  <a:pt x="14223890" y="362061"/>
                </a:cubicBezTo>
                <a:cubicBezTo>
                  <a:pt x="14255664" y="362061"/>
                  <a:pt x="14287437" y="362061"/>
                  <a:pt x="14308619" y="319466"/>
                </a:cubicBezTo>
                <a:cubicBezTo>
                  <a:pt x="14319210" y="362061"/>
                  <a:pt x="14340393" y="330115"/>
                  <a:pt x="14340393" y="372710"/>
                </a:cubicBezTo>
                <a:cubicBezTo>
                  <a:pt x="14340393" y="351412"/>
                  <a:pt x="14350984" y="330115"/>
                  <a:pt x="14361575" y="351412"/>
                </a:cubicBezTo>
                <a:cubicBezTo>
                  <a:pt x="14340393" y="383359"/>
                  <a:pt x="14340393" y="415306"/>
                  <a:pt x="14361575" y="457901"/>
                </a:cubicBezTo>
                <a:cubicBezTo>
                  <a:pt x="14340393" y="468550"/>
                  <a:pt x="14319210" y="468550"/>
                  <a:pt x="14298028" y="479199"/>
                </a:cubicBezTo>
                <a:cubicBezTo>
                  <a:pt x="14308619" y="511145"/>
                  <a:pt x="14287437" y="532443"/>
                  <a:pt x="14308619" y="553741"/>
                </a:cubicBezTo>
                <a:cubicBezTo>
                  <a:pt x="14329801" y="489848"/>
                  <a:pt x="14361575" y="479199"/>
                  <a:pt x="14393348" y="479199"/>
                </a:cubicBezTo>
                <a:cubicBezTo>
                  <a:pt x="14393348" y="436603"/>
                  <a:pt x="14414531" y="372710"/>
                  <a:pt x="14435713" y="404657"/>
                </a:cubicBezTo>
                <a:cubicBezTo>
                  <a:pt x="14425122" y="425954"/>
                  <a:pt x="14414531" y="415306"/>
                  <a:pt x="14403939" y="447252"/>
                </a:cubicBezTo>
                <a:cubicBezTo>
                  <a:pt x="14403939" y="479199"/>
                  <a:pt x="14425122" y="500496"/>
                  <a:pt x="14425122" y="511145"/>
                </a:cubicBezTo>
                <a:cubicBezTo>
                  <a:pt x="14435713" y="489848"/>
                  <a:pt x="14435713" y="436603"/>
                  <a:pt x="14446304" y="457901"/>
                </a:cubicBezTo>
                <a:cubicBezTo>
                  <a:pt x="14446304" y="457901"/>
                  <a:pt x="14446304" y="511145"/>
                  <a:pt x="14456895" y="489848"/>
                </a:cubicBezTo>
                <a:cubicBezTo>
                  <a:pt x="14478077" y="468550"/>
                  <a:pt x="14456895" y="436603"/>
                  <a:pt x="14488668" y="415306"/>
                </a:cubicBezTo>
                <a:cubicBezTo>
                  <a:pt x="14499260" y="425954"/>
                  <a:pt x="14499260" y="489848"/>
                  <a:pt x="14509851" y="479199"/>
                </a:cubicBezTo>
                <a:cubicBezTo>
                  <a:pt x="14499260" y="447252"/>
                  <a:pt x="14520442" y="383359"/>
                  <a:pt x="14541624" y="394008"/>
                </a:cubicBezTo>
                <a:cubicBezTo>
                  <a:pt x="14552215" y="425954"/>
                  <a:pt x="14520442" y="425954"/>
                  <a:pt x="14531033" y="447252"/>
                </a:cubicBezTo>
                <a:cubicBezTo>
                  <a:pt x="14552215" y="415306"/>
                  <a:pt x="14541624" y="500496"/>
                  <a:pt x="14552215" y="468550"/>
                </a:cubicBezTo>
                <a:cubicBezTo>
                  <a:pt x="14541624" y="404657"/>
                  <a:pt x="14605171" y="372710"/>
                  <a:pt x="14626353" y="394008"/>
                </a:cubicBezTo>
                <a:cubicBezTo>
                  <a:pt x="14636944" y="362061"/>
                  <a:pt x="14636944" y="340763"/>
                  <a:pt x="14636944" y="319466"/>
                </a:cubicBezTo>
                <a:cubicBezTo>
                  <a:pt x="14647535" y="340763"/>
                  <a:pt x="14658127" y="330115"/>
                  <a:pt x="14658127" y="298168"/>
                </a:cubicBezTo>
                <a:cubicBezTo>
                  <a:pt x="14668718" y="319466"/>
                  <a:pt x="14679309" y="287519"/>
                  <a:pt x="14700491" y="319466"/>
                </a:cubicBezTo>
                <a:cubicBezTo>
                  <a:pt x="14679309" y="362061"/>
                  <a:pt x="14636944" y="404657"/>
                  <a:pt x="14605171" y="415306"/>
                </a:cubicBezTo>
                <a:cubicBezTo>
                  <a:pt x="14605171" y="425954"/>
                  <a:pt x="14605171" y="436603"/>
                  <a:pt x="14605171" y="447252"/>
                </a:cubicBezTo>
                <a:cubicBezTo>
                  <a:pt x="14689900" y="383359"/>
                  <a:pt x="14742856" y="415306"/>
                  <a:pt x="14827585" y="319466"/>
                </a:cubicBezTo>
                <a:cubicBezTo>
                  <a:pt x="14838176" y="351412"/>
                  <a:pt x="14848767" y="330115"/>
                  <a:pt x="14848767" y="362061"/>
                </a:cubicBezTo>
                <a:cubicBezTo>
                  <a:pt x="14827585" y="425954"/>
                  <a:pt x="14774629" y="425954"/>
                  <a:pt x="14742856" y="521794"/>
                </a:cubicBezTo>
                <a:cubicBezTo>
                  <a:pt x="14742856" y="521794"/>
                  <a:pt x="14742856" y="521794"/>
                  <a:pt x="14753447" y="543092"/>
                </a:cubicBezTo>
                <a:cubicBezTo>
                  <a:pt x="14816994" y="479199"/>
                  <a:pt x="14869949" y="362061"/>
                  <a:pt x="14922905" y="447252"/>
                </a:cubicBezTo>
                <a:cubicBezTo>
                  <a:pt x="14965269" y="415306"/>
                  <a:pt x="15039407" y="362061"/>
                  <a:pt x="15071181" y="425954"/>
                </a:cubicBezTo>
                <a:cubicBezTo>
                  <a:pt x="15071181" y="404657"/>
                  <a:pt x="15081772" y="394008"/>
                  <a:pt x="15092363" y="404657"/>
                </a:cubicBezTo>
                <a:cubicBezTo>
                  <a:pt x="15071181" y="415306"/>
                  <a:pt x="15071181" y="436603"/>
                  <a:pt x="15081772" y="457901"/>
                </a:cubicBezTo>
                <a:cubicBezTo>
                  <a:pt x="15092363" y="457901"/>
                  <a:pt x="15113545" y="468550"/>
                  <a:pt x="15124136" y="500496"/>
                </a:cubicBezTo>
                <a:cubicBezTo>
                  <a:pt x="15134727" y="479199"/>
                  <a:pt x="15145319" y="489848"/>
                  <a:pt x="15134727" y="457901"/>
                </a:cubicBezTo>
                <a:cubicBezTo>
                  <a:pt x="15134727" y="468550"/>
                  <a:pt x="15124136" y="489848"/>
                  <a:pt x="15113545" y="479199"/>
                </a:cubicBezTo>
                <a:cubicBezTo>
                  <a:pt x="15124136" y="415306"/>
                  <a:pt x="15155910" y="436603"/>
                  <a:pt x="15177092" y="394008"/>
                </a:cubicBezTo>
                <a:cubicBezTo>
                  <a:pt x="15187683" y="500496"/>
                  <a:pt x="15251230" y="489848"/>
                  <a:pt x="15293594" y="532443"/>
                </a:cubicBezTo>
                <a:cubicBezTo>
                  <a:pt x="15283003" y="585687"/>
                  <a:pt x="15314776" y="606985"/>
                  <a:pt x="15335960" y="638932"/>
                </a:cubicBezTo>
                <a:cubicBezTo>
                  <a:pt x="15325368" y="766718"/>
                  <a:pt x="15251230" y="851909"/>
                  <a:pt x="15166501" y="915802"/>
                </a:cubicBezTo>
                <a:cubicBezTo>
                  <a:pt x="15166501" y="873207"/>
                  <a:pt x="15187683" y="883856"/>
                  <a:pt x="15187683" y="851909"/>
                </a:cubicBezTo>
                <a:cubicBezTo>
                  <a:pt x="15155910" y="819962"/>
                  <a:pt x="15145319" y="905153"/>
                  <a:pt x="15113545" y="883856"/>
                </a:cubicBezTo>
                <a:cubicBezTo>
                  <a:pt x="15092363" y="1032940"/>
                  <a:pt x="14954678" y="958398"/>
                  <a:pt x="14912314" y="1032940"/>
                </a:cubicBezTo>
                <a:cubicBezTo>
                  <a:pt x="14859358" y="969047"/>
                  <a:pt x="14774629" y="1032940"/>
                  <a:pt x="14742856" y="1064886"/>
                </a:cubicBezTo>
                <a:cubicBezTo>
                  <a:pt x="14753447" y="1075535"/>
                  <a:pt x="14795811" y="1032940"/>
                  <a:pt x="14785220" y="1086184"/>
                </a:cubicBezTo>
                <a:cubicBezTo>
                  <a:pt x="14753447" y="1118131"/>
                  <a:pt x="14721673" y="1086184"/>
                  <a:pt x="14689900" y="1139429"/>
                </a:cubicBezTo>
                <a:cubicBezTo>
                  <a:pt x="14658127" y="1128780"/>
                  <a:pt x="14583989" y="1128780"/>
                  <a:pt x="14583989" y="1182024"/>
                </a:cubicBezTo>
                <a:cubicBezTo>
                  <a:pt x="14552215" y="1182024"/>
                  <a:pt x="14583989" y="1160726"/>
                  <a:pt x="14573398" y="1139429"/>
                </a:cubicBezTo>
                <a:cubicBezTo>
                  <a:pt x="14541624" y="1150077"/>
                  <a:pt x="14509851" y="1224620"/>
                  <a:pt x="14488668" y="1182024"/>
                </a:cubicBezTo>
                <a:cubicBezTo>
                  <a:pt x="14499260" y="1160726"/>
                  <a:pt x="14531033" y="1203322"/>
                  <a:pt x="14520442" y="1160726"/>
                </a:cubicBezTo>
                <a:cubicBezTo>
                  <a:pt x="14499260" y="1160726"/>
                  <a:pt x="14456895" y="1128780"/>
                  <a:pt x="14467486" y="1203322"/>
                </a:cubicBezTo>
                <a:cubicBezTo>
                  <a:pt x="14414531" y="1171375"/>
                  <a:pt x="14350984" y="1192673"/>
                  <a:pt x="14287437" y="1213971"/>
                </a:cubicBezTo>
                <a:cubicBezTo>
                  <a:pt x="14276846" y="1288513"/>
                  <a:pt x="14223890" y="1352406"/>
                  <a:pt x="14181526" y="1363055"/>
                </a:cubicBezTo>
                <a:cubicBezTo>
                  <a:pt x="14181526" y="1395001"/>
                  <a:pt x="14192117" y="1437597"/>
                  <a:pt x="14202708" y="1469543"/>
                </a:cubicBezTo>
                <a:cubicBezTo>
                  <a:pt x="14202708" y="1469543"/>
                  <a:pt x="14213299" y="1458895"/>
                  <a:pt x="14223890" y="1437597"/>
                </a:cubicBezTo>
                <a:cubicBezTo>
                  <a:pt x="14213299" y="1416299"/>
                  <a:pt x="14213299" y="1395001"/>
                  <a:pt x="14234481" y="1363055"/>
                </a:cubicBezTo>
                <a:cubicBezTo>
                  <a:pt x="14266255" y="1373704"/>
                  <a:pt x="14298028" y="1384353"/>
                  <a:pt x="14329801" y="1363055"/>
                </a:cubicBezTo>
                <a:cubicBezTo>
                  <a:pt x="14340393" y="1373704"/>
                  <a:pt x="14329801" y="1384353"/>
                  <a:pt x="14340393" y="1405650"/>
                </a:cubicBezTo>
                <a:cubicBezTo>
                  <a:pt x="14350984" y="1352406"/>
                  <a:pt x="14361575" y="1395001"/>
                  <a:pt x="14382757" y="1373704"/>
                </a:cubicBezTo>
                <a:cubicBezTo>
                  <a:pt x="14372166" y="1363055"/>
                  <a:pt x="14372166" y="1352406"/>
                  <a:pt x="14372166" y="1341757"/>
                </a:cubicBezTo>
                <a:cubicBezTo>
                  <a:pt x="14382757" y="1363055"/>
                  <a:pt x="14393348" y="1373704"/>
                  <a:pt x="14393348" y="1373704"/>
                </a:cubicBezTo>
                <a:cubicBezTo>
                  <a:pt x="14382757" y="1405650"/>
                  <a:pt x="14329801" y="1437597"/>
                  <a:pt x="14340393" y="1490841"/>
                </a:cubicBezTo>
                <a:cubicBezTo>
                  <a:pt x="14382757" y="1469543"/>
                  <a:pt x="14403939" y="1405650"/>
                  <a:pt x="14446304" y="1437597"/>
                </a:cubicBezTo>
                <a:cubicBezTo>
                  <a:pt x="14456895" y="1458895"/>
                  <a:pt x="14425122" y="1469543"/>
                  <a:pt x="14446304" y="1501490"/>
                </a:cubicBezTo>
                <a:cubicBezTo>
                  <a:pt x="14467486" y="1512139"/>
                  <a:pt x="14499260" y="1469543"/>
                  <a:pt x="14520442" y="1501490"/>
                </a:cubicBezTo>
                <a:cubicBezTo>
                  <a:pt x="14509851" y="1522788"/>
                  <a:pt x="14499260" y="1544086"/>
                  <a:pt x="14509851" y="1565383"/>
                </a:cubicBezTo>
                <a:cubicBezTo>
                  <a:pt x="14531033" y="1597330"/>
                  <a:pt x="14552215" y="1533437"/>
                  <a:pt x="14562806" y="1597330"/>
                </a:cubicBezTo>
                <a:cubicBezTo>
                  <a:pt x="14573398" y="1586681"/>
                  <a:pt x="14573398" y="1576032"/>
                  <a:pt x="14573398" y="1565383"/>
                </a:cubicBezTo>
                <a:cubicBezTo>
                  <a:pt x="14605171" y="1607979"/>
                  <a:pt x="14626353" y="1618628"/>
                  <a:pt x="14658127" y="1597330"/>
                </a:cubicBezTo>
                <a:cubicBezTo>
                  <a:pt x="14679309" y="1661223"/>
                  <a:pt x="14711082" y="1629277"/>
                  <a:pt x="14732264" y="1682521"/>
                </a:cubicBezTo>
                <a:cubicBezTo>
                  <a:pt x="14615762" y="1778361"/>
                  <a:pt x="14499260" y="1735765"/>
                  <a:pt x="14382757" y="1852903"/>
                </a:cubicBezTo>
                <a:cubicBezTo>
                  <a:pt x="14350984" y="1820956"/>
                  <a:pt x="14308619" y="1852903"/>
                  <a:pt x="14276846" y="1906147"/>
                </a:cubicBezTo>
                <a:cubicBezTo>
                  <a:pt x="14245072" y="1852903"/>
                  <a:pt x="14181526" y="1874200"/>
                  <a:pt x="14170935" y="1959391"/>
                </a:cubicBezTo>
                <a:cubicBezTo>
                  <a:pt x="14192117" y="1938094"/>
                  <a:pt x="14223890" y="1874200"/>
                  <a:pt x="14255664" y="1906147"/>
                </a:cubicBezTo>
                <a:cubicBezTo>
                  <a:pt x="14213299" y="1938094"/>
                  <a:pt x="14160343" y="2023285"/>
                  <a:pt x="14117979" y="1980689"/>
                </a:cubicBezTo>
                <a:cubicBezTo>
                  <a:pt x="14128570" y="2033934"/>
                  <a:pt x="14086205" y="2044582"/>
                  <a:pt x="14065023" y="2044582"/>
                </a:cubicBezTo>
                <a:cubicBezTo>
                  <a:pt x="14086205" y="2012636"/>
                  <a:pt x="14117979" y="1980689"/>
                  <a:pt x="14117979" y="1948743"/>
                </a:cubicBezTo>
                <a:cubicBezTo>
                  <a:pt x="14075614" y="1970040"/>
                  <a:pt x="14065023" y="2055231"/>
                  <a:pt x="14022659" y="2087178"/>
                </a:cubicBezTo>
                <a:cubicBezTo>
                  <a:pt x="14012068" y="2065880"/>
                  <a:pt x="14022659" y="2055231"/>
                  <a:pt x="14012068" y="2033934"/>
                </a:cubicBezTo>
                <a:cubicBezTo>
                  <a:pt x="13990885" y="2044582"/>
                  <a:pt x="13948521" y="2087178"/>
                  <a:pt x="13969703" y="2033934"/>
                </a:cubicBezTo>
                <a:cubicBezTo>
                  <a:pt x="13959112" y="2044582"/>
                  <a:pt x="13959112" y="2033934"/>
                  <a:pt x="13948521" y="2044582"/>
                </a:cubicBezTo>
                <a:cubicBezTo>
                  <a:pt x="13948521" y="2076529"/>
                  <a:pt x="13927338" y="2097827"/>
                  <a:pt x="13927338" y="2129773"/>
                </a:cubicBezTo>
                <a:cubicBezTo>
                  <a:pt x="13937930" y="2140422"/>
                  <a:pt x="13937930" y="2129773"/>
                  <a:pt x="13948521" y="2129773"/>
                </a:cubicBezTo>
                <a:cubicBezTo>
                  <a:pt x="13959112" y="2119125"/>
                  <a:pt x="13948521" y="2097827"/>
                  <a:pt x="13969703" y="2076529"/>
                </a:cubicBezTo>
                <a:cubicBezTo>
                  <a:pt x="13980294" y="2129773"/>
                  <a:pt x="13990885" y="2044582"/>
                  <a:pt x="14001476" y="2076529"/>
                </a:cubicBezTo>
                <a:cubicBezTo>
                  <a:pt x="13980294" y="2129773"/>
                  <a:pt x="13980294" y="2097827"/>
                  <a:pt x="13959112" y="2129773"/>
                </a:cubicBezTo>
                <a:cubicBezTo>
                  <a:pt x="13959112" y="2161720"/>
                  <a:pt x="13980294" y="2193666"/>
                  <a:pt x="13990885" y="2183018"/>
                </a:cubicBezTo>
                <a:cubicBezTo>
                  <a:pt x="13969703" y="2204315"/>
                  <a:pt x="13948521" y="2236262"/>
                  <a:pt x="13969703" y="2268209"/>
                </a:cubicBezTo>
                <a:cubicBezTo>
                  <a:pt x="13990885" y="2214964"/>
                  <a:pt x="14054432" y="2076529"/>
                  <a:pt x="14075614" y="2161720"/>
                </a:cubicBezTo>
                <a:cubicBezTo>
                  <a:pt x="14086205" y="2151071"/>
                  <a:pt x="14096797" y="2140422"/>
                  <a:pt x="14117979" y="2140422"/>
                </a:cubicBezTo>
                <a:cubicBezTo>
                  <a:pt x="14107388" y="2119125"/>
                  <a:pt x="14107388" y="2108476"/>
                  <a:pt x="14107388" y="2097827"/>
                </a:cubicBezTo>
                <a:cubicBezTo>
                  <a:pt x="14117979" y="2108476"/>
                  <a:pt x="14139161" y="2129773"/>
                  <a:pt x="14149752" y="2119125"/>
                </a:cubicBezTo>
                <a:cubicBezTo>
                  <a:pt x="14276846" y="2001987"/>
                  <a:pt x="14435713" y="1991338"/>
                  <a:pt x="14552215" y="1970040"/>
                </a:cubicBezTo>
                <a:cubicBezTo>
                  <a:pt x="14509851" y="2033934"/>
                  <a:pt x="14499260" y="2044582"/>
                  <a:pt x="14467486" y="2087178"/>
                </a:cubicBezTo>
                <a:cubicBezTo>
                  <a:pt x="14499260" y="2087178"/>
                  <a:pt x="14531033" y="2076529"/>
                  <a:pt x="14562806" y="2065880"/>
                </a:cubicBezTo>
                <a:cubicBezTo>
                  <a:pt x="14573398" y="2076529"/>
                  <a:pt x="14583989" y="2129773"/>
                  <a:pt x="14594580" y="2119125"/>
                </a:cubicBezTo>
                <a:cubicBezTo>
                  <a:pt x="14605171" y="2044582"/>
                  <a:pt x="14647535" y="2140422"/>
                  <a:pt x="14668718" y="2076529"/>
                </a:cubicBezTo>
                <a:cubicBezTo>
                  <a:pt x="14679309" y="2119125"/>
                  <a:pt x="14689900" y="2076529"/>
                  <a:pt x="14711082" y="2097827"/>
                </a:cubicBezTo>
                <a:cubicBezTo>
                  <a:pt x="14700491" y="2129773"/>
                  <a:pt x="14689900" y="2108476"/>
                  <a:pt x="14679309" y="2129773"/>
                </a:cubicBezTo>
                <a:cubicBezTo>
                  <a:pt x="14679309" y="2151071"/>
                  <a:pt x="14679309" y="2183018"/>
                  <a:pt x="14700491" y="2183018"/>
                </a:cubicBezTo>
                <a:cubicBezTo>
                  <a:pt x="14647535" y="2278857"/>
                  <a:pt x="14594580" y="2332102"/>
                  <a:pt x="14520442" y="2406644"/>
                </a:cubicBezTo>
                <a:cubicBezTo>
                  <a:pt x="14478077" y="2449239"/>
                  <a:pt x="14393348" y="2545079"/>
                  <a:pt x="14340393" y="2534431"/>
                </a:cubicBezTo>
                <a:cubicBezTo>
                  <a:pt x="14276846" y="2640919"/>
                  <a:pt x="14181526" y="2672866"/>
                  <a:pt x="14107388" y="2683514"/>
                </a:cubicBezTo>
                <a:cubicBezTo>
                  <a:pt x="14054432" y="2768705"/>
                  <a:pt x="13990885" y="2779354"/>
                  <a:pt x="13916747" y="2800652"/>
                </a:cubicBezTo>
                <a:cubicBezTo>
                  <a:pt x="13927338" y="2790003"/>
                  <a:pt x="13927338" y="2779354"/>
                  <a:pt x="13916747" y="2768705"/>
                </a:cubicBezTo>
                <a:cubicBezTo>
                  <a:pt x="13895565" y="2800652"/>
                  <a:pt x="13853201" y="2779354"/>
                  <a:pt x="13853201" y="2843247"/>
                </a:cubicBezTo>
                <a:cubicBezTo>
                  <a:pt x="13853201" y="2843247"/>
                  <a:pt x="13853201" y="2843247"/>
                  <a:pt x="13832018" y="2790003"/>
                </a:cubicBezTo>
                <a:cubicBezTo>
                  <a:pt x="13747289" y="2832599"/>
                  <a:pt x="13673151" y="2896492"/>
                  <a:pt x="13609605" y="3034927"/>
                </a:cubicBezTo>
                <a:cubicBezTo>
                  <a:pt x="13577831" y="3024278"/>
                  <a:pt x="13556649" y="3034927"/>
                  <a:pt x="13546058" y="3098820"/>
                </a:cubicBezTo>
                <a:cubicBezTo>
                  <a:pt x="13471920" y="3002980"/>
                  <a:pt x="13366008" y="3002980"/>
                  <a:pt x="13302462" y="3066874"/>
                </a:cubicBezTo>
                <a:cubicBezTo>
                  <a:pt x="13313053" y="3088171"/>
                  <a:pt x="13323644" y="3045576"/>
                  <a:pt x="13323644" y="3066874"/>
                </a:cubicBezTo>
                <a:cubicBezTo>
                  <a:pt x="13313053" y="3109469"/>
                  <a:pt x="13302462" y="3109469"/>
                  <a:pt x="13291871" y="3152065"/>
                </a:cubicBezTo>
                <a:cubicBezTo>
                  <a:pt x="13281279" y="3162713"/>
                  <a:pt x="13270688" y="3141416"/>
                  <a:pt x="13249506" y="3173362"/>
                </a:cubicBezTo>
                <a:cubicBezTo>
                  <a:pt x="13238915" y="3141416"/>
                  <a:pt x="13217733" y="3130767"/>
                  <a:pt x="13207142" y="3141416"/>
                </a:cubicBezTo>
                <a:cubicBezTo>
                  <a:pt x="13217733" y="3173362"/>
                  <a:pt x="13196550" y="3194660"/>
                  <a:pt x="13185959" y="3226607"/>
                </a:cubicBezTo>
                <a:cubicBezTo>
                  <a:pt x="13090639" y="3141416"/>
                  <a:pt x="12984728" y="3141416"/>
                  <a:pt x="12878816" y="3237256"/>
                </a:cubicBezTo>
                <a:cubicBezTo>
                  <a:pt x="12857634" y="3173362"/>
                  <a:pt x="12825861" y="3279851"/>
                  <a:pt x="12804678" y="3269202"/>
                </a:cubicBezTo>
                <a:cubicBezTo>
                  <a:pt x="12804678" y="3375691"/>
                  <a:pt x="12709358" y="3322447"/>
                  <a:pt x="12741132" y="3428935"/>
                </a:cubicBezTo>
                <a:cubicBezTo>
                  <a:pt x="12614038" y="3301149"/>
                  <a:pt x="12455171" y="3524775"/>
                  <a:pt x="12359851" y="3482180"/>
                </a:cubicBezTo>
                <a:cubicBezTo>
                  <a:pt x="12328078" y="3546073"/>
                  <a:pt x="12264531" y="3588668"/>
                  <a:pt x="12222166" y="3567370"/>
                </a:cubicBezTo>
                <a:cubicBezTo>
                  <a:pt x="12148028" y="3663210"/>
                  <a:pt x="12073890" y="3663210"/>
                  <a:pt x="11999752" y="3663210"/>
                </a:cubicBezTo>
                <a:cubicBezTo>
                  <a:pt x="11936206" y="3727104"/>
                  <a:pt x="11904432" y="3727104"/>
                  <a:pt x="11840886" y="3780348"/>
                </a:cubicBezTo>
                <a:cubicBezTo>
                  <a:pt x="11830294" y="3769699"/>
                  <a:pt x="11840886" y="3716455"/>
                  <a:pt x="11819703" y="3727104"/>
                </a:cubicBezTo>
                <a:cubicBezTo>
                  <a:pt x="11819703" y="3812294"/>
                  <a:pt x="11756156" y="3812294"/>
                  <a:pt x="11724383" y="3822943"/>
                </a:cubicBezTo>
                <a:cubicBezTo>
                  <a:pt x="11734974" y="3812294"/>
                  <a:pt x="11745565" y="3790997"/>
                  <a:pt x="11745565" y="3780348"/>
                </a:cubicBezTo>
                <a:cubicBezTo>
                  <a:pt x="11692610" y="3854890"/>
                  <a:pt x="11597289" y="3886837"/>
                  <a:pt x="11544334" y="3844241"/>
                </a:cubicBezTo>
                <a:cubicBezTo>
                  <a:pt x="11565516" y="3822943"/>
                  <a:pt x="11639654" y="3737752"/>
                  <a:pt x="11629063" y="3833592"/>
                </a:cubicBezTo>
                <a:cubicBezTo>
                  <a:pt x="11660836" y="3812294"/>
                  <a:pt x="11692610" y="3759050"/>
                  <a:pt x="11713792" y="3737752"/>
                </a:cubicBezTo>
                <a:cubicBezTo>
                  <a:pt x="11713792" y="3716455"/>
                  <a:pt x="11703201" y="3727104"/>
                  <a:pt x="11692610" y="3705806"/>
                </a:cubicBezTo>
                <a:cubicBezTo>
                  <a:pt x="11713792" y="3673859"/>
                  <a:pt x="11756156" y="3716455"/>
                  <a:pt x="11756156" y="3663210"/>
                </a:cubicBezTo>
                <a:cubicBezTo>
                  <a:pt x="11724383" y="3673859"/>
                  <a:pt x="11671427" y="3663210"/>
                  <a:pt x="11650245" y="3737752"/>
                </a:cubicBezTo>
                <a:cubicBezTo>
                  <a:pt x="11586698" y="3641913"/>
                  <a:pt x="11491378" y="3822943"/>
                  <a:pt x="11406649" y="3759050"/>
                </a:cubicBezTo>
                <a:cubicBezTo>
                  <a:pt x="11385467" y="3790997"/>
                  <a:pt x="11364285" y="3759050"/>
                  <a:pt x="11374876" y="3812294"/>
                </a:cubicBezTo>
                <a:cubicBezTo>
                  <a:pt x="11364285" y="3769699"/>
                  <a:pt x="11353693" y="3801646"/>
                  <a:pt x="11343102" y="3790997"/>
                </a:cubicBezTo>
                <a:cubicBezTo>
                  <a:pt x="11343102" y="3780348"/>
                  <a:pt x="11353693" y="3769699"/>
                  <a:pt x="11353693" y="3759050"/>
                </a:cubicBezTo>
                <a:cubicBezTo>
                  <a:pt x="11321920" y="3812294"/>
                  <a:pt x="11290147" y="3769699"/>
                  <a:pt x="11247782" y="3812294"/>
                </a:cubicBezTo>
                <a:cubicBezTo>
                  <a:pt x="11258373" y="3822943"/>
                  <a:pt x="11290147" y="3812294"/>
                  <a:pt x="11268964" y="3844241"/>
                </a:cubicBezTo>
                <a:cubicBezTo>
                  <a:pt x="11237191" y="3790997"/>
                  <a:pt x="11237191" y="3854890"/>
                  <a:pt x="11226600" y="3844241"/>
                </a:cubicBezTo>
                <a:cubicBezTo>
                  <a:pt x="11247782" y="3812294"/>
                  <a:pt x="11205418" y="3822943"/>
                  <a:pt x="11205418" y="3790997"/>
                </a:cubicBezTo>
                <a:cubicBezTo>
                  <a:pt x="11163053" y="3822943"/>
                  <a:pt x="11141871" y="3812294"/>
                  <a:pt x="11120689" y="3854890"/>
                </a:cubicBezTo>
                <a:cubicBezTo>
                  <a:pt x="11141871" y="3865539"/>
                  <a:pt x="11120689" y="3929432"/>
                  <a:pt x="11120689" y="3886837"/>
                </a:cubicBezTo>
                <a:cubicBezTo>
                  <a:pt x="11120689" y="3886837"/>
                  <a:pt x="11120689" y="3886837"/>
                  <a:pt x="11099506" y="3844241"/>
                </a:cubicBezTo>
                <a:cubicBezTo>
                  <a:pt x="11059790" y="3868201"/>
                  <a:pt x="11014116" y="3880181"/>
                  <a:pt x="10971420" y="3902644"/>
                </a:cubicBezTo>
                <a:lnTo>
                  <a:pt x="10962804" y="3908223"/>
                </a:lnTo>
                <a:lnTo>
                  <a:pt x="10961822" y="3886837"/>
                </a:lnTo>
                <a:cubicBezTo>
                  <a:pt x="10930048" y="3876188"/>
                  <a:pt x="10898275" y="3908134"/>
                  <a:pt x="10877093" y="3929432"/>
                </a:cubicBezTo>
                <a:cubicBezTo>
                  <a:pt x="10887684" y="3918783"/>
                  <a:pt x="10887684" y="3908134"/>
                  <a:pt x="10877093" y="3897485"/>
                </a:cubicBezTo>
                <a:cubicBezTo>
                  <a:pt x="10866501" y="3929432"/>
                  <a:pt x="10855910" y="3897485"/>
                  <a:pt x="10834728" y="3918783"/>
                </a:cubicBezTo>
                <a:cubicBezTo>
                  <a:pt x="10834728" y="3918783"/>
                  <a:pt x="10845319" y="3929432"/>
                  <a:pt x="10845319" y="3940081"/>
                </a:cubicBezTo>
                <a:cubicBezTo>
                  <a:pt x="10813546" y="3897485"/>
                  <a:pt x="10813546" y="3972027"/>
                  <a:pt x="10792363" y="3961379"/>
                </a:cubicBezTo>
                <a:cubicBezTo>
                  <a:pt x="10802955" y="3950730"/>
                  <a:pt x="10802955" y="3940081"/>
                  <a:pt x="10792363" y="3918783"/>
                </a:cubicBezTo>
                <a:cubicBezTo>
                  <a:pt x="10728817" y="3918783"/>
                  <a:pt x="10675861" y="3897485"/>
                  <a:pt x="10633496" y="3961379"/>
                </a:cubicBezTo>
                <a:cubicBezTo>
                  <a:pt x="10612314" y="3940081"/>
                  <a:pt x="10601723" y="3897485"/>
                  <a:pt x="10591132" y="3961379"/>
                </a:cubicBezTo>
                <a:cubicBezTo>
                  <a:pt x="10580541" y="3950730"/>
                  <a:pt x="10580541" y="3929432"/>
                  <a:pt x="10569950" y="3918783"/>
                </a:cubicBezTo>
                <a:cubicBezTo>
                  <a:pt x="10559359" y="3961379"/>
                  <a:pt x="10506403" y="3972027"/>
                  <a:pt x="10474629" y="3929432"/>
                </a:cubicBezTo>
                <a:cubicBezTo>
                  <a:pt x="10474629" y="3929432"/>
                  <a:pt x="10474629" y="3929432"/>
                  <a:pt x="10453447" y="3961379"/>
                </a:cubicBezTo>
                <a:cubicBezTo>
                  <a:pt x="10283989" y="3865539"/>
                  <a:pt x="10103940" y="3982676"/>
                  <a:pt x="9923891" y="3940081"/>
                </a:cubicBezTo>
                <a:cubicBezTo>
                  <a:pt x="9892117" y="3972027"/>
                  <a:pt x="9849753" y="3950730"/>
                  <a:pt x="9817979" y="3950730"/>
                </a:cubicBezTo>
                <a:cubicBezTo>
                  <a:pt x="9817979" y="3950730"/>
                  <a:pt x="9817979" y="3950730"/>
                  <a:pt x="9796797" y="3982676"/>
                </a:cubicBezTo>
                <a:cubicBezTo>
                  <a:pt x="9765024" y="3950730"/>
                  <a:pt x="9722659" y="3972027"/>
                  <a:pt x="9712068" y="3993325"/>
                </a:cubicBezTo>
                <a:cubicBezTo>
                  <a:pt x="9701477" y="3940081"/>
                  <a:pt x="9690886" y="4003974"/>
                  <a:pt x="9669703" y="4014623"/>
                </a:cubicBezTo>
                <a:cubicBezTo>
                  <a:pt x="9563792" y="3950730"/>
                  <a:pt x="9457881" y="4046570"/>
                  <a:pt x="9351970" y="4014623"/>
                </a:cubicBezTo>
                <a:cubicBezTo>
                  <a:pt x="9351970" y="4025272"/>
                  <a:pt x="9341378" y="4035921"/>
                  <a:pt x="9341378" y="4035921"/>
                </a:cubicBezTo>
                <a:cubicBezTo>
                  <a:pt x="8568226" y="4089165"/>
                  <a:pt x="7805664" y="4248898"/>
                  <a:pt x="7032512" y="4227600"/>
                </a:cubicBezTo>
                <a:cubicBezTo>
                  <a:pt x="7032512" y="4259547"/>
                  <a:pt x="7011330" y="4259547"/>
                  <a:pt x="7000738" y="4248898"/>
                </a:cubicBezTo>
                <a:cubicBezTo>
                  <a:pt x="7000738" y="4238249"/>
                  <a:pt x="7021920" y="4238249"/>
                  <a:pt x="7011330" y="4227600"/>
                </a:cubicBezTo>
                <a:cubicBezTo>
                  <a:pt x="6979556" y="4195654"/>
                  <a:pt x="6990147" y="4248898"/>
                  <a:pt x="6979556" y="4259547"/>
                </a:cubicBezTo>
                <a:cubicBezTo>
                  <a:pt x="6979556" y="4259547"/>
                  <a:pt x="6979556" y="4259547"/>
                  <a:pt x="6958374" y="4216952"/>
                </a:cubicBezTo>
                <a:cubicBezTo>
                  <a:pt x="6852463" y="4248898"/>
                  <a:pt x="6778325" y="4238249"/>
                  <a:pt x="6672413" y="4270196"/>
                </a:cubicBezTo>
                <a:cubicBezTo>
                  <a:pt x="6672413" y="4248898"/>
                  <a:pt x="6672413" y="4227600"/>
                  <a:pt x="6661823" y="4238249"/>
                </a:cubicBezTo>
                <a:cubicBezTo>
                  <a:pt x="6661823" y="4238249"/>
                  <a:pt x="6661823" y="4238249"/>
                  <a:pt x="6640641" y="4270196"/>
                </a:cubicBezTo>
                <a:cubicBezTo>
                  <a:pt x="6450000" y="4248898"/>
                  <a:pt x="6248769" y="4302143"/>
                  <a:pt x="6047537" y="4270196"/>
                </a:cubicBezTo>
                <a:cubicBezTo>
                  <a:pt x="5962808" y="4291494"/>
                  <a:pt x="5867488" y="4312791"/>
                  <a:pt x="5782758" y="4259547"/>
                </a:cubicBezTo>
                <a:cubicBezTo>
                  <a:pt x="5750985" y="4302143"/>
                  <a:pt x="5719212" y="4238249"/>
                  <a:pt x="5687439" y="4291494"/>
                </a:cubicBezTo>
                <a:cubicBezTo>
                  <a:pt x="5634483" y="4238249"/>
                  <a:pt x="5581527" y="4323440"/>
                  <a:pt x="5528571" y="4259547"/>
                </a:cubicBezTo>
                <a:cubicBezTo>
                  <a:pt x="5401478" y="4323440"/>
                  <a:pt x="5284975" y="4238249"/>
                  <a:pt x="5157882" y="4291494"/>
                </a:cubicBezTo>
                <a:cubicBezTo>
                  <a:pt x="5157882" y="4291494"/>
                  <a:pt x="5157882" y="4291494"/>
                  <a:pt x="5136700" y="4248898"/>
                </a:cubicBezTo>
                <a:cubicBezTo>
                  <a:pt x="5041379" y="4291494"/>
                  <a:pt x="4924877" y="4206303"/>
                  <a:pt x="4850739" y="4270196"/>
                </a:cubicBezTo>
                <a:cubicBezTo>
                  <a:pt x="4818966" y="4206303"/>
                  <a:pt x="4766010" y="4291494"/>
                  <a:pt x="4755419" y="4227600"/>
                </a:cubicBezTo>
                <a:cubicBezTo>
                  <a:pt x="4755419" y="4227600"/>
                  <a:pt x="4755419" y="4227600"/>
                  <a:pt x="4734237" y="4259547"/>
                </a:cubicBezTo>
                <a:cubicBezTo>
                  <a:pt x="4702463" y="4206303"/>
                  <a:pt x="4670690" y="4238249"/>
                  <a:pt x="4628325" y="4238249"/>
                </a:cubicBezTo>
                <a:cubicBezTo>
                  <a:pt x="4564779" y="4238249"/>
                  <a:pt x="4448276" y="4174356"/>
                  <a:pt x="4416502" y="4227600"/>
                </a:cubicBezTo>
                <a:cubicBezTo>
                  <a:pt x="4247045" y="4195654"/>
                  <a:pt x="4077587" y="4216952"/>
                  <a:pt x="3918720" y="4163707"/>
                </a:cubicBezTo>
                <a:cubicBezTo>
                  <a:pt x="3908129" y="4174356"/>
                  <a:pt x="3908129" y="4185005"/>
                  <a:pt x="3908129" y="4195654"/>
                </a:cubicBezTo>
                <a:cubicBezTo>
                  <a:pt x="3812808" y="4163707"/>
                  <a:pt x="3717488" y="4121112"/>
                  <a:pt x="3622167" y="4153058"/>
                </a:cubicBezTo>
                <a:cubicBezTo>
                  <a:pt x="3622167" y="4153058"/>
                  <a:pt x="3622167" y="4153058"/>
                  <a:pt x="3590395" y="4099814"/>
                </a:cubicBezTo>
                <a:cubicBezTo>
                  <a:pt x="3548029" y="4142409"/>
                  <a:pt x="3516256" y="4110463"/>
                  <a:pt x="3484483" y="4089165"/>
                </a:cubicBezTo>
                <a:cubicBezTo>
                  <a:pt x="3484483" y="4099814"/>
                  <a:pt x="3484483" y="4121112"/>
                  <a:pt x="3484483" y="4131760"/>
                </a:cubicBezTo>
                <a:cubicBezTo>
                  <a:pt x="3463300" y="4131760"/>
                  <a:pt x="3442118" y="4067867"/>
                  <a:pt x="3420937" y="4089165"/>
                </a:cubicBezTo>
                <a:cubicBezTo>
                  <a:pt x="3325616" y="4121112"/>
                  <a:pt x="3240887" y="4089165"/>
                  <a:pt x="3156158" y="4046570"/>
                </a:cubicBezTo>
                <a:cubicBezTo>
                  <a:pt x="3156158" y="4057218"/>
                  <a:pt x="3145567" y="4067867"/>
                  <a:pt x="3145567" y="4089165"/>
                </a:cubicBezTo>
                <a:cubicBezTo>
                  <a:pt x="3039656" y="4025272"/>
                  <a:pt x="2923153" y="4035921"/>
                  <a:pt x="2817241" y="4025272"/>
                </a:cubicBezTo>
                <a:cubicBezTo>
                  <a:pt x="2806650" y="4003974"/>
                  <a:pt x="2817241" y="3993325"/>
                  <a:pt x="2796060" y="3972027"/>
                </a:cubicBezTo>
                <a:cubicBezTo>
                  <a:pt x="2774878" y="4025272"/>
                  <a:pt x="2753695" y="3982676"/>
                  <a:pt x="2732512" y="4025272"/>
                </a:cubicBezTo>
                <a:cubicBezTo>
                  <a:pt x="2700739" y="3961379"/>
                  <a:pt x="2668966" y="4014623"/>
                  <a:pt x="2647783" y="3961379"/>
                </a:cubicBezTo>
                <a:cubicBezTo>
                  <a:pt x="2605419" y="4003974"/>
                  <a:pt x="2520690" y="3940081"/>
                  <a:pt x="2457143" y="3950730"/>
                </a:cubicBezTo>
                <a:cubicBezTo>
                  <a:pt x="2457143" y="3865539"/>
                  <a:pt x="2361823" y="3950730"/>
                  <a:pt x="2330050" y="3897485"/>
                </a:cubicBezTo>
                <a:cubicBezTo>
                  <a:pt x="2319458" y="3908134"/>
                  <a:pt x="2330050" y="3929432"/>
                  <a:pt x="2319458" y="3950730"/>
                </a:cubicBezTo>
                <a:cubicBezTo>
                  <a:pt x="2308867" y="3940081"/>
                  <a:pt x="2287685" y="3886837"/>
                  <a:pt x="2266503" y="3940081"/>
                </a:cubicBezTo>
                <a:cubicBezTo>
                  <a:pt x="2213547" y="3886837"/>
                  <a:pt x="2160591" y="3886837"/>
                  <a:pt x="2107636" y="3897485"/>
                </a:cubicBezTo>
                <a:cubicBezTo>
                  <a:pt x="2086453" y="3865539"/>
                  <a:pt x="2139409" y="3844241"/>
                  <a:pt x="2107636" y="3812294"/>
                </a:cubicBezTo>
                <a:cubicBezTo>
                  <a:pt x="2054680" y="3854890"/>
                  <a:pt x="2012315" y="3876188"/>
                  <a:pt x="1959360" y="3865539"/>
                </a:cubicBezTo>
                <a:cubicBezTo>
                  <a:pt x="1959360" y="3833592"/>
                  <a:pt x="1980542" y="3854890"/>
                  <a:pt x="1991133" y="3833592"/>
                </a:cubicBezTo>
                <a:cubicBezTo>
                  <a:pt x="1969951" y="3801646"/>
                  <a:pt x="1991133" y="3790997"/>
                  <a:pt x="1980542" y="3769699"/>
                </a:cubicBezTo>
                <a:cubicBezTo>
                  <a:pt x="1948769" y="3801646"/>
                  <a:pt x="1916995" y="3822943"/>
                  <a:pt x="1895813" y="3780348"/>
                </a:cubicBezTo>
                <a:cubicBezTo>
                  <a:pt x="1906404" y="3780348"/>
                  <a:pt x="1938178" y="3790997"/>
                  <a:pt x="1927586" y="3759050"/>
                </a:cubicBezTo>
                <a:cubicBezTo>
                  <a:pt x="1895813" y="3759050"/>
                  <a:pt x="1864040" y="3748401"/>
                  <a:pt x="1842857" y="3780348"/>
                </a:cubicBezTo>
                <a:cubicBezTo>
                  <a:pt x="1821675" y="3759050"/>
                  <a:pt x="1832266" y="3748401"/>
                  <a:pt x="1821675" y="3727104"/>
                </a:cubicBezTo>
                <a:cubicBezTo>
                  <a:pt x="1789902" y="3737752"/>
                  <a:pt x="1779311" y="3716455"/>
                  <a:pt x="1758128" y="3769699"/>
                </a:cubicBezTo>
                <a:cubicBezTo>
                  <a:pt x="1726355" y="3705806"/>
                  <a:pt x="1683990" y="3759050"/>
                  <a:pt x="1641626" y="3759050"/>
                </a:cubicBezTo>
                <a:cubicBezTo>
                  <a:pt x="1631035" y="3769699"/>
                  <a:pt x="1673399" y="3801646"/>
                  <a:pt x="1641626" y="3822943"/>
                </a:cubicBezTo>
                <a:cubicBezTo>
                  <a:pt x="1620444" y="3801646"/>
                  <a:pt x="1652217" y="3737752"/>
                  <a:pt x="1620444" y="3748401"/>
                </a:cubicBezTo>
                <a:cubicBezTo>
                  <a:pt x="1620444" y="3769699"/>
                  <a:pt x="1609852" y="3833592"/>
                  <a:pt x="1588670" y="3790997"/>
                </a:cubicBezTo>
                <a:cubicBezTo>
                  <a:pt x="1588670" y="3769699"/>
                  <a:pt x="1609852" y="3759050"/>
                  <a:pt x="1599261" y="3737752"/>
                </a:cubicBezTo>
                <a:cubicBezTo>
                  <a:pt x="1546306" y="3716455"/>
                  <a:pt x="1493350" y="3705806"/>
                  <a:pt x="1440394" y="3716455"/>
                </a:cubicBezTo>
                <a:cubicBezTo>
                  <a:pt x="1440394" y="3716455"/>
                  <a:pt x="1440394" y="3705806"/>
                  <a:pt x="1429803" y="3705806"/>
                </a:cubicBezTo>
                <a:cubicBezTo>
                  <a:pt x="1398030" y="3684508"/>
                  <a:pt x="1313301" y="3641913"/>
                  <a:pt x="1302710" y="3695157"/>
                </a:cubicBezTo>
                <a:cubicBezTo>
                  <a:pt x="1302710" y="3673859"/>
                  <a:pt x="1292119" y="3695157"/>
                  <a:pt x="1281527" y="3684508"/>
                </a:cubicBezTo>
                <a:cubicBezTo>
                  <a:pt x="1292119" y="3673859"/>
                  <a:pt x="1302710" y="3663210"/>
                  <a:pt x="1292119" y="3641913"/>
                </a:cubicBezTo>
                <a:cubicBezTo>
                  <a:pt x="1270936" y="3695157"/>
                  <a:pt x="1260345" y="3631264"/>
                  <a:pt x="1249754" y="3673859"/>
                </a:cubicBezTo>
                <a:cubicBezTo>
                  <a:pt x="1260345" y="3684508"/>
                  <a:pt x="1270936" y="3684508"/>
                  <a:pt x="1281527" y="3695157"/>
                </a:cubicBezTo>
                <a:cubicBezTo>
                  <a:pt x="1249754" y="3748401"/>
                  <a:pt x="1249754" y="3620615"/>
                  <a:pt x="1217981" y="3663210"/>
                </a:cubicBezTo>
                <a:cubicBezTo>
                  <a:pt x="1207389" y="3620615"/>
                  <a:pt x="1186207" y="3663210"/>
                  <a:pt x="1175616" y="3631264"/>
                </a:cubicBezTo>
                <a:cubicBezTo>
                  <a:pt x="1175616" y="3599317"/>
                  <a:pt x="1207389" y="3631264"/>
                  <a:pt x="1196798" y="3599317"/>
                </a:cubicBezTo>
                <a:cubicBezTo>
                  <a:pt x="1154434" y="3578019"/>
                  <a:pt x="1112069" y="3578019"/>
                  <a:pt x="1069705" y="3609966"/>
                </a:cubicBezTo>
                <a:cubicBezTo>
                  <a:pt x="1069705" y="3599317"/>
                  <a:pt x="1080296" y="3578019"/>
                  <a:pt x="1080296" y="3567370"/>
                </a:cubicBezTo>
                <a:cubicBezTo>
                  <a:pt x="1059114" y="3578019"/>
                  <a:pt x="1048522" y="3556722"/>
                  <a:pt x="1037931" y="3567370"/>
                </a:cubicBezTo>
                <a:cubicBezTo>
                  <a:pt x="1037931" y="3588668"/>
                  <a:pt x="1037931" y="3599317"/>
                  <a:pt x="1037931" y="3620615"/>
                </a:cubicBezTo>
                <a:cubicBezTo>
                  <a:pt x="1016749" y="3588668"/>
                  <a:pt x="1006158" y="3588668"/>
                  <a:pt x="984976" y="3588668"/>
                </a:cubicBezTo>
                <a:cubicBezTo>
                  <a:pt x="995567" y="3588668"/>
                  <a:pt x="984976" y="3641913"/>
                  <a:pt x="974385" y="3620615"/>
                </a:cubicBezTo>
                <a:cubicBezTo>
                  <a:pt x="984976" y="3546073"/>
                  <a:pt x="942611" y="3609966"/>
                  <a:pt x="921429" y="3567370"/>
                </a:cubicBezTo>
                <a:cubicBezTo>
                  <a:pt x="921429" y="3546073"/>
                  <a:pt x="942611" y="3535424"/>
                  <a:pt x="942611" y="3514126"/>
                </a:cubicBezTo>
                <a:cubicBezTo>
                  <a:pt x="921429" y="3556722"/>
                  <a:pt x="900247" y="3514126"/>
                  <a:pt x="879064" y="3535424"/>
                </a:cubicBezTo>
                <a:cubicBezTo>
                  <a:pt x="900247" y="3578019"/>
                  <a:pt x="847291" y="3578019"/>
                  <a:pt x="836700" y="3567370"/>
                </a:cubicBezTo>
                <a:cubicBezTo>
                  <a:pt x="857882" y="3546073"/>
                  <a:pt x="868473" y="3524775"/>
                  <a:pt x="857882" y="3482180"/>
                </a:cubicBezTo>
                <a:cubicBezTo>
                  <a:pt x="847291" y="3492828"/>
                  <a:pt x="836700" y="3535424"/>
                  <a:pt x="826109" y="3514126"/>
                </a:cubicBezTo>
                <a:cubicBezTo>
                  <a:pt x="836700" y="3428935"/>
                  <a:pt x="751971" y="3439584"/>
                  <a:pt x="720197" y="3439584"/>
                </a:cubicBezTo>
                <a:cubicBezTo>
                  <a:pt x="730789" y="3450233"/>
                  <a:pt x="730789" y="3460882"/>
                  <a:pt x="720197" y="3471531"/>
                </a:cubicBezTo>
                <a:cubicBezTo>
                  <a:pt x="699015" y="3428935"/>
                  <a:pt x="709607" y="3471531"/>
                  <a:pt x="688424" y="3471531"/>
                </a:cubicBezTo>
                <a:cubicBezTo>
                  <a:pt x="688424" y="3471531"/>
                  <a:pt x="688424" y="3471531"/>
                  <a:pt x="667242" y="3428935"/>
                </a:cubicBezTo>
                <a:cubicBezTo>
                  <a:pt x="688424" y="3407637"/>
                  <a:pt x="677833" y="3375691"/>
                  <a:pt x="677833" y="3354393"/>
                </a:cubicBezTo>
                <a:cubicBezTo>
                  <a:pt x="709607" y="3375691"/>
                  <a:pt x="709607" y="3396989"/>
                  <a:pt x="741380" y="3354393"/>
                </a:cubicBezTo>
                <a:cubicBezTo>
                  <a:pt x="773153" y="3428935"/>
                  <a:pt x="773153" y="3375691"/>
                  <a:pt x="804926" y="3439584"/>
                </a:cubicBezTo>
                <a:cubicBezTo>
                  <a:pt x="794335" y="3407637"/>
                  <a:pt x="815518" y="3375691"/>
                  <a:pt x="836700" y="3396989"/>
                </a:cubicBezTo>
                <a:cubicBezTo>
                  <a:pt x="826109" y="3407637"/>
                  <a:pt x="815518" y="3418286"/>
                  <a:pt x="815518" y="3439584"/>
                </a:cubicBezTo>
                <a:cubicBezTo>
                  <a:pt x="826109" y="3418286"/>
                  <a:pt x="826109" y="3492828"/>
                  <a:pt x="847291" y="3460882"/>
                </a:cubicBezTo>
                <a:cubicBezTo>
                  <a:pt x="857882" y="3428935"/>
                  <a:pt x="847291" y="3386340"/>
                  <a:pt x="868473" y="3354393"/>
                </a:cubicBezTo>
                <a:cubicBezTo>
                  <a:pt x="879064" y="3396989"/>
                  <a:pt x="836700" y="3418286"/>
                  <a:pt x="868473" y="3460882"/>
                </a:cubicBezTo>
                <a:cubicBezTo>
                  <a:pt x="889656" y="3396989"/>
                  <a:pt x="921429" y="3514126"/>
                  <a:pt x="942611" y="3450233"/>
                </a:cubicBezTo>
                <a:cubicBezTo>
                  <a:pt x="932020" y="3418286"/>
                  <a:pt x="910838" y="3386340"/>
                  <a:pt x="932020" y="3365042"/>
                </a:cubicBezTo>
                <a:cubicBezTo>
                  <a:pt x="942611" y="3407637"/>
                  <a:pt x="953202" y="3407637"/>
                  <a:pt x="953202" y="3460882"/>
                </a:cubicBezTo>
                <a:cubicBezTo>
                  <a:pt x="995567" y="3386340"/>
                  <a:pt x="1048522" y="3439584"/>
                  <a:pt x="1090887" y="3450233"/>
                </a:cubicBezTo>
                <a:lnTo>
                  <a:pt x="1099597" y="3423961"/>
                </a:lnTo>
                <a:lnTo>
                  <a:pt x="1108429" y="3442080"/>
                </a:lnTo>
                <a:cubicBezTo>
                  <a:pt x="1112731" y="3448902"/>
                  <a:pt x="1117365" y="3452896"/>
                  <a:pt x="1122660" y="3450233"/>
                </a:cubicBezTo>
                <a:cubicBezTo>
                  <a:pt x="1122660" y="3418286"/>
                  <a:pt x="1122660" y="3396989"/>
                  <a:pt x="1143843" y="3407637"/>
                </a:cubicBezTo>
                <a:cubicBezTo>
                  <a:pt x="1112069" y="3450233"/>
                  <a:pt x="1154434" y="3439584"/>
                  <a:pt x="1165025" y="3482180"/>
                </a:cubicBezTo>
                <a:cubicBezTo>
                  <a:pt x="1196798" y="3439584"/>
                  <a:pt x="1292119" y="3514126"/>
                  <a:pt x="1313301" y="3418286"/>
                </a:cubicBezTo>
                <a:cubicBezTo>
                  <a:pt x="1334483" y="3439584"/>
                  <a:pt x="1323892" y="3460882"/>
                  <a:pt x="1323892" y="3471531"/>
                </a:cubicBezTo>
                <a:cubicBezTo>
                  <a:pt x="1355665" y="3471531"/>
                  <a:pt x="1387439" y="3503477"/>
                  <a:pt x="1419212" y="3471531"/>
                </a:cubicBezTo>
                <a:cubicBezTo>
                  <a:pt x="1408621" y="3492828"/>
                  <a:pt x="1408621" y="3514126"/>
                  <a:pt x="1408621" y="3524775"/>
                </a:cubicBezTo>
                <a:cubicBezTo>
                  <a:pt x="1429803" y="3524775"/>
                  <a:pt x="1440394" y="3535424"/>
                  <a:pt x="1450986" y="3492828"/>
                </a:cubicBezTo>
                <a:cubicBezTo>
                  <a:pt x="1450986" y="3482180"/>
                  <a:pt x="1429803" y="3460882"/>
                  <a:pt x="1440394" y="3450233"/>
                </a:cubicBezTo>
                <a:cubicBezTo>
                  <a:pt x="1450986" y="3471531"/>
                  <a:pt x="1461577" y="3439584"/>
                  <a:pt x="1472168" y="3471531"/>
                </a:cubicBezTo>
                <a:cubicBezTo>
                  <a:pt x="1461577" y="3492828"/>
                  <a:pt x="1461577" y="3514126"/>
                  <a:pt x="1472168" y="3546073"/>
                </a:cubicBezTo>
                <a:cubicBezTo>
                  <a:pt x="1514532" y="3471531"/>
                  <a:pt x="1567488" y="3620615"/>
                  <a:pt x="1588670" y="3514126"/>
                </a:cubicBezTo>
                <a:cubicBezTo>
                  <a:pt x="1599261" y="3524775"/>
                  <a:pt x="1609852" y="3535424"/>
                  <a:pt x="1609852" y="3556722"/>
                </a:cubicBezTo>
                <a:cubicBezTo>
                  <a:pt x="1620444" y="3514126"/>
                  <a:pt x="1641626" y="3556722"/>
                  <a:pt x="1641626" y="3524775"/>
                </a:cubicBezTo>
                <a:cubicBezTo>
                  <a:pt x="1631035" y="3514126"/>
                  <a:pt x="1620444" y="3514126"/>
                  <a:pt x="1620444" y="3492828"/>
                </a:cubicBezTo>
                <a:cubicBezTo>
                  <a:pt x="1652217" y="3492828"/>
                  <a:pt x="1683990" y="3546073"/>
                  <a:pt x="1705173" y="3556722"/>
                </a:cubicBezTo>
                <a:cubicBezTo>
                  <a:pt x="1705173" y="3546073"/>
                  <a:pt x="1715764" y="3535424"/>
                  <a:pt x="1705173" y="3514126"/>
                </a:cubicBezTo>
                <a:cubicBezTo>
                  <a:pt x="1705173" y="3503477"/>
                  <a:pt x="1694582" y="3503477"/>
                  <a:pt x="1683990" y="3492828"/>
                </a:cubicBezTo>
                <a:cubicBezTo>
                  <a:pt x="1747537" y="3439584"/>
                  <a:pt x="1811084" y="3567370"/>
                  <a:pt x="1874631" y="3482180"/>
                </a:cubicBezTo>
                <a:cubicBezTo>
                  <a:pt x="1895813" y="3524775"/>
                  <a:pt x="1864040" y="3492828"/>
                  <a:pt x="1874631" y="3524775"/>
                </a:cubicBezTo>
                <a:cubicBezTo>
                  <a:pt x="1916995" y="3556722"/>
                  <a:pt x="1959360" y="3535424"/>
                  <a:pt x="1991133" y="3556722"/>
                </a:cubicBezTo>
                <a:cubicBezTo>
                  <a:pt x="2033498" y="3482180"/>
                  <a:pt x="2097045" y="3652561"/>
                  <a:pt x="2128818" y="3546073"/>
                </a:cubicBezTo>
                <a:cubicBezTo>
                  <a:pt x="2139409" y="3609966"/>
                  <a:pt x="2171183" y="3524775"/>
                  <a:pt x="2202956" y="3599317"/>
                </a:cubicBezTo>
                <a:cubicBezTo>
                  <a:pt x="2224138" y="3556722"/>
                  <a:pt x="2245320" y="3588668"/>
                  <a:pt x="2266503" y="3578019"/>
                </a:cubicBezTo>
                <a:cubicBezTo>
                  <a:pt x="2255912" y="3652561"/>
                  <a:pt x="2330050" y="3641913"/>
                  <a:pt x="2361823" y="3567370"/>
                </a:cubicBezTo>
                <a:cubicBezTo>
                  <a:pt x="2372414" y="3588668"/>
                  <a:pt x="2361823" y="3609966"/>
                  <a:pt x="2361823" y="3631264"/>
                </a:cubicBezTo>
                <a:cubicBezTo>
                  <a:pt x="2383005" y="3599317"/>
                  <a:pt x="2393596" y="3663210"/>
                  <a:pt x="2404187" y="3641913"/>
                </a:cubicBezTo>
                <a:cubicBezTo>
                  <a:pt x="2404187" y="3609966"/>
                  <a:pt x="2414779" y="3567370"/>
                  <a:pt x="2435961" y="3599317"/>
                </a:cubicBezTo>
                <a:cubicBezTo>
                  <a:pt x="2425370" y="3609966"/>
                  <a:pt x="2404187" y="3631264"/>
                  <a:pt x="2414779" y="3652561"/>
                </a:cubicBezTo>
                <a:cubicBezTo>
                  <a:pt x="2435961" y="3684508"/>
                  <a:pt x="2457143" y="3609966"/>
                  <a:pt x="2478326" y="3609966"/>
                </a:cubicBezTo>
                <a:cubicBezTo>
                  <a:pt x="2467734" y="3641913"/>
                  <a:pt x="2478326" y="3641913"/>
                  <a:pt x="2488916" y="3663210"/>
                </a:cubicBezTo>
                <a:cubicBezTo>
                  <a:pt x="2520690" y="3620615"/>
                  <a:pt x="2541872" y="3641913"/>
                  <a:pt x="2563054" y="3588668"/>
                </a:cubicBezTo>
                <a:cubicBezTo>
                  <a:pt x="2552463" y="3588668"/>
                  <a:pt x="2552463" y="3578019"/>
                  <a:pt x="2563054" y="3556722"/>
                </a:cubicBezTo>
                <a:cubicBezTo>
                  <a:pt x="2563054" y="3556722"/>
                  <a:pt x="2563054" y="3567370"/>
                  <a:pt x="2573646" y="3567370"/>
                </a:cubicBezTo>
                <a:cubicBezTo>
                  <a:pt x="2573646" y="3546073"/>
                  <a:pt x="2552463" y="3524775"/>
                  <a:pt x="2563054" y="3514126"/>
                </a:cubicBezTo>
                <a:cubicBezTo>
                  <a:pt x="2605419" y="3556722"/>
                  <a:pt x="2605419" y="3482180"/>
                  <a:pt x="2647783" y="3556722"/>
                </a:cubicBezTo>
                <a:cubicBezTo>
                  <a:pt x="2637192" y="3578019"/>
                  <a:pt x="2594828" y="3535424"/>
                  <a:pt x="2626601" y="3599317"/>
                </a:cubicBezTo>
                <a:cubicBezTo>
                  <a:pt x="2616010" y="3631264"/>
                  <a:pt x="2573646" y="3578019"/>
                  <a:pt x="2584237" y="3620615"/>
                </a:cubicBezTo>
                <a:cubicBezTo>
                  <a:pt x="2594828" y="3631264"/>
                  <a:pt x="2616010" y="3599317"/>
                  <a:pt x="2626601" y="3663210"/>
                </a:cubicBezTo>
                <a:cubicBezTo>
                  <a:pt x="2647783" y="3609966"/>
                  <a:pt x="2658375" y="3663210"/>
                  <a:pt x="2679557" y="3631264"/>
                </a:cubicBezTo>
                <a:cubicBezTo>
                  <a:pt x="2668966" y="3599317"/>
                  <a:pt x="2658375" y="3620615"/>
                  <a:pt x="2647783" y="3609966"/>
                </a:cubicBezTo>
                <a:cubicBezTo>
                  <a:pt x="2668966" y="3588668"/>
                  <a:pt x="2647783" y="3567370"/>
                  <a:pt x="2647783" y="3556722"/>
                </a:cubicBezTo>
                <a:cubicBezTo>
                  <a:pt x="2658375" y="3524775"/>
                  <a:pt x="2679557" y="3524775"/>
                  <a:pt x="2690148" y="3546073"/>
                </a:cubicBezTo>
                <a:cubicBezTo>
                  <a:pt x="2690148" y="3556722"/>
                  <a:pt x="2668966" y="3578019"/>
                  <a:pt x="2679557" y="3588668"/>
                </a:cubicBezTo>
                <a:cubicBezTo>
                  <a:pt x="2679557" y="3578019"/>
                  <a:pt x="2690148" y="3599317"/>
                  <a:pt x="2690148" y="3588668"/>
                </a:cubicBezTo>
                <a:cubicBezTo>
                  <a:pt x="2711330" y="3578019"/>
                  <a:pt x="2690148" y="3546073"/>
                  <a:pt x="2711330" y="3535424"/>
                </a:cubicBezTo>
                <a:cubicBezTo>
                  <a:pt x="2753695" y="3578019"/>
                  <a:pt x="2817241" y="3514126"/>
                  <a:pt x="2849015" y="3631264"/>
                </a:cubicBezTo>
                <a:cubicBezTo>
                  <a:pt x="2859606" y="3620615"/>
                  <a:pt x="2891379" y="3641913"/>
                  <a:pt x="2880789" y="3599317"/>
                </a:cubicBezTo>
                <a:cubicBezTo>
                  <a:pt x="2870197" y="3567370"/>
                  <a:pt x="2849015" y="3609966"/>
                  <a:pt x="2849015" y="3556722"/>
                </a:cubicBezTo>
                <a:cubicBezTo>
                  <a:pt x="2880789" y="3588668"/>
                  <a:pt x="2954927" y="3546073"/>
                  <a:pt x="2933745" y="3641913"/>
                </a:cubicBezTo>
                <a:cubicBezTo>
                  <a:pt x="2944335" y="3652561"/>
                  <a:pt x="2954927" y="3641913"/>
                  <a:pt x="2954927" y="3641913"/>
                </a:cubicBezTo>
                <a:cubicBezTo>
                  <a:pt x="2976108" y="3620615"/>
                  <a:pt x="2954927" y="3599317"/>
                  <a:pt x="2976108" y="3578019"/>
                </a:cubicBezTo>
                <a:cubicBezTo>
                  <a:pt x="3050246" y="3588668"/>
                  <a:pt x="3145567" y="3641913"/>
                  <a:pt x="3209114" y="3599317"/>
                </a:cubicBezTo>
                <a:cubicBezTo>
                  <a:pt x="3293843" y="3663210"/>
                  <a:pt x="3378571" y="3641913"/>
                  <a:pt x="3463300" y="3663210"/>
                </a:cubicBezTo>
                <a:cubicBezTo>
                  <a:pt x="3463300" y="3652561"/>
                  <a:pt x="3463300" y="3641913"/>
                  <a:pt x="3463300" y="3631264"/>
                </a:cubicBezTo>
                <a:cubicBezTo>
                  <a:pt x="3516256" y="3716455"/>
                  <a:pt x="3632758" y="3663210"/>
                  <a:pt x="3706896" y="3695157"/>
                </a:cubicBezTo>
                <a:cubicBezTo>
                  <a:pt x="3706896" y="3684508"/>
                  <a:pt x="3706896" y="3673859"/>
                  <a:pt x="3706896" y="3652561"/>
                </a:cubicBezTo>
                <a:cubicBezTo>
                  <a:pt x="3759852" y="3695157"/>
                  <a:pt x="3823399" y="3673859"/>
                  <a:pt x="3876355" y="3705806"/>
                </a:cubicBezTo>
                <a:cubicBezTo>
                  <a:pt x="3865764" y="3695157"/>
                  <a:pt x="3865764" y="3684508"/>
                  <a:pt x="3876355" y="3673859"/>
                </a:cubicBezTo>
                <a:cubicBezTo>
                  <a:pt x="3897537" y="3727104"/>
                  <a:pt x="3939902" y="3748401"/>
                  <a:pt x="3950492" y="3684508"/>
                </a:cubicBezTo>
                <a:cubicBezTo>
                  <a:pt x="4014039" y="3759050"/>
                  <a:pt x="4077587" y="3663210"/>
                  <a:pt x="4130542" y="3737752"/>
                </a:cubicBezTo>
                <a:cubicBezTo>
                  <a:pt x="4130542" y="3695157"/>
                  <a:pt x="4183498" y="3716455"/>
                  <a:pt x="4162316" y="3759050"/>
                </a:cubicBezTo>
                <a:cubicBezTo>
                  <a:pt x="4151724" y="3716455"/>
                  <a:pt x="4119951" y="3748401"/>
                  <a:pt x="4130542" y="3780348"/>
                </a:cubicBezTo>
                <a:cubicBezTo>
                  <a:pt x="4151724" y="3801646"/>
                  <a:pt x="4141133" y="3822943"/>
                  <a:pt x="4151724" y="3854890"/>
                </a:cubicBezTo>
                <a:cubicBezTo>
                  <a:pt x="4194089" y="3833592"/>
                  <a:pt x="4183498" y="3759050"/>
                  <a:pt x="4183498" y="3737752"/>
                </a:cubicBezTo>
                <a:cubicBezTo>
                  <a:pt x="4236454" y="3759050"/>
                  <a:pt x="4278818" y="3737752"/>
                  <a:pt x="4321183" y="3727104"/>
                </a:cubicBezTo>
                <a:cubicBezTo>
                  <a:pt x="4331773" y="3737752"/>
                  <a:pt x="4321183" y="3759050"/>
                  <a:pt x="4331773" y="3769699"/>
                </a:cubicBezTo>
                <a:cubicBezTo>
                  <a:pt x="4448276" y="3695157"/>
                  <a:pt x="4585960" y="3801646"/>
                  <a:pt x="4691872" y="3748401"/>
                </a:cubicBezTo>
                <a:cubicBezTo>
                  <a:pt x="4713054" y="3780348"/>
                  <a:pt x="4713054" y="3769699"/>
                  <a:pt x="4734237" y="3801646"/>
                </a:cubicBezTo>
                <a:cubicBezTo>
                  <a:pt x="4734237" y="3790997"/>
                  <a:pt x="4734237" y="3780348"/>
                  <a:pt x="4744827" y="3769699"/>
                </a:cubicBezTo>
                <a:cubicBezTo>
                  <a:pt x="4924877" y="3801646"/>
                  <a:pt x="5094335" y="3759050"/>
                  <a:pt x="5274385" y="3801646"/>
                </a:cubicBezTo>
                <a:cubicBezTo>
                  <a:pt x="5284975" y="3759050"/>
                  <a:pt x="5327340" y="3790997"/>
                  <a:pt x="5359114" y="3833592"/>
                </a:cubicBezTo>
                <a:cubicBezTo>
                  <a:pt x="5390886" y="3769699"/>
                  <a:pt x="5412069" y="3822943"/>
                  <a:pt x="5443843" y="3822943"/>
                </a:cubicBezTo>
                <a:cubicBezTo>
                  <a:pt x="5454433" y="3780348"/>
                  <a:pt x="5592118" y="3801646"/>
                  <a:pt x="5645074" y="3780348"/>
                </a:cubicBezTo>
                <a:cubicBezTo>
                  <a:pt x="5634483" y="3801646"/>
                  <a:pt x="5634483" y="3812294"/>
                  <a:pt x="5645074" y="3833592"/>
                </a:cubicBezTo>
                <a:cubicBezTo>
                  <a:pt x="5698029" y="3759050"/>
                  <a:pt x="5740394" y="3854890"/>
                  <a:pt x="5761577" y="3790997"/>
                </a:cubicBezTo>
                <a:cubicBezTo>
                  <a:pt x="5772167" y="3801646"/>
                  <a:pt x="5772167" y="3812294"/>
                  <a:pt x="5772167" y="3833592"/>
                </a:cubicBezTo>
                <a:cubicBezTo>
                  <a:pt x="5793350" y="3833592"/>
                  <a:pt x="5803941" y="3812294"/>
                  <a:pt x="5803941" y="3790997"/>
                </a:cubicBezTo>
                <a:cubicBezTo>
                  <a:pt x="5825123" y="3822943"/>
                  <a:pt x="5825123" y="3759050"/>
                  <a:pt x="5825123" y="3822943"/>
                </a:cubicBezTo>
                <a:cubicBezTo>
                  <a:pt x="5867488" y="3801646"/>
                  <a:pt x="5899261" y="3833592"/>
                  <a:pt x="5931035" y="3790997"/>
                </a:cubicBezTo>
                <a:cubicBezTo>
                  <a:pt x="5920443" y="3801646"/>
                  <a:pt x="5920443" y="3812294"/>
                  <a:pt x="5931035" y="3833592"/>
                </a:cubicBezTo>
                <a:cubicBezTo>
                  <a:pt x="5952217" y="3801646"/>
                  <a:pt x="5983990" y="3844241"/>
                  <a:pt x="6005173" y="3801646"/>
                </a:cubicBezTo>
                <a:cubicBezTo>
                  <a:pt x="5994581" y="3801646"/>
                  <a:pt x="6015764" y="3854890"/>
                  <a:pt x="6026354" y="3833592"/>
                </a:cubicBezTo>
                <a:cubicBezTo>
                  <a:pt x="6047537" y="3822943"/>
                  <a:pt x="6015764" y="3801646"/>
                  <a:pt x="6036946" y="3780348"/>
                </a:cubicBezTo>
                <a:cubicBezTo>
                  <a:pt x="6068719" y="3833592"/>
                  <a:pt x="6111083" y="3833592"/>
                  <a:pt x="6153448" y="3790997"/>
                </a:cubicBezTo>
                <a:cubicBezTo>
                  <a:pt x="6174631" y="3844241"/>
                  <a:pt x="6206404" y="3780348"/>
                  <a:pt x="6248769" y="3790997"/>
                </a:cubicBezTo>
                <a:cubicBezTo>
                  <a:pt x="6269950" y="3790997"/>
                  <a:pt x="6322906" y="3844241"/>
                  <a:pt x="6333498" y="3780348"/>
                </a:cubicBezTo>
                <a:cubicBezTo>
                  <a:pt x="6450000" y="3865539"/>
                  <a:pt x="6534729" y="3748401"/>
                  <a:pt x="6640641" y="3812294"/>
                </a:cubicBezTo>
                <a:cubicBezTo>
                  <a:pt x="6640641" y="3801646"/>
                  <a:pt x="6630049" y="3790997"/>
                  <a:pt x="6630049" y="3780348"/>
                </a:cubicBezTo>
                <a:cubicBezTo>
                  <a:pt x="6651231" y="3780348"/>
                  <a:pt x="6640641" y="3790997"/>
                  <a:pt x="6651231" y="3812294"/>
                </a:cubicBezTo>
                <a:cubicBezTo>
                  <a:pt x="6704187" y="3748401"/>
                  <a:pt x="6831281" y="3812294"/>
                  <a:pt x="6916009" y="3769699"/>
                </a:cubicBezTo>
                <a:cubicBezTo>
                  <a:pt x="6905419" y="3780348"/>
                  <a:pt x="6905419" y="3780348"/>
                  <a:pt x="6916009" y="3790997"/>
                </a:cubicBezTo>
                <a:cubicBezTo>
                  <a:pt x="6968965" y="3748401"/>
                  <a:pt x="7021920" y="3780348"/>
                  <a:pt x="7074876" y="3790997"/>
                </a:cubicBezTo>
                <a:cubicBezTo>
                  <a:pt x="7149014" y="3748401"/>
                  <a:pt x="7233743" y="3716455"/>
                  <a:pt x="7276108" y="3812294"/>
                </a:cubicBezTo>
                <a:cubicBezTo>
                  <a:pt x="7297290" y="3790997"/>
                  <a:pt x="7276108" y="3759050"/>
                  <a:pt x="7286699" y="3737752"/>
                </a:cubicBezTo>
                <a:cubicBezTo>
                  <a:pt x="7307881" y="3790997"/>
                  <a:pt x="7329064" y="3716455"/>
                  <a:pt x="7350246" y="3748401"/>
                </a:cubicBezTo>
                <a:cubicBezTo>
                  <a:pt x="7339654" y="3759050"/>
                  <a:pt x="7329064" y="3748401"/>
                  <a:pt x="7329064" y="3769699"/>
                </a:cubicBezTo>
                <a:cubicBezTo>
                  <a:pt x="7350246" y="3759050"/>
                  <a:pt x="7360836" y="3769699"/>
                  <a:pt x="7371428" y="3727104"/>
                </a:cubicBezTo>
                <a:cubicBezTo>
                  <a:pt x="7487930" y="3780348"/>
                  <a:pt x="7615024" y="3673859"/>
                  <a:pt x="7731526" y="3748401"/>
                </a:cubicBezTo>
                <a:cubicBezTo>
                  <a:pt x="7742118" y="3727104"/>
                  <a:pt x="7752708" y="3705806"/>
                  <a:pt x="7742118" y="3684508"/>
                </a:cubicBezTo>
                <a:cubicBezTo>
                  <a:pt x="6121675" y="3737752"/>
                  <a:pt x="4511823" y="3780348"/>
                  <a:pt x="2901971" y="3439584"/>
                </a:cubicBezTo>
                <a:cubicBezTo>
                  <a:pt x="2838424" y="3428935"/>
                  <a:pt x="2753695" y="3439584"/>
                  <a:pt x="2721922" y="3396989"/>
                </a:cubicBezTo>
                <a:cubicBezTo>
                  <a:pt x="2679557" y="3439584"/>
                  <a:pt x="2647783" y="3396989"/>
                  <a:pt x="2616010" y="3428935"/>
                </a:cubicBezTo>
                <a:cubicBezTo>
                  <a:pt x="2605419" y="3428935"/>
                  <a:pt x="2594828" y="3375691"/>
                  <a:pt x="2594828" y="3396989"/>
                </a:cubicBezTo>
                <a:cubicBezTo>
                  <a:pt x="2584237" y="3450233"/>
                  <a:pt x="2531281" y="3386340"/>
                  <a:pt x="2520690" y="3375691"/>
                </a:cubicBezTo>
                <a:cubicBezTo>
                  <a:pt x="2478326" y="3354393"/>
                  <a:pt x="2435961" y="3418286"/>
                  <a:pt x="2425370" y="3375691"/>
                </a:cubicBezTo>
                <a:cubicBezTo>
                  <a:pt x="2435961" y="3365042"/>
                  <a:pt x="2457143" y="3354393"/>
                  <a:pt x="2467734" y="3365042"/>
                </a:cubicBezTo>
                <a:cubicBezTo>
                  <a:pt x="2435961" y="3258553"/>
                  <a:pt x="2351232" y="3418286"/>
                  <a:pt x="2319458" y="3311798"/>
                </a:cubicBezTo>
                <a:cubicBezTo>
                  <a:pt x="2255912" y="3396989"/>
                  <a:pt x="2160591" y="3247904"/>
                  <a:pt x="2139409" y="3343744"/>
                </a:cubicBezTo>
                <a:cubicBezTo>
                  <a:pt x="2128818" y="3322447"/>
                  <a:pt x="2118227" y="3343744"/>
                  <a:pt x="2107636" y="3311798"/>
                </a:cubicBezTo>
                <a:cubicBezTo>
                  <a:pt x="2097045" y="3354393"/>
                  <a:pt x="2044089" y="3343744"/>
                  <a:pt x="2044089" y="3279851"/>
                </a:cubicBezTo>
                <a:cubicBezTo>
                  <a:pt x="2001724" y="3279851"/>
                  <a:pt x="1959360" y="3333095"/>
                  <a:pt x="1916995" y="3279851"/>
                </a:cubicBezTo>
                <a:cubicBezTo>
                  <a:pt x="1906404" y="3258553"/>
                  <a:pt x="1938178" y="3247904"/>
                  <a:pt x="1927586" y="3226607"/>
                </a:cubicBezTo>
                <a:cubicBezTo>
                  <a:pt x="1916995" y="3237256"/>
                  <a:pt x="1895813" y="3247904"/>
                  <a:pt x="1906404" y="3269202"/>
                </a:cubicBezTo>
                <a:cubicBezTo>
                  <a:pt x="1853449" y="3301149"/>
                  <a:pt x="1811084" y="3215958"/>
                  <a:pt x="1747537" y="3269202"/>
                </a:cubicBezTo>
                <a:cubicBezTo>
                  <a:pt x="1758128" y="3226607"/>
                  <a:pt x="1726355" y="3226607"/>
                  <a:pt x="1715764" y="3279851"/>
                </a:cubicBezTo>
                <a:cubicBezTo>
                  <a:pt x="1705173" y="3258553"/>
                  <a:pt x="1715764" y="3247904"/>
                  <a:pt x="1715764" y="3226607"/>
                </a:cubicBezTo>
                <a:cubicBezTo>
                  <a:pt x="1694582" y="3247904"/>
                  <a:pt x="1662808" y="3194660"/>
                  <a:pt x="1652217" y="3258553"/>
                </a:cubicBezTo>
                <a:cubicBezTo>
                  <a:pt x="1631035" y="3247904"/>
                  <a:pt x="1609852" y="3247904"/>
                  <a:pt x="1588670" y="3237256"/>
                </a:cubicBezTo>
                <a:cubicBezTo>
                  <a:pt x="1567488" y="3141416"/>
                  <a:pt x="1450986" y="3226607"/>
                  <a:pt x="1387439" y="3130767"/>
                </a:cubicBezTo>
                <a:cubicBezTo>
                  <a:pt x="1323892" y="3205309"/>
                  <a:pt x="1270936" y="3045576"/>
                  <a:pt x="1207389" y="3141416"/>
                </a:cubicBezTo>
                <a:cubicBezTo>
                  <a:pt x="1196798" y="3098820"/>
                  <a:pt x="1186207" y="3152065"/>
                  <a:pt x="1175616" y="3109469"/>
                </a:cubicBezTo>
                <a:cubicBezTo>
                  <a:pt x="1207389" y="3066874"/>
                  <a:pt x="1260345" y="3109469"/>
                  <a:pt x="1302710" y="3088171"/>
                </a:cubicBezTo>
                <a:cubicBezTo>
                  <a:pt x="1313301" y="3066874"/>
                  <a:pt x="1313301" y="3045576"/>
                  <a:pt x="1313301" y="3024278"/>
                </a:cubicBezTo>
                <a:cubicBezTo>
                  <a:pt x="1302710" y="3013629"/>
                  <a:pt x="1281527" y="3013629"/>
                  <a:pt x="1270936" y="3045576"/>
                </a:cubicBezTo>
                <a:cubicBezTo>
                  <a:pt x="1249754" y="3024278"/>
                  <a:pt x="1302710" y="3002980"/>
                  <a:pt x="1270936" y="2971034"/>
                </a:cubicBezTo>
                <a:cubicBezTo>
                  <a:pt x="1270936" y="3013629"/>
                  <a:pt x="1217981" y="2971034"/>
                  <a:pt x="1228572" y="3034927"/>
                </a:cubicBezTo>
                <a:cubicBezTo>
                  <a:pt x="1207389" y="3002980"/>
                  <a:pt x="1186207" y="3056225"/>
                  <a:pt x="1165025" y="3013629"/>
                </a:cubicBezTo>
                <a:cubicBezTo>
                  <a:pt x="1186207" y="3066874"/>
                  <a:pt x="1165025" y="3056225"/>
                  <a:pt x="1154434" y="3098820"/>
                </a:cubicBezTo>
                <a:cubicBezTo>
                  <a:pt x="1133252" y="3056225"/>
                  <a:pt x="1112069" y="3077523"/>
                  <a:pt x="1090887" y="3109469"/>
                </a:cubicBezTo>
                <a:cubicBezTo>
                  <a:pt x="1069705" y="3088171"/>
                  <a:pt x="1090887" y="3066874"/>
                  <a:pt x="1080296" y="3056225"/>
                </a:cubicBezTo>
                <a:cubicBezTo>
                  <a:pt x="1048522" y="3066874"/>
                  <a:pt x="995567" y="3056225"/>
                  <a:pt x="974385" y="3013629"/>
                </a:cubicBezTo>
                <a:cubicBezTo>
                  <a:pt x="1006158" y="3034927"/>
                  <a:pt x="1027340" y="3002980"/>
                  <a:pt x="1048522" y="3013629"/>
                </a:cubicBezTo>
                <a:cubicBezTo>
                  <a:pt x="1037931" y="2981683"/>
                  <a:pt x="1048522" y="2960385"/>
                  <a:pt x="1027340" y="2928438"/>
                </a:cubicBezTo>
                <a:cubicBezTo>
                  <a:pt x="1027340" y="2971034"/>
                  <a:pt x="1016749" y="2949736"/>
                  <a:pt x="995567" y="2981683"/>
                </a:cubicBezTo>
                <a:cubicBezTo>
                  <a:pt x="1006158" y="2917790"/>
                  <a:pt x="900247" y="2864545"/>
                  <a:pt x="879064" y="2917790"/>
                </a:cubicBezTo>
                <a:cubicBezTo>
                  <a:pt x="857882" y="2896492"/>
                  <a:pt x="889656" y="2885843"/>
                  <a:pt x="868473" y="2864545"/>
                </a:cubicBezTo>
                <a:cubicBezTo>
                  <a:pt x="857882" y="2875194"/>
                  <a:pt x="857882" y="2864545"/>
                  <a:pt x="857882" y="2875194"/>
                </a:cubicBezTo>
                <a:cubicBezTo>
                  <a:pt x="847291" y="2917790"/>
                  <a:pt x="836700" y="2939087"/>
                  <a:pt x="857882" y="2971034"/>
                </a:cubicBezTo>
                <a:cubicBezTo>
                  <a:pt x="847291" y="2960385"/>
                  <a:pt x="826109" y="2960385"/>
                  <a:pt x="815518" y="2960385"/>
                </a:cubicBezTo>
                <a:cubicBezTo>
                  <a:pt x="815518" y="3002980"/>
                  <a:pt x="847291" y="2981683"/>
                  <a:pt x="836700" y="3013629"/>
                </a:cubicBezTo>
                <a:cubicBezTo>
                  <a:pt x="826109" y="2971034"/>
                  <a:pt x="804926" y="3034927"/>
                  <a:pt x="794335" y="2981683"/>
                </a:cubicBezTo>
                <a:cubicBezTo>
                  <a:pt x="794335" y="2939087"/>
                  <a:pt x="815518" y="2960385"/>
                  <a:pt x="815518" y="2917790"/>
                </a:cubicBezTo>
                <a:cubicBezTo>
                  <a:pt x="804926" y="2885843"/>
                  <a:pt x="783744" y="2928438"/>
                  <a:pt x="762562" y="2907141"/>
                </a:cubicBezTo>
                <a:cubicBezTo>
                  <a:pt x="783744" y="2875194"/>
                  <a:pt x="751971" y="2853896"/>
                  <a:pt x="762562" y="2832599"/>
                </a:cubicBezTo>
                <a:cubicBezTo>
                  <a:pt x="783744" y="2832599"/>
                  <a:pt x="815518" y="2811301"/>
                  <a:pt x="804926" y="2768705"/>
                </a:cubicBezTo>
                <a:cubicBezTo>
                  <a:pt x="794335" y="2758056"/>
                  <a:pt x="773153" y="2821950"/>
                  <a:pt x="762562" y="2800652"/>
                </a:cubicBezTo>
                <a:cubicBezTo>
                  <a:pt x="783744" y="2768705"/>
                  <a:pt x="730789" y="2758056"/>
                  <a:pt x="751971" y="2726110"/>
                </a:cubicBezTo>
                <a:cubicBezTo>
                  <a:pt x="741380" y="2726110"/>
                  <a:pt x="699015" y="2736759"/>
                  <a:pt x="730789" y="2790003"/>
                </a:cubicBezTo>
                <a:cubicBezTo>
                  <a:pt x="741380" y="2736759"/>
                  <a:pt x="741380" y="2811301"/>
                  <a:pt x="751971" y="2832599"/>
                </a:cubicBezTo>
                <a:cubicBezTo>
                  <a:pt x="751971" y="2821950"/>
                  <a:pt x="762562" y="2811301"/>
                  <a:pt x="762562" y="2821950"/>
                </a:cubicBezTo>
                <a:cubicBezTo>
                  <a:pt x="751971" y="2832599"/>
                  <a:pt x="762562" y="2853896"/>
                  <a:pt x="751971" y="2864545"/>
                </a:cubicBezTo>
                <a:cubicBezTo>
                  <a:pt x="730789" y="2864545"/>
                  <a:pt x="741380" y="2821950"/>
                  <a:pt x="720197" y="2790003"/>
                </a:cubicBezTo>
                <a:cubicBezTo>
                  <a:pt x="709607" y="2800652"/>
                  <a:pt x="709607" y="2790003"/>
                  <a:pt x="699015" y="2811301"/>
                </a:cubicBezTo>
                <a:cubicBezTo>
                  <a:pt x="699015" y="2843247"/>
                  <a:pt x="730789" y="2821950"/>
                  <a:pt x="709607" y="2853896"/>
                </a:cubicBezTo>
                <a:cubicBezTo>
                  <a:pt x="677833" y="2832599"/>
                  <a:pt x="646060" y="2864545"/>
                  <a:pt x="614286" y="2821950"/>
                </a:cubicBezTo>
                <a:cubicBezTo>
                  <a:pt x="656651" y="2800652"/>
                  <a:pt x="667242" y="2768705"/>
                  <a:pt x="709607" y="2758056"/>
                </a:cubicBezTo>
                <a:cubicBezTo>
                  <a:pt x="709607" y="2747408"/>
                  <a:pt x="709607" y="2736759"/>
                  <a:pt x="709607" y="2726110"/>
                </a:cubicBezTo>
                <a:cubicBezTo>
                  <a:pt x="667242" y="2736759"/>
                  <a:pt x="624877" y="2768705"/>
                  <a:pt x="582513" y="2758056"/>
                </a:cubicBezTo>
                <a:cubicBezTo>
                  <a:pt x="571922" y="2747408"/>
                  <a:pt x="582513" y="2736759"/>
                  <a:pt x="582513" y="2715461"/>
                </a:cubicBezTo>
                <a:cubicBezTo>
                  <a:pt x="582513" y="2726110"/>
                  <a:pt x="571922" y="2715461"/>
                  <a:pt x="571922" y="2726110"/>
                </a:cubicBezTo>
                <a:cubicBezTo>
                  <a:pt x="561330" y="2736759"/>
                  <a:pt x="571922" y="2747408"/>
                  <a:pt x="571922" y="2758056"/>
                </a:cubicBezTo>
                <a:cubicBezTo>
                  <a:pt x="550739" y="2768705"/>
                  <a:pt x="518966" y="2779354"/>
                  <a:pt x="518966" y="2726110"/>
                </a:cubicBezTo>
                <a:cubicBezTo>
                  <a:pt x="487193" y="2747408"/>
                  <a:pt x="434237" y="2832599"/>
                  <a:pt x="413054" y="2768705"/>
                </a:cubicBezTo>
                <a:cubicBezTo>
                  <a:pt x="423646" y="2768705"/>
                  <a:pt x="455419" y="2726110"/>
                  <a:pt x="497783" y="2694163"/>
                </a:cubicBezTo>
                <a:cubicBezTo>
                  <a:pt x="466010" y="2683514"/>
                  <a:pt x="434237" y="2747408"/>
                  <a:pt x="402463" y="2694163"/>
                </a:cubicBezTo>
                <a:cubicBezTo>
                  <a:pt x="413054" y="2726110"/>
                  <a:pt x="391872" y="2758056"/>
                  <a:pt x="391872" y="2779354"/>
                </a:cubicBezTo>
                <a:cubicBezTo>
                  <a:pt x="391872" y="2768705"/>
                  <a:pt x="381281" y="2800652"/>
                  <a:pt x="370690" y="2768705"/>
                </a:cubicBezTo>
                <a:cubicBezTo>
                  <a:pt x="391872" y="2758056"/>
                  <a:pt x="402463" y="2715461"/>
                  <a:pt x="391872" y="2672866"/>
                </a:cubicBezTo>
                <a:cubicBezTo>
                  <a:pt x="360099" y="2726110"/>
                  <a:pt x="349508" y="2694163"/>
                  <a:pt x="338917" y="2651568"/>
                </a:cubicBezTo>
                <a:cubicBezTo>
                  <a:pt x="285961" y="2715461"/>
                  <a:pt x="254188" y="2651568"/>
                  <a:pt x="201232" y="2683514"/>
                </a:cubicBezTo>
                <a:cubicBezTo>
                  <a:pt x="201232" y="2619621"/>
                  <a:pt x="254188" y="2662217"/>
                  <a:pt x="254188" y="2598323"/>
                </a:cubicBezTo>
                <a:cubicBezTo>
                  <a:pt x="222414" y="2566377"/>
                  <a:pt x="180050" y="2640919"/>
                  <a:pt x="148276" y="2555728"/>
                </a:cubicBezTo>
                <a:cubicBezTo>
                  <a:pt x="127094" y="2587675"/>
                  <a:pt x="95321" y="2566377"/>
                  <a:pt x="63547" y="2566377"/>
                </a:cubicBezTo>
                <a:cubicBezTo>
                  <a:pt x="52956" y="2587675"/>
                  <a:pt x="63547" y="2608973"/>
                  <a:pt x="42365" y="2619621"/>
                </a:cubicBezTo>
                <a:cubicBezTo>
                  <a:pt x="31774" y="2608973"/>
                  <a:pt x="31774" y="2598323"/>
                  <a:pt x="21183" y="2608973"/>
                </a:cubicBezTo>
                <a:cubicBezTo>
                  <a:pt x="31774" y="2630270"/>
                  <a:pt x="31774" y="2651568"/>
                  <a:pt x="21183" y="2651568"/>
                </a:cubicBezTo>
                <a:cubicBezTo>
                  <a:pt x="-10591" y="2608973"/>
                  <a:pt x="21183" y="2598323"/>
                  <a:pt x="42365" y="2566377"/>
                </a:cubicBezTo>
                <a:cubicBezTo>
                  <a:pt x="10592" y="2566377"/>
                  <a:pt x="52956" y="2545079"/>
                  <a:pt x="31774" y="2513133"/>
                </a:cubicBezTo>
                <a:cubicBezTo>
                  <a:pt x="21183" y="2555728"/>
                  <a:pt x="0" y="2577026"/>
                  <a:pt x="0" y="2523781"/>
                </a:cubicBezTo>
                <a:cubicBezTo>
                  <a:pt x="21183" y="2502484"/>
                  <a:pt x="31774" y="2470537"/>
                  <a:pt x="52956" y="2491835"/>
                </a:cubicBezTo>
                <a:cubicBezTo>
                  <a:pt x="52956" y="2481186"/>
                  <a:pt x="52956" y="2470537"/>
                  <a:pt x="52956" y="2459888"/>
                </a:cubicBezTo>
                <a:cubicBezTo>
                  <a:pt x="42365" y="2438590"/>
                  <a:pt x="10592" y="2491835"/>
                  <a:pt x="10592" y="2438590"/>
                </a:cubicBezTo>
                <a:cubicBezTo>
                  <a:pt x="42365" y="2417293"/>
                  <a:pt x="84729" y="2470537"/>
                  <a:pt x="116503" y="2438590"/>
                </a:cubicBezTo>
                <a:cubicBezTo>
                  <a:pt x="116503" y="2417293"/>
                  <a:pt x="95321" y="2406644"/>
                  <a:pt x="105912" y="2385346"/>
                </a:cubicBezTo>
                <a:cubicBezTo>
                  <a:pt x="116503" y="2417293"/>
                  <a:pt x="127094" y="2385346"/>
                  <a:pt x="137685" y="2427942"/>
                </a:cubicBezTo>
                <a:cubicBezTo>
                  <a:pt x="137685" y="2438590"/>
                  <a:pt x="127094" y="2449239"/>
                  <a:pt x="137685" y="2459888"/>
                </a:cubicBezTo>
                <a:cubicBezTo>
                  <a:pt x="148276" y="2459888"/>
                  <a:pt x="190641" y="2438590"/>
                  <a:pt x="190641" y="2395995"/>
                </a:cubicBezTo>
                <a:cubicBezTo>
                  <a:pt x="201232" y="2438590"/>
                  <a:pt x="211823" y="2417293"/>
                  <a:pt x="222414" y="2449239"/>
                </a:cubicBezTo>
                <a:cubicBezTo>
                  <a:pt x="201232" y="2491835"/>
                  <a:pt x="190641" y="2417293"/>
                  <a:pt x="169458" y="2459888"/>
                </a:cubicBezTo>
                <a:cubicBezTo>
                  <a:pt x="201232" y="2491835"/>
                  <a:pt x="211823" y="2481186"/>
                  <a:pt x="233005" y="2545079"/>
                </a:cubicBezTo>
                <a:cubicBezTo>
                  <a:pt x="243596" y="2534431"/>
                  <a:pt x="243596" y="2534431"/>
                  <a:pt x="254188" y="2534431"/>
                </a:cubicBezTo>
                <a:cubicBezTo>
                  <a:pt x="254188" y="2502484"/>
                  <a:pt x="243596" y="2523781"/>
                  <a:pt x="233005" y="2491835"/>
                </a:cubicBezTo>
                <a:cubicBezTo>
                  <a:pt x="243596" y="2481186"/>
                  <a:pt x="243596" y="2459888"/>
                  <a:pt x="233005" y="2449239"/>
                </a:cubicBezTo>
                <a:cubicBezTo>
                  <a:pt x="254188" y="2417293"/>
                  <a:pt x="264779" y="2449239"/>
                  <a:pt x="285961" y="2417293"/>
                </a:cubicBezTo>
                <a:cubicBezTo>
                  <a:pt x="275370" y="2374697"/>
                  <a:pt x="243596" y="2417293"/>
                  <a:pt x="264779" y="2374697"/>
                </a:cubicBezTo>
                <a:cubicBezTo>
                  <a:pt x="285961" y="2374697"/>
                  <a:pt x="338917" y="2385346"/>
                  <a:pt x="349508" y="2417293"/>
                </a:cubicBezTo>
                <a:cubicBezTo>
                  <a:pt x="338917" y="2395995"/>
                  <a:pt x="328326" y="2417293"/>
                  <a:pt x="317734" y="2438590"/>
                </a:cubicBezTo>
                <a:cubicBezTo>
                  <a:pt x="349508" y="2491835"/>
                  <a:pt x="402463" y="2438590"/>
                  <a:pt x="423646" y="2481186"/>
                </a:cubicBezTo>
                <a:cubicBezTo>
                  <a:pt x="423646" y="2470537"/>
                  <a:pt x="423646" y="2449239"/>
                  <a:pt x="413054" y="2438590"/>
                </a:cubicBezTo>
                <a:cubicBezTo>
                  <a:pt x="434237" y="2395995"/>
                  <a:pt x="444828" y="2406644"/>
                  <a:pt x="466010" y="2406644"/>
                </a:cubicBezTo>
                <a:cubicBezTo>
                  <a:pt x="497783" y="2470537"/>
                  <a:pt x="550739" y="2438590"/>
                  <a:pt x="603695" y="2427942"/>
                </a:cubicBezTo>
                <a:cubicBezTo>
                  <a:pt x="593104" y="2438590"/>
                  <a:pt x="571922" y="2427942"/>
                  <a:pt x="571922" y="2470537"/>
                </a:cubicBezTo>
                <a:cubicBezTo>
                  <a:pt x="593104" y="2502484"/>
                  <a:pt x="614286" y="2438590"/>
                  <a:pt x="635468" y="2449239"/>
                </a:cubicBezTo>
                <a:cubicBezTo>
                  <a:pt x="635468" y="2470537"/>
                  <a:pt x="614286" y="2491835"/>
                  <a:pt x="635468" y="2502484"/>
                </a:cubicBezTo>
                <a:cubicBezTo>
                  <a:pt x="635468" y="2502484"/>
                  <a:pt x="635468" y="2502484"/>
                  <a:pt x="656651" y="2470537"/>
                </a:cubicBezTo>
                <a:cubicBezTo>
                  <a:pt x="688424" y="2534431"/>
                  <a:pt x="720197" y="2417293"/>
                  <a:pt x="751971" y="2427942"/>
                </a:cubicBezTo>
                <a:cubicBezTo>
                  <a:pt x="773153" y="2491835"/>
                  <a:pt x="826109" y="2459888"/>
                  <a:pt x="826109" y="2395995"/>
                </a:cubicBezTo>
                <a:cubicBezTo>
                  <a:pt x="815518" y="2395995"/>
                  <a:pt x="783744" y="2438590"/>
                  <a:pt x="794335" y="2395995"/>
                </a:cubicBezTo>
                <a:cubicBezTo>
                  <a:pt x="815518" y="2417293"/>
                  <a:pt x="794335" y="2353399"/>
                  <a:pt x="804926" y="2353399"/>
                </a:cubicBezTo>
                <a:cubicBezTo>
                  <a:pt x="815518" y="2374697"/>
                  <a:pt x="836700" y="2385346"/>
                  <a:pt x="847291" y="2406644"/>
                </a:cubicBezTo>
                <a:cubicBezTo>
                  <a:pt x="826109" y="2459888"/>
                  <a:pt x="836700" y="2449239"/>
                  <a:pt x="804926" y="2470537"/>
                </a:cubicBezTo>
                <a:cubicBezTo>
                  <a:pt x="847291" y="2502484"/>
                  <a:pt x="900247" y="2502484"/>
                  <a:pt x="921429" y="2459888"/>
                </a:cubicBezTo>
                <a:cubicBezTo>
                  <a:pt x="910838" y="2481186"/>
                  <a:pt x="942611" y="2502484"/>
                  <a:pt x="953202" y="2502484"/>
                </a:cubicBezTo>
                <a:cubicBezTo>
                  <a:pt x="963793" y="2438590"/>
                  <a:pt x="995567" y="2523781"/>
                  <a:pt x="1016749" y="2502484"/>
                </a:cubicBezTo>
                <a:cubicBezTo>
                  <a:pt x="1016749" y="2481186"/>
                  <a:pt x="1037931" y="2427942"/>
                  <a:pt x="1048522" y="2438590"/>
                </a:cubicBezTo>
                <a:cubicBezTo>
                  <a:pt x="1048522" y="2470537"/>
                  <a:pt x="1037931" y="2491835"/>
                  <a:pt x="1059114" y="2523781"/>
                </a:cubicBezTo>
                <a:cubicBezTo>
                  <a:pt x="1080296" y="2470537"/>
                  <a:pt x="1090887" y="2577026"/>
                  <a:pt x="1122660" y="2513133"/>
                </a:cubicBezTo>
                <a:cubicBezTo>
                  <a:pt x="1101478" y="2502484"/>
                  <a:pt x="1112069" y="2481186"/>
                  <a:pt x="1112069" y="2459888"/>
                </a:cubicBezTo>
                <a:cubicBezTo>
                  <a:pt x="1143843" y="2470537"/>
                  <a:pt x="1186207" y="2459888"/>
                  <a:pt x="1154434" y="2513133"/>
                </a:cubicBezTo>
                <a:cubicBezTo>
                  <a:pt x="1186207" y="2481186"/>
                  <a:pt x="1239163" y="2449239"/>
                  <a:pt x="1281527" y="2491835"/>
                </a:cubicBezTo>
                <a:cubicBezTo>
                  <a:pt x="1281527" y="2491835"/>
                  <a:pt x="1281527" y="2491835"/>
                  <a:pt x="1302710" y="2459888"/>
                </a:cubicBezTo>
                <a:cubicBezTo>
                  <a:pt x="1323892" y="2481186"/>
                  <a:pt x="1281527" y="2502484"/>
                  <a:pt x="1292119" y="2523781"/>
                </a:cubicBezTo>
                <a:cubicBezTo>
                  <a:pt x="1334483" y="2513133"/>
                  <a:pt x="1345074" y="2470537"/>
                  <a:pt x="1398030" y="2481186"/>
                </a:cubicBezTo>
                <a:cubicBezTo>
                  <a:pt x="1387439" y="2449239"/>
                  <a:pt x="1376848" y="2491835"/>
                  <a:pt x="1366256" y="2459888"/>
                </a:cubicBezTo>
                <a:cubicBezTo>
                  <a:pt x="1387439" y="2470537"/>
                  <a:pt x="1429803" y="2427942"/>
                  <a:pt x="1440394" y="2470537"/>
                </a:cubicBezTo>
                <a:cubicBezTo>
                  <a:pt x="1440394" y="2459888"/>
                  <a:pt x="1408621" y="2470537"/>
                  <a:pt x="1408621" y="2491835"/>
                </a:cubicBezTo>
                <a:cubicBezTo>
                  <a:pt x="1440394" y="2491835"/>
                  <a:pt x="1461577" y="2513133"/>
                  <a:pt x="1482759" y="2470537"/>
                </a:cubicBezTo>
                <a:cubicBezTo>
                  <a:pt x="1472168" y="2470537"/>
                  <a:pt x="1450986" y="2470537"/>
                  <a:pt x="1461577" y="2438590"/>
                </a:cubicBezTo>
                <a:cubicBezTo>
                  <a:pt x="1482759" y="2449239"/>
                  <a:pt x="1503941" y="2427942"/>
                  <a:pt x="1493350" y="2470537"/>
                </a:cubicBezTo>
                <a:cubicBezTo>
                  <a:pt x="1503941" y="2417293"/>
                  <a:pt x="1514532" y="2449239"/>
                  <a:pt x="1535715" y="2438590"/>
                </a:cubicBezTo>
                <a:cubicBezTo>
                  <a:pt x="1525123" y="2417293"/>
                  <a:pt x="1503941" y="2417293"/>
                  <a:pt x="1493350" y="2374697"/>
                </a:cubicBezTo>
                <a:cubicBezTo>
                  <a:pt x="1482759" y="2406644"/>
                  <a:pt x="1472168" y="2374697"/>
                  <a:pt x="1472168" y="2406644"/>
                </a:cubicBezTo>
                <a:cubicBezTo>
                  <a:pt x="1429803" y="2289507"/>
                  <a:pt x="1355665" y="2427942"/>
                  <a:pt x="1313301" y="2332102"/>
                </a:cubicBezTo>
                <a:cubicBezTo>
                  <a:pt x="1281527" y="2374697"/>
                  <a:pt x="1249754" y="2289507"/>
                  <a:pt x="1228572" y="2342751"/>
                </a:cubicBezTo>
                <a:cubicBezTo>
                  <a:pt x="1175616" y="2321453"/>
                  <a:pt x="1122660" y="2300155"/>
                  <a:pt x="1069705" y="2310804"/>
                </a:cubicBezTo>
                <a:cubicBezTo>
                  <a:pt x="1069705" y="2300155"/>
                  <a:pt x="1059114" y="2268209"/>
                  <a:pt x="1069705" y="2257560"/>
                </a:cubicBezTo>
                <a:cubicBezTo>
                  <a:pt x="1059114" y="2257560"/>
                  <a:pt x="1037931" y="2225613"/>
                  <a:pt x="1027340" y="2246911"/>
                </a:cubicBezTo>
                <a:cubicBezTo>
                  <a:pt x="1006158" y="2214964"/>
                  <a:pt x="1016749" y="2193666"/>
                  <a:pt x="1016749" y="2161720"/>
                </a:cubicBezTo>
                <a:cubicBezTo>
                  <a:pt x="995567" y="2183018"/>
                  <a:pt x="984976" y="2204315"/>
                  <a:pt x="984976" y="2225613"/>
                </a:cubicBezTo>
                <a:cubicBezTo>
                  <a:pt x="953202" y="2225613"/>
                  <a:pt x="942611" y="2183018"/>
                  <a:pt x="932020" y="2172369"/>
                </a:cubicBezTo>
                <a:cubicBezTo>
                  <a:pt x="921429" y="2193666"/>
                  <a:pt x="921429" y="2214964"/>
                  <a:pt x="910838" y="2204315"/>
                </a:cubicBezTo>
                <a:cubicBezTo>
                  <a:pt x="910838" y="2161720"/>
                  <a:pt x="942611" y="2161720"/>
                  <a:pt x="932020" y="2129773"/>
                </a:cubicBezTo>
                <a:cubicBezTo>
                  <a:pt x="910838" y="2140422"/>
                  <a:pt x="879064" y="2161720"/>
                  <a:pt x="879064" y="2108476"/>
                </a:cubicBezTo>
                <a:cubicBezTo>
                  <a:pt x="868473" y="2129773"/>
                  <a:pt x="857882" y="2119125"/>
                  <a:pt x="847291" y="2129773"/>
                </a:cubicBezTo>
                <a:cubicBezTo>
                  <a:pt x="857882" y="2151071"/>
                  <a:pt x="857882" y="2183018"/>
                  <a:pt x="836700" y="2204315"/>
                </a:cubicBezTo>
                <a:cubicBezTo>
                  <a:pt x="815518" y="2172369"/>
                  <a:pt x="847291" y="2183018"/>
                  <a:pt x="826109" y="2140422"/>
                </a:cubicBezTo>
                <a:cubicBezTo>
                  <a:pt x="804926" y="2183018"/>
                  <a:pt x="783744" y="2119125"/>
                  <a:pt x="751971" y="2129773"/>
                </a:cubicBezTo>
                <a:cubicBezTo>
                  <a:pt x="773153" y="2087178"/>
                  <a:pt x="783744" y="2097827"/>
                  <a:pt x="773153" y="2055231"/>
                </a:cubicBezTo>
                <a:cubicBezTo>
                  <a:pt x="783744" y="2076529"/>
                  <a:pt x="794335" y="2023285"/>
                  <a:pt x="804926" y="2012636"/>
                </a:cubicBezTo>
                <a:cubicBezTo>
                  <a:pt x="826109" y="2033934"/>
                  <a:pt x="836700" y="2033934"/>
                  <a:pt x="857882" y="2033934"/>
                </a:cubicBezTo>
                <a:cubicBezTo>
                  <a:pt x="847291" y="2065880"/>
                  <a:pt x="826109" y="2033934"/>
                  <a:pt x="836700" y="2076529"/>
                </a:cubicBezTo>
                <a:cubicBezTo>
                  <a:pt x="857882" y="2033934"/>
                  <a:pt x="879064" y="2129773"/>
                  <a:pt x="889656" y="2044582"/>
                </a:cubicBezTo>
                <a:cubicBezTo>
                  <a:pt x="921429" y="2097827"/>
                  <a:pt x="942611" y="2108476"/>
                  <a:pt x="974385" y="2129773"/>
                </a:cubicBezTo>
                <a:cubicBezTo>
                  <a:pt x="984976" y="2119125"/>
                  <a:pt x="995567" y="2097827"/>
                  <a:pt x="995567" y="2087178"/>
                </a:cubicBezTo>
                <a:cubicBezTo>
                  <a:pt x="995567" y="2097827"/>
                  <a:pt x="1006158" y="2108476"/>
                  <a:pt x="1016749" y="2087178"/>
                </a:cubicBezTo>
                <a:cubicBezTo>
                  <a:pt x="1037931" y="2108476"/>
                  <a:pt x="995567" y="2119125"/>
                  <a:pt x="1016749" y="2140422"/>
                </a:cubicBezTo>
                <a:cubicBezTo>
                  <a:pt x="1037931" y="2161720"/>
                  <a:pt x="1048522" y="2140422"/>
                  <a:pt x="1048522" y="2097827"/>
                </a:cubicBezTo>
                <a:cubicBezTo>
                  <a:pt x="1059114" y="2119125"/>
                  <a:pt x="1048522" y="2129773"/>
                  <a:pt x="1069705" y="2151071"/>
                </a:cubicBezTo>
                <a:cubicBezTo>
                  <a:pt x="1101478" y="2161720"/>
                  <a:pt x="1101478" y="2108476"/>
                  <a:pt x="1143843" y="2172369"/>
                </a:cubicBezTo>
                <a:cubicBezTo>
                  <a:pt x="1154434" y="2161720"/>
                  <a:pt x="1133252" y="2140422"/>
                  <a:pt x="1154434" y="2119125"/>
                </a:cubicBezTo>
                <a:cubicBezTo>
                  <a:pt x="1175616" y="2140422"/>
                  <a:pt x="1186207" y="2151071"/>
                  <a:pt x="1175616" y="2108476"/>
                </a:cubicBezTo>
                <a:cubicBezTo>
                  <a:pt x="1186207" y="2097827"/>
                  <a:pt x="1196798" y="2140422"/>
                  <a:pt x="1217981" y="2140422"/>
                </a:cubicBezTo>
                <a:cubicBezTo>
                  <a:pt x="1270936" y="2087178"/>
                  <a:pt x="1313301" y="2172369"/>
                  <a:pt x="1355665" y="2172369"/>
                </a:cubicBezTo>
                <a:cubicBezTo>
                  <a:pt x="1366256" y="2140422"/>
                  <a:pt x="1398030" y="2108476"/>
                  <a:pt x="1387439" y="2076529"/>
                </a:cubicBezTo>
                <a:cubicBezTo>
                  <a:pt x="1366256" y="2097827"/>
                  <a:pt x="1376848" y="2119125"/>
                  <a:pt x="1355665" y="2119125"/>
                </a:cubicBezTo>
                <a:cubicBezTo>
                  <a:pt x="1334483" y="2097827"/>
                  <a:pt x="1366256" y="2076529"/>
                  <a:pt x="1345074" y="2055231"/>
                </a:cubicBezTo>
                <a:cubicBezTo>
                  <a:pt x="1270936" y="2044582"/>
                  <a:pt x="1207389" y="2033934"/>
                  <a:pt x="1133252" y="1991338"/>
                </a:cubicBezTo>
                <a:cubicBezTo>
                  <a:pt x="1143843" y="1948743"/>
                  <a:pt x="1154434" y="1980689"/>
                  <a:pt x="1175616" y="1959391"/>
                </a:cubicBezTo>
                <a:cubicBezTo>
                  <a:pt x="1175616" y="1927445"/>
                  <a:pt x="1154434" y="1927445"/>
                  <a:pt x="1165025" y="1906147"/>
                </a:cubicBezTo>
                <a:cubicBezTo>
                  <a:pt x="1175616" y="1916796"/>
                  <a:pt x="1175616" y="1927445"/>
                  <a:pt x="1175616" y="1938094"/>
                </a:cubicBezTo>
                <a:cubicBezTo>
                  <a:pt x="1207389" y="1906147"/>
                  <a:pt x="1207389" y="1884849"/>
                  <a:pt x="1239163" y="1884849"/>
                </a:cubicBezTo>
                <a:cubicBezTo>
                  <a:pt x="1207389" y="1906147"/>
                  <a:pt x="1228572" y="1927445"/>
                  <a:pt x="1217981" y="1959391"/>
                </a:cubicBezTo>
                <a:cubicBezTo>
                  <a:pt x="1207389" y="1948743"/>
                  <a:pt x="1196798" y="1916796"/>
                  <a:pt x="1196798" y="1927445"/>
                </a:cubicBezTo>
                <a:cubicBezTo>
                  <a:pt x="1196798" y="1948743"/>
                  <a:pt x="1175616" y="1980689"/>
                  <a:pt x="1196798" y="2001987"/>
                </a:cubicBezTo>
                <a:cubicBezTo>
                  <a:pt x="1196798" y="1927445"/>
                  <a:pt x="1217981" y="2012636"/>
                  <a:pt x="1239163" y="1970040"/>
                </a:cubicBezTo>
                <a:cubicBezTo>
                  <a:pt x="1228572" y="1938094"/>
                  <a:pt x="1260345" y="1916796"/>
                  <a:pt x="1260345" y="1906147"/>
                </a:cubicBezTo>
                <a:cubicBezTo>
                  <a:pt x="1302710" y="1938094"/>
                  <a:pt x="1419212" y="1874200"/>
                  <a:pt x="1450986" y="1938094"/>
                </a:cubicBezTo>
                <a:cubicBezTo>
                  <a:pt x="1450986" y="1916796"/>
                  <a:pt x="1429803" y="1895498"/>
                  <a:pt x="1450986" y="1884849"/>
                </a:cubicBezTo>
                <a:cubicBezTo>
                  <a:pt x="1482759" y="1959391"/>
                  <a:pt x="1482759" y="1938094"/>
                  <a:pt x="1514532" y="1959391"/>
                </a:cubicBezTo>
                <a:cubicBezTo>
                  <a:pt x="1493350" y="1959391"/>
                  <a:pt x="1503941" y="2012636"/>
                  <a:pt x="1482759" y="1991338"/>
                </a:cubicBezTo>
                <a:cubicBezTo>
                  <a:pt x="1482759" y="1980689"/>
                  <a:pt x="1493350" y="1970040"/>
                  <a:pt x="1482759" y="1948743"/>
                </a:cubicBezTo>
                <a:cubicBezTo>
                  <a:pt x="1472168" y="1970040"/>
                  <a:pt x="1450986" y="1980689"/>
                  <a:pt x="1450986" y="2012636"/>
                </a:cubicBezTo>
                <a:cubicBezTo>
                  <a:pt x="1461577" y="1991338"/>
                  <a:pt x="1525123" y="2055231"/>
                  <a:pt x="1535715" y="1938094"/>
                </a:cubicBezTo>
                <a:cubicBezTo>
                  <a:pt x="1556897" y="1959391"/>
                  <a:pt x="1578079" y="1938094"/>
                  <a:pt x="1588670" y="1948743"/>
                </a:cubicBezTo>
                <a:cubicBezTo>
                  <a:pt x="1578079" y="2001987"/>
                  <a:pt x="1546306" y="1980689"/>
                  <a:pt x="1556897" y="2023285"/>
                </a:cubicBezTo>
                <a:cubicBezTo>
                  <a:pt x="1578079" y="2055231"/>
                  <a:pt x="1599261" y="1970040"/>
                  <a:pt x="1609852" y="2001987"/>
                </a:cubicBezTo>
                <a:cubicBezTo>
                  <a:pt x="1609852" y="1916796"/>
                  <a:pt x="1673399" y="1980689"/>
                  <a:pt x="1683990" y="1927445"/>
                </a:cubicBezTo>
                <a:cubicBezTo>
                  <a:pt x="1694582" y="1959391"/>
                  <a:pt x="1683990" y="1948743"/>
                  <a:pt x="1683990" y="1970040"/>
                </a:cubicBezTo>
                <a:cubicBezTo>
                  <a:pt x="1694582" y="1991338"/>
                  <a:pt x="1715764" y="1991338"/>
                  <a:pt x="1715764" y="1959391"/>
                </a:cubicBezTo>
                <a:cubicBezTo>
                  <a:pt x="1736946" y="2001987"/>
                  <a:pt x="1747537" y="1948743"/>
                  <a:pt x="1747537" y="2001987"/>
                </a:cubicBezTo>
                <a:cubicBezTo>
                  <a:pt x="1768719" y="1991338"/>
                  <a:pt x="1789902" y="1980689"/>
                  <a:pt x="1789902" y="1938094"/>
                </a:cubicBezTo>
                <a:cubicBezTo>
                  <a:pt x="1811084" y="1927445"/>
                  <a:pt x="1789902" y="1991338"/>
                  <a:pt x="1811084" y="1980689"/>
                </a:cubicBezTo>
                <a:cubicBezTo>
                  <a:pt x="1811084" y="1948743"/>
                  <a:pt x="1821675" y="1927445"/>
                  <a:pt x="1853449" y="1948743"/>
                </a:cubicBezTo>
                <a:cubicBezTo>
                  <a:pt x="1864040" y="1959391"/>
                  <a:pt x="1842857" y="1980689"/>
                  <a:pt x="1853449" y="1991338"/>
                </a:cubicBezTo>
                <a:cubicBezTo>
                  <a:pt x="1864040" y="1991338"/>
                  <a:pt x="1853449" y="1970040"/>
                  <a:pt x="1864040" y="1948743"/>
                </a:cubicBezTo>
                <a:cubicBezTo>
                  <a:pt x="1874631" y="1970040"/>
                  <a:pt x="1874631" y="1959391"/>
                  <a:pt x="1885222" y="1980689"/>
                </a:cubicBezTo>
                <a:cubicBezTo>
                  <a:pt x="1895813" y="2023285"/>
                  <a:pt x="1853449" y="1980689"/>
                  <a:pt x="1864040" y="2023285"/>
                </a:cubicBezTo>
                <a:cubicBezTo>
                  <a:pt x="1885222" y="2044582"/>
                  <a:pt x="1916995" y="2012636"/>
                  <a:pt x="1916995" y="1948743"/>
                </a:cubicBezTo>
                <a:cubicBezTo>
                  <a:pt x="1927586" y="2001987"/>
                  <a:pt x="1959360" y="2044582"/>
                  <a:pt x="1959360" y="1970040"/>
                </a:cubicBezTo>
                <a:cubicBezTo>
                  <a:pt x="1980542" y="1980689"/>
                  <a:pt x="1969951" y="2001987"/>
                  <a:pt x="1969951" y="2023285"/>
                </a:cubicBezTo>
                <a:cubicBezTo>
                  <a:pt x="2033498" y="1991338"/>
                  <a:pt x="2065271" y="2044582"/>
                  <a:pt x="2128818" y="2001987"/>
                </a:cubicBezTo>
                <a:cubicBezTo>
                  <a:pt x="2150000" y="2023285"/>
                  <a:pt x="2128818" y="2044582"/>
                  <a:pt x="2139409" y="2065880"/>
                </a:cubicBezTo>
                <a:cubicBezTo>
                  <a:pt x="2171183" y="2044582"/>
                  <a:pt x="2192365" y="1980689"/>
                  <a:pt x="2202956" y="2044582"/>
                </a:cubicBezTo>
                <a:cubicBezTo>
                  <a:pt x="2224138" y="2012636"/>
                  <a:pt x="2245320" y="2044582"/>
                  <a:pt x="2255912" y="2012636"/>
                </a:cubicBezTo>
                <a:cubicBezTo>
                  <a:pt x="2245320" y="2033934"/>
                  <a:pt x="2255912" y="2044582"/>
                  <a:pt x="2266503" y="2055231"/>
                </a:cubicBezTo>
                <a:cubicBezTo>
                  <a:pt x="2277094" y="2023285"/>
                  <a:pt x="2351232" y="1970040"/>
                  <a:pt x="2351232" y="2044582"/>
                </a:cubicBezTo>
                <a:cubicBezTo>
                  <a:pt x="2372414" y="2001987"/>
                  <a:pt x="2414779" y="1991338"/>
                  <a:pt x="2425370" y="1948743"/>
                </a:cubicBezTo>
                <a:cubicBezTo>
                  <a:pt x="2457143" y="2033934"/>
                  <a:pt x="2563054" y="1948743"/>
                  <a:pt x="2531281" y="2033934"/>
                </a:cubicBezTo>
                <a:cubicBezTo>
                  <a:pt x="2552463" y="2055231"/>
                  <a:pt x="2552463" y="1980689"/>
                  <a:pt x="2573646" y="2023285"/>
                </a:cubicBezTo>
                <a:cubicBezTo>
                  <a:pt x="2584237" y="2065880"/>
                  <a:pt x="2541872" y="2012636"/>
                  <a:pt x="2552463" y="2065880"/>
                </a:cubicBezTo>
                <a:cubicBezTo>
                  <a:pt x="2573646" y="2076529"/>
                  <a:pt x="2616010" y="2087178"/>
                  <a:pt x="2616010" y="2023285"/>
                </a:cubicBezTo>
                <a:cubicBezTo>
                  <a:pt x="2605419" y="2033934"/>
                  <a:pt x="2573646" y="2023285"/>
                  <a:pt x="2573646" y="2001987"/>
                </a:cubicBezTo>
                <a:cubicBezTo>
                  <a:pt x="2616010" y="2012636"/>
                  <a:pt x="2658375" y="2012636"/>
                  <a:pt x="2679557" y="2055231"/>
                </a:cubicBezTo>
                <a:cubicBezTo>
                  <a:pt x="2700739" y="2033934"/>
                  <a:pt x="2668966" y="2012636"/>
                  <a:pt x="2690148" y="2001987"/>
                </a:cubicBezTo>
                <a:cubicBezTo>
                  <a:pt x="2711330" y="2044582"/>
                  <a:pt x="2711330" y="2001987"/>
                  <a:pt x="2732512" y="2012636"/>
                </a:cubicBezTo>
                <a:cubicBezTo>
                  <a:pt x="2721922" y="1991338"/>
                  <a:pt x="2711330" y="1970040"/>
                  <a:pt x="2711330" y="1948743"/>
                </a:cubicBezTo>
                <a:cubicBezTo>
                  <a:pt x="2690148" y="1970040"/>
                  <a:pt x="2668966" y="1980689"/>
                  <a:pt x="2647783" y="1927445"/>
                </a:cubicBezTo>
                <a:cubicBezTo>
                  <a:pt x="2668966" y="1906147"/>
                  <a:pt x="2679557" y="1959391"/>
                  <a:pt x="2700739" y="1916796"/>
                </a:cubicBezTo>
                <a:cubicBezTo>
                  <a:pt x="2732512" y="1948743"/>
                  <a:pt x="2721922" y="2023285"/>
                  <a:pt x="2753695" y="2001987"/>
                </a:cubicBezTo>
                <a:cubicBezTo>
                  <a:pt x="2764286" y="1970040"/>
                  <a:pt x="2753695" y="1948743"/>
                  <a:pt x="2774878" y="1927445"/>
                </a:cubicBezTo>
                <a:cubicBezTo>
                  <a:pt x="2774878" y="1927445"/>
                  <a:pt x="2774878" y="1927445"/>
                  <a:pt x="2774878" y="1948743"/>
                </a:cubicBezTo>
                <a:cubicBezTo>
                  <a:pt x="2785468" y="1938094"/>
                  <a:pt x="2785468" y="1938094"/>
                  <a:pt x="2785468" y="1948743"/>
                </a:cubicBezTo>
                <a:cubicBezTo>
                  <a:pt x="2774878" y="1970040"/>
                  <a:pt x="2753695" y="2001987"/>
                  <a:pt x="2764286" y="2023285"/>
                </a:cubicBezTo>
                <a:cubicBezTo>
                  <a:pt x="2796060" y="2012636"/>
                  <a:pt x="2774878" y="2044582"/>
                  <a:pt x="2774878" y="2076529"/>
                </a:cubicBezTo>
                <a:cubicBezTo>
                  <a:pt x="2796060" y="2097827"/>
                  <a:pt x="2796060" y="2044582"/>
                  <a:pt x="2817241" y="2033934"/>
                </a:cubicBezTo>
                <a:cubicBezTo>
                  <a:pt x="2849015" y="2076529"/>
                  <a:pt x="2912562" y="2076529"/>
                  <a:pt x="2912562" y="1991338"/>
                </a:cubicBezTo>
                <a:cubicBezTo>
                  <a:pt x="2933745" y="2033934"/>
                  <a:pt x="2901971" y="2065880"/>
                  <a:pt x="2912562" y="2097827"/>
                </a:cubicBezTo>
                <a:cubicBezTo>
                  <a:pt x="2912562" y="2076529"/>
                  <a:pt x="2933745" y="2044582"/>
                  <a:pt x="2944335" y="2012636"/>
                </a:cubicBezTo>
                <a:cubicBezTo>
                  <a:pt x="2965518" y="2033934"/>
                  <a:pt x="2976108" y="2044582"/>
                  <a:pt x="3007882" y="2012636"/>
                </a:cubicBezTo>
                <a:cubicBezTo>
                  <a:pt x="3018474" y="2044582"/>
                  <a:pt x="2976108" y="2065880"/>
                  <a:pt x="3007882" y="2097827"/>
                </a:cubicBezTo>
                <a:cubicBezTo>
                  <a:pt x="3018474" y="2076529"/>
                  <a:pt x="3029064" y="2065880"/>
                  <a:pt x="3050246" y="2044582"/>
                </a:cubicBezTo>
                <a:cubicBezTo>
                  <a:pt x="3039656" y="2097827"/>
                  <a:pt x="3071429" y="2076529"/>
                  <a:pt x="3092611" y="2108476"/>
                </a:cubicBezTo>
                <a:cubicBezTo>
                  <a:pt x="3103203" y="2097827"/>
                  <a:pt x="3092611" y="2087178"/>
                  <a:pt x="3103203" y="2076529"/>
                </a:cubicBezTo>
                <a:cubicBezTo>
                  <a:pt x="3134975" y="2108476"/>
                  <a:pt x="3177341" y="2108476"/>
                  <a:pt x="3198522" y="2033934"/>
                </a:cubicBezTo>
                <a:cubicBezTo>
                  <a:pt x="3198522" y="2087178"/>
                  <a:pt x="3240887" y="2076529"/>
                  <a:pt x="3251478" y="2044582"/>
                </a:cubicBezTo>
                <a:cubicBezTo>
                  <a:pt x="3272660" y="2129773"/>
                  <a:pt x="3304433" y="2033934"/>
                  <a:pt x="3325616" y="2076529"/>
                </a:cubicBezTo>
                <a:cubicBezTo>
                  <a:pt x="3325616" y="2033934"/>
                  <a:pt x="3336208" y="2065880"/>
                  <a:pt x="3346799" y="2055231"/>
                </a:cubicBezTo>
                <a:cubicBezTo>
                  <a:pt x="3336208" y="2044582"/>
                  <a:pt x="3336208" y="2033934"/>
                  <a:pt x="3336208" y="2023285"/>
                </a:cubicBezTo>
                <a:cubicBezTo>
                  <a:pt x="3357389" y="2012636"/>
                  <a:pt x="3367981" y="1980689"/>
                  <a:pt x="3389162" y="2012636"/>
                </a:cubicBezTo>
                <a:cubicBezTo>
                  <a:pt x="3367981" y="2033934"/>
                  <a:pt x="3346799" y="2012636"/>
                  <a:pt x="3357389" y="2055231"/>
                </a:cubicBezTo>
                <a:cubicBezTo>
                  <a:pt x="3389162" y="2033934"/>
                  <a:pt x="3431527" y="2129773"/>
                  <a:pt x="3463300" y="2108476"/>
                </a:cubicBezTo>
                <a:cubicBezTo>
                  <a:pt x="3484483" y="2097827"/>
                  <a:pt x="3495074" y="2076529"/>
                  <a:pt x="3484483" y="2044582"/>
                </a:cubicBezTo>
                <a:cubicBezTo>
                  <a:pt x="3452710" y="2001987"/>
                  <a:pt x="3463300" y="2108476"/>
                  <a:pt x="3442118" y="2076529"/>
                </a:cubicBezTo>
                <a:cubicBezTo>
                  <a:pt x="3463300" y="2044582"/>
                  <a:pt x="3442118" y="2001987"/>
                  <a:pt x="3452710" y="1970040"/>
                </a:cubicBezTo>
                <a:cubicBezTo>
                  <a:pt x="3452710" y="2023285"/>
                  <a:pt x="3484483" y="2012636"/>
                  <a:pt x="3505666" y="2023285"/>
                </a:cubicBezTo>
                <a:cubicBezTo>
                  <a:pt x="3495074" y="2055231"/>
                  <a:pt x="3484483" y="2087178"/>
                  <a:pt x="3505666" y="2119125"/>
                </a:cubicBezTo>
                <a:cubicBezTo>
                  <a:pt x="3516256" y="2108476"/>
                  <a:pt x="3505666" y="2055231"/>
                  <a:pt x="3526848" y="2076529"/>
                </a:cubicBezTo>
                <a:cubicBezTo>
                  <a:pt x="3526848" y="2087178"/>
                  <a:pt x="3526848" y="2108476"/>
                  <a:pt x="3526848" y="2119125"/>
                </a:cubicBezTo>
                <a:cubicBezTo>
                  <a:pt x="3548029" y="2108476"/>
                  <a:pt x="3569212" y="2097827"/>
                  <a:pt x="3590395" y="2097827"/>
                </a:cubicBezTo>
                <a:cubicBezTo>
                  <a:pt x="3600985" y="2172369"/>
                  <a:pt x="3664533" y="2108476"/>
                  <a:pt x="3696306" y="2140422"/>
                </a:cubicBezTo>
                <a:cubicBezTo>
                  <a:pt x="3696306" y="2129773"/>
                  <a:pt x="3706896" y="2119125"/>
                  <a:pt x="3706896" y="2097827"/>
                </a:cubicBezTo>
                <a:cubicBezTo>
                  <a:pt x="3717488" y="2108476"/>
                  <a:pt x="3728079" y="2129773"/>
                  <a:pt x="3738670" y="2097827"/>
                </a:cubicBezTo>
                <a:cubicBezTo>
                  <a:pt x="3759852" y="2172369"/>
                  <a:pt x="3781035" y="2108476"/>
                  <a:pt x="3812808" y="2097827"/>
                </a:cubicBezTo>
                <a:cubicBezTo>
                  <a:pt x="3802217" y="2129773"/>
                  <a:pt x="3833991" y="2108476"/>
                  <a:pt x="3823399" y="2151071"/>
                </a:cubicBezTo>
                <a:cubicBezTo>
                  <a:pt x="3812808" y="2183018"/>
                  <a:pt x="3802217" y="2183018"/>
                  <a:pt x="3791625" y="2183018"/>
                </a:cubicBezTo>
                <a:cubicBezTo>
                  <a:pt x="3802217" y="2246911"/>
                  <a:pt x="3844581" y="2236262"/>
                  <a:pt x="3876355" y="2204315"/>
                </a:cubicBezTo>
                <a:cubicBezTo>
                  <a:pt x="3865764" y="2183018"/>
                  <a:pt x="3844581" y="2214964"/>
                  <a:pt x="3833991" y="2172369"/>
                </a:cubicBezTo>
                <a:cubicBezTo>
                  <a:pt x="3876355" y="2151071"/>
                  <a:pt x="3918720" y="2172369"/>
                  <a:pt x="3971675" y="2129773"/>
                </a:cubicBezTo>
                <a:cubicBezTo>
                  <a:pt x="3971675" y="2119125"/>
                  <a:pt x="3961084" y="2108476"/>
                  <a:pt x="3961084" y="2097827"/>
                </a:cubicBezTo>
                <a:cubicBezTo>
                  <a:pt x="3961084" y="2097827"/>
                  <a:pt x="3961084" y="2097827"/>
                  <a:pt x="3982266" y="2055231"/>
                </a:cubicBezTo>
                <a:cubicBezTo>
                  <a:pt x="4003448" y="2076529"/>
                  <a:pt x="3982266" y="2108476"/>
                  <a:pt x="3992858" y="2129773"/>
                </a:cubicBezTo>
                <a:cubicBezTo>
                  <a:pt x="4035221" y="2183018"/>
                  <a:pt x="4035221" y="2087178"/>
                  <a:pt x="4056404" y="2151071"/>
                </a:cubicBezTo>
                <a:cubicBezTo>
                  <a:pt x="4077587" y="2097827"/>
                  <a:pt x="4035221" y="2076529"/>
                  <a:pt x="4014039" y="2087178"/>
                </a:cubicBezTo>
                <a:cubicBezTo>
                  <a:pt x="4035221" y="2033934"/>
                  <a:pt x="4066995" y="2108476"/>
                  <a:pt x="4066995" y="2055231"/>
                </a:cubicBezTo>
                <a:cubicBezTo>
                  <a:pt x="4088177" y="2097827"/>
                  <a:pt x="4056404" y="2140422"/>
                  <a:pt x="4088177" y="2183018"/>
                </a:cubicBezTo>
                <a:cubicBezTo>
                  <a:pt x="4109360" y="2151071"/>
                  <a:pt x="4183498" y="2204315"/>
                  <a:pt x="4183498" y="2076529"/>
                </a:cubicBezTo>
                <a:cubicBezTo>
                  <a:pt x="4151724" y="2108476"/>
                  <a:pt x="4130542" y="2108476"/>
                  <a:pt x="4109360" y="2108476"/>
                </a:cubicBezTo>
                <a:cubicBezTo>
                  <a:pt x="4109360" y="2065880"/>
                  <a:pt x="4141133" y="2108476"/>
                  <a:pt x="4130542" y="2055231"/>
                </a:cubicBezTo>
                <a:cubicBezTo>
                  <a:pt x="4162315" y="2079191"/>
                  <a:pt x="4206004" y="2061221"/>
                  <a:pt x="4230330" y="2064216"/>
                </a:cubicBezTo>
                <a:lnTo>
                  <a:pt x="4239929" y="2071287"/>
                </a:lnTo>
                <a:lnTo>
                  <a:pt x="4236454" y="2076529"/>
                </a:lnTo>
                <a:cubicBezTo>
                  <a:pt x="4247045" y="2108476"/>
                  <a:pt x="4268227" y="2097827"/>
                  <a:pt x="4236454" y="2129773"/>
                </a:cubicBezTo>
                <a:cubicBezTo>
                  <a:pt x="4225862" y="2151071"/>
                  <a:pt x="4247045" y="2076529"/>
                  <a:pt x="4225862" y="2097827"/>
                </a:cubicBezTo>
                <a:cubicBezTo>
                  <a:pt x="4194089" y="2140422"/>
                  <a:pt x="4236454" y="2119125"/>
                  <a:pt x="4225862" y="2151071"/>
                </a:cubicBezTo>
                <a:cubicBezTo>
                  <a:pt x="4204680" y="2140422"/>
                  <a:pt x="4204680" y="2204315"/>
                  <a:pt x="4172906" y="2193666"/>
                </a:cubicBezTo>
                <a:cubicBezTo>
                  <a:pt x="4183498" y="2225613"/>
                  <a:pt x="4204680" y="2214964"/>
                  <a:pt x="4215271" y="2214964"/>
                </a:cubicBezTo>
                <a:cubicBezTo>
                  <a:pt x="4225862" y="2193666"/>
                  <a:pt x="4236454" y="2151071"/>
                  <a:pt x="4257635" y="2172369"/>
                </a:cubicBezTo>
                <a:cubicBezTo>
                  <a:pt x="4247045" y="2193666"/>
                  <a:pt x="4236454" y="2214964"/>
                  <a:pt x="4247045" y="2236262"/>
                </a:cubicBezTo>
                <a:cubicBezTo>
                  <a:pt x="4268227" y="2225613"/>
                  <a:pt x="4278818" y="2225613"/>
                  <a:pt x="4278818" y="2183018"/>
                </a:cubicBezTo>
                <a:cubicBezTo>
                  <a:pt x="4257635" y="2204315"/>
                  <a:pt x="4268227" y="2129773"/>
                  <a:pt x="4247045" y="2140422"/>
                </a:cubicBezTo>
                <a:cubicBezTo>
                  <a:pt x="4268227" y="2087178"/>
                  <a:pt x="4278818" y="2151071"/>
                  <a:pt x="4300000" y="2151071"/>
                </a:cubicBezTo>
                <a:cubicBezTo>
                  <a:pt x="4300000" y="2140422"/>
                  <a:pt x="4321183" y="2119125"/>
                  <a:pt x="4310591" y="2108476"/>
                </a:cubicBezTo>
                <a:cubicBezTo>
                  <a:pt x="4300000" y="2119125"/>
                  <a:pt x="4289409" y="2108476"/>
                  <a:pt x="4268227" y="2097827"/>
                </a:cubicBezTo>
                <a:cubicBezTo>
                  <a:pt x="4278818" y="2044582"/>
                  <a:pt x="4289409" y="2097827"/>
                  <a:pt x="4300000" y="2055231"/>
                </a:cubicBezTo>
                <a:cubicBezTo>
                  <a:pt x="4278818" y="2033934"/>
                  <a:pt x="4257635" y="2055231"/>
                  <a:pt x="4236454" y="2033934"/>
                </a:cubicBezTo>
                <a:cubicBezTo>
                  <a:pt x="4236454" y="2023285"/>
                  <a:pt x="4247045" y="2012636"/>
                  <a:pt x="4247045" y="2001987"/>
                </a:cubicBezTo>
                <a:cubicBezTo>
                  <a:pt x="4225862" y="2001987"/>
                  <a:pt x="4215271" y="2001987"/>
                  <a:pt x="4215271" y="2044582"/>
                </a:cubicBezTo>
                <a:cubicBezTo>
                  <a:pt x="4194089" y="2023285"/>
                  <a:pt x="4162316" y="2012636"/>
                  <a:pt x="4151724" y="2044582"/>
                </a:cubicBezTo>
                <a:cubicBezTo>
                  <a:pt x="4162316" y="2012636"/>
                  <a:pt x="4141133" y="2012636"/>
                  <a:pt x="4130542" y="2033934"/>
                </a:cubicBezTo>
                <a:cubicBezTo>
                  <a:pt x="4130542" y="2023285"/>
                  <a:pt x="4119951" y="2012636"/>
                  <a:pt x="4119951" y="2001987"/>
                </a:cubicBezTo>
                <a:cubicBezTo>
                  <a:pt x="4109360" y="2001987"/>
                  <a:pt x="4109360" y="2012636"/>
                  <a:pt x="4098769" y="2033934"/>
                </a:cubicBezTo>
                <a:cubicBezTo>
                  <a:pt x="4066995" y="1970040"/>
                  <a:pt x="4045813" y="2001987"/>
                  <a:pt x="4024631" y="2023285"/>
                </a:cubicBezTo>
                <a:cubicBezTo>
                  <a:pt x="4035221" y="2001987"/>
                  <a:pt x="4014039" y="1980689"/>
                  <a:pt x="4014039" y="1970040"/>
                </a:cubicBezTo>
                <a:cubicBezTo>
                  <a:pt x="3971675" y="2023285"/>
                  <a:pt x="3918720" y="1906147"/>
                  <a:pt x="3897537" y="2001987"/>
                </a:cubicBezTo>
                <a:cubicBezTo>
                  <a:pt x="3876355" y="1948743"/>
                  <a:pt x="3865764" y="1991338"/>
                  <a:pt x="3855173" y="2001987"/>
                </a:cubicBezTo>
                <a:cubicBezTo>
                  <a:pt x="3833991" y="1980689"/>
                  <a:pt x="3844581" y="1959391"/>
                  <a:pt x="3823399" y="1938094"/>
                </a:cubicBezTo>
                <a:cubicBezTo>
                  <a:pt x="3812808" y="2012636"/>
                  <a:pt x="3759852" y="1906147"/>
                  <a:pt x="3728079" y="1916796"/>
                </a:cubicBezTo>
                <a:cubicBezTo>
                  <a:pt x="3717488" y="1938094"/>
                  <a:pt x="3728079" y="1948743"/>
                  <a:pt x="3717488" y="1970040"/>
                </a:cubicBezTo>
                <a:cubicBezTo>
                  <a:pt x="3696306" y="1948743"/>
                  <a:pt x="3696306" y="1959391"/>
                  <a:pt x="3664533" y="1948743"/>
                </a:cubicBezTo>
                <a:cubicBezTo>
                  <a:pt x="3664533" y="1916796"/>
                  <a:pt x="3685714" y="1927445"/>
                  <a:pt x="3675124" y="1884849"/>
                </a:cubicBezTo>
                <a:cubicBezTo>
                  <a:pt x="3632758" y="2001987"/>
                  <a:pt x="3558621" y="1916796"/>
                  <a:pt x="3516256" y="1906147"/>
                </a:cubicBezTo>
                <a:cubicBezTo>
                  <a:pt x="3516256" y="1927445"/>
                  <a:pt x="3516256" y="1948743"/>
                  <a:pt x="3505666" y="1970040"/>
                </a:cubicBezTo>
                <a:cubicBezTo>
                  <a:pt x="3495074" y="1948743"/>
                  <a:pt x="3473892" y="1970040"/>
                  <a:pt x="3452710" y="1959391"/>
                </a:cubicBezTo>
                <a:cubicBezTo>
                  <a:pt x="3463300" y="1938094"/>
                  <a:pt x="3473892" y="1916796"/>
                  <a:pt x="3473892" y="1884849"/>
                </a:cubicBezTo>
                <a:cubicBezTo>
                  <a:pt x="3389162" y="1852903"/>
                  <a:pt x="3272660" y="1938094"/>
                  <a:pt x="3198522" y="1842254"/>
                </a:cubicBezTo>
                <a:cubicBezTo>
                  <a:pt x="3209114" y="1842254"/>
                  <a:pt x="3230296" y="1852903"/>
                  <a:pt x="3240887" y="1831605"/>
                </a:cubicBezTo>
                <a:cubicBezTo>
                  <a:pt x="3219704" y="1810307"/>
                  <a:pt x="3230296" y="1799659"/>
                  <a:pt x="3219704" y="1778361"/>
                </a:cubicBezTo>
                <a:cubicBezTo>
                  <a:pt x="3187931" y="1842254"/>
                  <a:pt x="3177341" y="1757063"/>
                  <a:pt x="3166749" y="1767712"/>
                </a:cubicBezTo>
                <a:cubicBezTo>
                  <a:pt x="3145567" y="1778361"/>
                  <a:pt x="3156158" y="1810307"/>
                  <a:pt x="3145567" y="1820956"/>
                </a:cubicBezTo>
                <a:cubicBezTo>
                  <a:pt x="3134975" y="1778361"/>
                  <a:pt x="3124385" y="1789010"/>
                  <a:pt x="3103203" y="1767712"/>
                </a:cubicBezTo>
                <a:cubicBezTo>
                  <a:pt x="3092611" y="1778361"/>
                  <a:pt x="3103203" y="1799659"/>
                  <a:pt x="3103203" y="1810307"/>
                </a:cubicBezTo>
                <a:cubicBezTo>
                  <a:pt x="3082020" y="1789010"/>
                  <a:pt x="3039656" y="1842254"/>
                  <a:pt x="3039656" y="1799659"/>
                </a:cubicBezTo>
                <a:cubicBezTo>
                  <a:pt x="3050246" y="1789010"/>
                  <a:pt x="3060837" y="1820956"/>
                  <a:pt x="3071429" y="1778361"/>
                </a:cubicBezTo>
                <a:cubicBezTo>
                  <a:pt x="3039656" y="1767712"/>
                  <a:pt x="3060837" y="1746414"/>
                  <a:pt x="3050246" y="1693170"/>
                </a:cubicBezTo>
                <a:cubicBezTo>
                  <a:pt x="3029064" y="1714467"/>
                  <a:pt x="3029064" y="1735765"/>
                  <a:pt x="3029064" y="1757063"/>
                </a:cubicBezTo>
                <a:cubicBezTo>
                  <a:pt x="3007882" y="1767712"/>
                  <a:pt x="2954927" y="1735765"/>
                  <a:pt x="2923153" y="1725116"/>
                </a:cubicBezTo>
                <a:cubicBezTo>
                  <a:pt x="2912562" y="1767712"/>
                  <a:pt x="2891379" y="1767712"/>
                  <a:pt x="2880789" y="1789010"/>
                </a:cubicBezTo>
                <a:cubicBezTo>
                  <a:pt x="2859606" y="1767712"/>
                  <a:pt x="2891379" y="1746414"/>
                  <a:pt x="2870197" y="1725116"/>
                </a:cubicBezTo>
                <a:cubicBezTo>
                  <a:pt x="2849015" y="1767712"/>
                  <a:pt x="2827833" y="1767712"/>
                  <a:pt x="2806650" y="1789010"/>
                </a:cubicBezTo>
                <a:cubicBezTo>
                  <a:pt x="2817241" y="1810307"/>
                  <a:pt x="2827833" y="1799659"/>
                  <a:pt x="2827833" y="1810307"/>
                </a:cubicBezTo>
                <a:cubicBezTo>
                  <a:pt x="2806650" y="1789010"/>
                  <a:pt x="2796060" y="1831605"/>
                  <a:pt x="2796060" y="1863552"/>
                </a:cubicBezTo>
                <a:cubicBezTo>
                  <a:pt x="2785468" y="1842254"/>
                  <a:pt x="2764286" y="1874200"/>
                  <a:pt x="2753695" y="1831605"/>
                </a:cubicBezTo>
                <a:cubicBezTo>
                  <a:pt x="2764286" y="1799659"/>
                  <a:pt x="2774878" y="1831605"/>
                  <a:pt x="2785468" y="1820956"/>
                </a:cubicBezTo>
                <a:cubicBezTo>
                  <a:pt x="2764286" y="1799659"/>
                  <a:pt x="2785468" y="1789010"/>
                  <a:pt x="2796060" y="1789010"/>
                </a:cubicBezTo>
                <a:cubicBezTo>
                  <a:pt x="2774878" y="1778361"/>
                  <a:pt x="2753695" y="1767712"/>
                  <a:pt x="2743104" y="1735765"/>
                </a:cubicBezTo>
                <a:cubicBezTo>
                  <a:pt x="2753695" y="1757063"/>
                  <a:pt x="2774878" y="1725116"/>
                  <a:pt x="2764286" y="1714467"/>
                </a:cubicBezTo>
                <a:cubicBezTo>
                  <a:pt x="2732512" y="1682521"/>
                  <a:pt x="2700739" y="1746414"/>
                  <a:pt x="2668966" y="1746414"/>
                </a:cubicBezTo>
                <a:cubicBezTo>
                  <a:pt x="2679557" y="1725116"/>
                  <a:pt x="2700739" y="1703819"/>
                  <a:pt x="2679557" y="1671872"/>
                </a:cubicBezTo>
                <a:cubicBezTo>
                  <a:pt x="2658375" y="1725116"/>
                  <a:pt x="2616010" y="1789010"/>
                  <a:pt x="2605419" y="1735765"/>
                </a:cubicBezTo>
                <a:cubicBezTo>
                  <a:pt x="2605419" y="1746414"/>
                  <a:pt x="2637192" y="1735765"/>
                  <a:pt x="2616010" y="1714467"/>
                </a:cubicBezTo>
                <a:cubicBezTo>
                  <a:pt x="2594828" y="1714467"/>
                  <a:pt x="2573646" y="1703819"/>
                  <a:pt x="2552463" y="1714467"/>
                </a:cubicBezTo>
                <a:cubicBezTo>
                  <a:pt x="2541872" y="1703819"/>
                  <a:pt x="2531281" y="1682521"/>
                  <a:pt x="2531281" y="1661223"/>
                </a:cubicBezTo>
                <a:cubicBezTo>
                  <a:pt x="2510099" y="1682521"/>
                  <a:pt x="2520690" y="1682521"/>
                  <a:pt x="2499508" y="1714467"/>
                </a:cubicBezTo>
                <a:cubicBezTo>
                  <a:pt x="2488916" y="1693170"/>
                  <a:pt x="2488916" y="1703819"/>
                  <a:pt x="2478326" y="1682521"/>
                </a:cubicBezTo>
                <a:cubicBezTo>
                  <a:pt x="2467734" y="1671872"/>
                  <a:pt x="2478326" y="1661223"/>
                  <a:pt x="2478326" y="1650574"/>
                </a:cubicBezTo>
                <a:cubicBezTo>
                  <a:pt x="2425370" y="1607979"/>
                  <a:pt x="2383005" y="1671872"/>
                  <a:pt x="2340641" y="1682521"/>
                </a:cubicBezTo>
                <a:cubicBezTo>
                  <a:pt x="2340641" y="1650574"/>
                  <a:pt x="2351232" y="1629277"/>
                  <a:pt x="2351232" y="1597330"/>
                </a:cubicBezTo>
                <a:cubicBezTo>
                  <a:pt x="2330050" y="1607979"/>
                  <a:pt x="2319458" y="1576032"/>
                  <a:pt x="2298276" y="1618628"/>
                </a:cubicBezTo>
                <a:cubicBezTo>
                  <a:pt x="2308867" y="1639925"/>
                  <a:pt x="2340641" y="1586681"/>
                  <a:pt x="2330050" y="1650574"/>
                </a:cubicBezTo>
                <a:cubicBezTo>
                  <a:pt x="2308867" y="1661223"/>
                  <a:pt x="2287685" y="1629277"/>
                  <a:pt x="2266503" y="1586681"/>
                </a:cubicBezTo>
                <a:cubicBezTo>
                  <a:pt x="2234729" y="1629277"/>
                  <a:pt x="2277094" y="1618628"/>
                  <a:pt x="2277094" y="1661223"/>
                </a:cubicBezTo>
                <a:cubicBezTo>
                  <a:pt x="2213547" y="1618628"/>
                  <a:pt x="2160591" y="1661223"/>
                  <a:pt x="2118227" y="1671872"/>
                </a:cubicBezTo>
                <a:cubicBezTo>
                  <a:pt x="2128818" y="1639925"/>
                  <a:pt x="2128818" y="1671872"/>
                  <a:pt x="2139409" y="1661223"/>
                </a:cubicBezTo>
                <a:cubicBezTo>
                  <a:pt x="2128818" y="1639925"/>
                  <a:pt x="2150000" y="1618628"/>
                  <a:pt x="2128818" y="1597330"/>
                </a:cubicBezTo>
                <a:cubicBezTo>
                  <a:pt x="2065271" y="1682521"/>
                  <a:pt x="2012315" y="1576032"/>
                  <a:pt x="1959360" y="1597330"/>
                </a:cubicBezTo>
                <a:cubicBezTo>
                  <a:pt x="1969951" y="1576032"/>
                  <a:pt x="1969951" y="1565383"/>
                  <a:pt x="1959360" y="1544086"/>
                </a:cubicBezTo>
                <a:cubicBezTo>
                  <a:pt x="1938178" y="1576032"/>
                  <a:pt x="1916995" y="1607979"/>
                  <a:pt x="1906404" y="1597330"/>
                </a:cubicBezTo>
                <a:cubicBezTo>
                  <a:pt x="1906404" y="1586681"/>
                  <a:pt x="1906404" y="1576032"/>
                  <a:pt x="1906404" y="1565383"/>
                </a:cubicBezTo>
                <a:cubicBezTo>
                  <a:pt x="1864040" y="1597330"/>
                  <a:pt x="1811084" y="1544086"/>
                  <a:pt x="1768719" y="1586681"/>
                </a:cubicBezTo>
                <a:cubicBezTo>
                  <a:pt x="1779311" y="1576032"/>
                  <a:pt x="1779311" y="1565383"/>
                  <a:pt x="1779311" y="1544086"/>
                </a:cubicBezTo>
                <a:cubicBezTo>
                  <a:pt x="1705173" y="1565383"/>
                  <a:pt x="1715764" y="1544086"/>
                  <a:pt x="1652217" y="1512139"/>
                </a:cubicBezTo>
                <a:cubicBezTo>
                  <a:pt x="1673399" y="1490841"/>
                  <a:pt x="1673399" y="1480192"/>
                  <a:pt x="1662808" y="1458895"/>
                </a:cubicBezTo>
                <a:cubicBezTo>
                  <a:pt x="1641626" y="1501490"/>
                  <a:pt x="1652217" y="1426948"/>
                  <a:pt x="1631035" y="1458895"/>
                </a:cubicBezTo>
                <a:cubicBezTo>
                  <a:pt x="1620444" y="1469543"/>
                  <a:pt x="1609852" y="1490841"/>
                  <a:pt x="1609852" y="1501490"/>
                </a:cubicBezTo>
                <a:cubicBezTo>
                  <a:pt x="1599261" y="1490841"/>
                  <a:pt x="1588670" y="1480192"/>
                  <a:pt x="1578079" y="1490841"/>
                </a:cubicBezTo>
                <a:cubicBezTo>
                  <a:pt x="1567488" y="1501490"/>
                  <a:pt x="1588670" y="1512139"/>
                  <a:pt x="1588670" y="1533437"/>
                </a:cubicBezTo>
                <a:cubicBezTo>
                  <a:pt x="1546306" y="1501490"/>
                  <a:pt x="1567488" y="1501490"/>
                  <a:pt x="1525123" y="1490841"/>
                </a:cubicBezTo>
                <a:cubicBezTo>
                  <a:pt x="1535715" y="1512139"/>
                  <a:pt x="1556897" y="1533437"/>
                  <a:pt x="1535715" y="1544086"/>
                </a:cubicBezTo>
                <a:cubicBezTo>
                  <a:pt x="1493350" y="1469543"/>
                  <a:pt x="1408621" y="1501490"/>
                  <a:pt x="1440394" y="1416299"/>
                </a:cubicBezTo>
                <a:cubicBezTo>
                  <a:pt x="1419212" y="1384353"/>
                  <a:pt x="1398030" y="1426948"/>
                  <a:pt x="1366256" y="1416299"/>
                </a:cubicBezTo>
                <a:cubicBezTo>
                  <a:pt x="1376848" y="1405650"/>
                  <a:pt x="1387439" y="1395001"/>
                  <a:pt x="1376848" y="1384353"/>
                </a:cubicBezTo>
                <a:cubicBezTo>
                  <a:pt x="1355665" y="1405650"/>
                  <a:pt x="1355665" y="1331108"/>
                  <a:pt x="1323892" y="1352406"/>
                </a:cubicBezTo>
                <a:cubicBezTo>
                  <a:pt x="1313301" y="1384353"/>
                  <a:pt x="1334483" y="1426948"/>
                  <a:pt x="1323892" y="1469543"/>
                </a:cubicBezTo>
                <a:cubicBezTo>
                  <a:pt x="1313301" y="1405650"/>
                  <a:pt x="1260345" y="1363055"/>
                  <a:pt x="1249754" y="1437597"/>
                </a:cubicBezTo>
                <a:cubicBezTo>
                  <a:pt x="1112069" y="1363055"/>
                  <a:pt x="953202" y="1363055"/>
                  <a:pt x="804926" y="1309810"/>
                </a:cubicBezTo>
                <a:cubicBezTo>
                  <a:pt x="826109" y="1267215"/>
                  <a:pt x="836700" y="1320459"/>
                  <a:pt x="857882" y="1299162"/>
                </a:cubicBezTo>
                <a:cubicBezTo>
                  <a:pt x="857882" y="1267215"/>
                  <a:pt x="879064" y="1288513"/>
                  <a:pt x="868473" y="1245917"/>
                </a:cubicBezTo>
                <a:cubicBezTo>
                  <a:pt x="857882" y="1256566"/>
                  <a:pt x="847291" y="1235269"/>
                  <a:pt x="847291" y="1245917"/>
                </a:cubicBezTo>
                <a:cubicBezTo>
                  <a:pt x="836700" y="1256566"/>
                  <a:pt x="836700" y="1277864"/>
                  <a:pt x="826109" y="1288513"/>
                </a:cubicBezTo>
                <a:cubicBezTo>
                  <a:pt x="804926" y="1267215"/>
                  <a:pt x="826109" y="1256566"/>
                  <a:pt x="815518" y="1235269"/>
                </a:cubicBezTo>
                <a:cubicBezTo>
                  <a:pt x="804926" y="1235269"/>
                  <a:pt x="794335" y="1224620"/>
                  <a:pt x="783744" y="1224620"/>
                </a:cubicBezTo>
                <a:cubicBezTo>
                  <a:pt x="783744" y="1235269"/>
                  <a:pt x="783744" y="1256566"/>
                  <a:pt x="783744" y="1267215"/>
                </a:cubicBezTo>
                <a:cubicBezTo>
                  <a:pt x="804926" y="1309810"/>
                  <a:pt x="804926" y="1341757"/>
                  <a:pt x="815518" y="1373704"/>
                </a:cubicBezTo>
                <a:cubicBezTo>
                  <a:pt x="804926" y="1352406"/>
                  <a:pt x="783744" y="1384353"/>
                  <a:pt x="773153" y="1352406"/>
                </a:cubicBezTo>
                <a:cubicBezTo>
                  <a:pt x="783744" y="1331108"/>
                  <a:pt x="804926" y="1320459"/>
                  <a:pt x="783744" y="1299162"/>
                </a:cubicBezTo>
                <a:cubicBezTo>
                  <a:pt x="751971" y="1320459"/>
                  <a:pt x="709607" y="1213971"/>
                  <a:pt x="677833" y="1277864"/>
                </a:cubicBezTo>
                <a:cubicBezTo>
                  <a:pt x="667242" y="1245917"/>
                  <a:pt x="656651" y="1235269"/>
                  <a:pt x="656651" y="1277864"/>
                </a:cubicBezTo>
                <a:cubicBezTo>
                  <a:pt x="646060" y="1235269"/>
                  <a:pt x="635468" y="1245917"/>
                  <a:pt x="614286" y="1235269"/>
                </a:cubicBezTo>
                <a:cubicBezTo>
                  <a:pt x="635468" y="1213971"/>
                  <a:pt x="656651" y="1235269"/>
                  <a:pt x="677833" y="1203322"/>
                </a:cubicBezTo>
                <a:cubicBezTo>
                  <a:pt x="646060" y="1139429"/>
                  <a:pt x="614286" y="1203322"/>
                  <a:pt x="582513" y="1182024"/>
                </a:cubicBezTo>
                <a:cubicBezTo>
                  <a:pt x="582513" y="1128780"/>
                  <a:pt x="550739" y="1160726"/>
                  <a:pt x="540148" y="1128780"/>
                </a:cubicBezTo>
                <a:cubicBezTo>
                  <a:pt x="540148" y="1096833"/>
                  <a:pt x="571922" y="1075535"/>
                  <a:pt x="561330" y="1032940"/>
                </a:cubicBezTo>
                <a:cubicBezTo>
                  <a:pt x="540148" y="1086184"/>
                  <a:pt x="518966" y="1043589"/>
                  <a:pt x="497783" y="1054238"/>
                </a:cubicBezTo>
                <a:cubicBezTo>
                  <a:pt x="487193" y="1096833"/>
                  <a:pt x="487193" y="1086184"/>
                  <a:pt x="476601" y="1128780"/>
                </a:cubicBezTo>
                <a:cubicBezTo>
                  <a:pt x="466010" y="1086184"/>
                  <a:pt x="466010" y="1096833"/>
                  <a:pt x="444828" y="1054238"/>
                </a:cubicBezTo>
                <a:cubicBezTo>
                  <a:pt x="455419" y="1032940"/>
                  <a:pt x="455419" y="1022291"/>
                  <a:pt x="455419" y="979696"/>
                </a:cubicBezTo>
                <a:cubicBezTo>
                  <a:pt x="476601" y="969047"/>
                  <a:pt x="487193" y="1000993"/>
                  <a:pt x="508375" y="958398"/>
                </a:cubicBezTo>
                <a:cubicBezTo>
                  <a:pt x="550739" y="1022291"/>
                  <a:pt x="593104" y="990344"/>
                  <a:pt x="635468" y="1022291"/>
                </a:cubicBezTo>
                <a:cubicBezTo>
                  <a:pt x="667242" y="947749"/>
                  <a:pt x="699015" y="1032940"/>
                  <a:pt x="730789" y="1011642"/>
                </a:cubicBezTo>
                <a:cubicBezTo>
                  <a:pt x="720197" y="1000993"/>
                  <a:pt x="720197" y="990344"/>
                  <a:pt x="730789" y="979696"/>
                </a:cubicBezTo>
                <a:cubicBezTo>
                  <a:pt x="741380" y="1011642"/>
                  <a:pt x="751971" y="969047"/>
                  <a:pt x="762562" y="1011642"/>
                </a:cubicBezTo>
                <a:cubicBezTo>
                  <a:pt x="762562" y="1043589"/>
                  <a:pt x="751971" y="1064886"/>
                  <a:pt x="762562" y="1086184"/>
                </a:cubicBezTo>
                <a:cubicBezTo>
                  <a:pt x="773153" y="1075535"/>
                  <a:pt x="773153" y="1086184"/>
                  <a:pt x="783744" y="1075535"/>
                </a:cubicBezTo>
                <a:cubicBezTo>
                  <a:pt x="804926" y="1054238"/>
                  <a:pt x="773153" y="1011642"/>
                  <a:pt x="804926" y="979696"/>
                </a:cubicBezTo>
                <a:cubicBezTo>
                  <a:pt x="826109" y="1022291"/>
                  <a:pt x="826109" y="1011642"/>
                  <a:pt x="847291" y="979696"/>
                </a:cubicBezTo>
                <a:cubicBezTo>
                  <a:pt x="857882" y="990344"/>
                  <a:pt x="857882" y="1000993"/>
                  <a:pt x="857882" y="1011642"/>
                </a:cubicBezTo>
                <a:cubicBezTo>
                  <a:pt x="868473" y="1011642"/>
                  <a:pt x="879064" y="979696"/>
                  <a:pt x="900247" y="979696"/>
                </a:cubicBezTo>
                <a:cubicBezTo>
                  <a:pt x="900247" y="1054238"/>
                  <a:pt x="857882" y="1011642"/>
                  <a:pt x="836700" y="1022291"/>
                </a:cubicBezTo>
                <a:cubicBezTo>
                  <a:pt x="836700" y="1043589"/>
                  <a:pt x="815518" y="1064886"/>
                  <a:pt x="836700" y="1086184"/>
                </a:cubicBezTo>
                <a:cubicBezTo>
                  <a:pt x="857882" y="1054238"/>
                  <a:pt x="879064" y="1075535"/>
                  <a:pt x="900247" y="1054238"/>
                </a:cubicBezTo>
                <a:cubicBezTo>
                  <a:pt x="921429" y="1064886"/>
                  <a:pt x="921429" y="1107482"/>
                  <a:pt x="942611" y="1064886"/>
                </a:cubicBezTo>
                <a:cubicBezTo>
                  <a:pt x="953202" y="1086184"/>
                  <a:pt x="942611" y="1096833"/>
                  <a:pt x="953202" y="1118131"/>
                </a:cubicBezTo>
                <a:cubicBezTo>
                  <a:pt x="963793" y="1086184"/>
                  <a:pt x="984976" y="1096833"/>
                  <a:pt x="995567" y="1075535"/>
                </a:cubicBezTo>
                <a:cubicBezTo>
                  <a:pt x="995567" y="1096833"/>
                  <a:pt x="995567" y="1150077"/>
                  <a:pt x="1016749" y="1139429"/>
                </a:cubicBezTo>
                <a:cubicBezTo>
                  <a:pt x="1016749" y="1096833"/>
                  <a:pt x="1006158" y="1064886"/>
                  <a:pt x="1027340" y="1032940"/>
                </a:cubicBezTo>
                <a:cubicBezTo>
                  <a:pt x="1037931" y="1118131"/>
                  <a:pt x="1048522" y="1054238"/>
                  <a:pt x="1059114" y="1128780"/>
                </a:cubicBezTo>
                <a:cubicBezTo>
                  <a:pt x="1080296" y="1086184"/>
                  <a:pt x="1080296" y="1096833"/>
                  <a:pt x="1101478" y="1075535"/>
                </a:cubicBezTo>
                <a:cubicBezTo>
                  <a:pt x="1090887" y="1054238"/>
                  <a:pt x="1048522" y="1086184"/>
                  <a:pt x="1059114" y="1043589"/>
                </a:cubicBezTo>
                <a:cubicBezTo>
                  <a:pt x="1080296" y="1032940"/>
                  <a:pt x="1112069" y="1064886"/>
                  <a:pt x="1143843" y="1064886"/>
                </a:cubicBezTo>
                <a:cubicBezTo>
                  <a:pt x="1143843" y="990344"/>
                  <a:pt x="1207389" y="1054238"/>
                  <a:pt x="1239163" y="1032940"/>
                </a:cubicBezTo>
                <a:cubicBezTo>
                  <a:pt x="1207389" y="1000993"/>
                  <a:pt x="1133252" y="969047"/>
                  <a:pt x="1154434" y="894505"/>
                </a:cubicBezTo>
                <a:cubicBezTo>
                  <a:pt x="1143843" y="883856"/>
                  <a:pt x="1143843" y="894505"/>
                  <a:pt x="1133252" y="905153"/>
                </a:cubicBezTo>
                <a:cubicBezTo>
                  <a:pt x="1133252" y="926451"/>
                  <a:pt x="1133252" y="937100"/>
                  <a:pt x="1133252" y="958398"/>
                </a:cubicBezTo>
                <a:cubicBezTo>
                  <a:pt x="1090887" y="915802"/>
                  <a:pt x="1112069" y="1022291"/>
                  <a:pt x="1069705" y="1000993"/>
                </a:cubicBezTo>
                <a:cubicBezTo>
                  <a:pt x="1090887" y="979696"/>
                  <a:pt x="1101478" y="969047"/>
                  <a:pt x="1090887" y="947749"/>
                </a:cubicBezTo>
                <a:cubicBezTo>
                  <a:pt x="1080296" y="937100"/>
                  <a:pt x="1069705" y="926451"/>
                  <a:pt x="1069705" y="937100"/>
                </a:cubicBezTo>
                <a:cubicBezTo>
                  <a:pt x="1069705" y="937100"/>
                  <a:pt x="1069705" y="937100"/>
                  <a:pt x="1048522" y="969047"/>
                </a:cubicBezTo>
                <a:cubicBezTo>
                  <a:pt x="1027340" y="937100"/>
                  <a:pt x="1016749" y="947749"/>
                  <a:pt x="1006158" y="915802"/>
                </a:cubicBezTo>
                <a:cubicBezTo>
                  <a:pt x="1016749" y="873207"/>
                  <a:pt x="1037931" y="905153"/>
                  <a:pt x="1048522" y="873207"/>
                </a:cubicBezTo>
                <a:cubicBezTo>
                  <a:pt x="1037931" y="862558"/>
                  <a:pt x="1027340" y="851909"/>
                  <a:pt x="1016749" y="851909"/>
                </a:cubicBezTo>
                <a:cubicBezTo>
                  <a:pt x="1006158" y="873207"/>
                  <a:pt x="995567" y="894505"/>
                  <a:pt x="984976" y="905153"/>
                </a:cubicBezTo>
                <a:cubicBezTo>
                  <a:pt x="1006158" y="915802"/>
                  <a:pt x="1006158" y="926451"/>
                  <a:pt x="995567" y="947749"/>
                </a:cubicBezTo>
                <a:cubicBezTo>
                  <a:pt x="963793" y="915802"/>
                  <a:pt x="942611" y="926451"/>
                  <a:pt x="910838" y="915802"/>
                </a:cubicBezTo>
                <a:cubicBezTo>
                  <a:pt x="857882" y="1064886"/>
                  <a:pt x="773153" y="851909"/>
                  <a:pt x="720197" y="937100"/>
                </a:cubicBezTo>
                <a:cubicBezTo>
                  <a:pt x="741380" y="905153"/>
                  <a:pt x="751971" y="883856"/>
                  <a:pt x="751971" y="851909"/>
                </a:cubicBezTo>
                <a:cubicBezTo>
                  <a:pt x="783744" y="894505"/>
                  <a:pt x="826109" y="958398"/>
                  <a:pt x="836700" y="883856"/>
                </a:cubicBezTo>
                <a:cubicBezTo>
                  <a:pt x="857882" y="937100"/>
                  <a:pt x="879064" y="926451"/>
                  <a:pt x="889656" y="915802"/>
                </a:cubicBezTo>
                <a:cubicBezTo>
                  <a:pt x="889656" y="873207"/>
                  <a:pt x="868473" y="905153"/>
                  <a:pt x="868473" y="851909"/>
                </a:cubicBezTo>
                <a:cubicBezTo>
                  <a:pt x="847291" y="926451"/>
                  <a:pt x="826109" y="788016"/>
                  <a:pt x="815518" y="883856"/>
                </a:cubicBezTo>
                <a:cubicBezTo>
                  <a:pt x="783744" y="819962"/>
                  <a:pt x="762562" y="862558"/>
                  <a:pt x="730789" y="830611"/>
                </a:cubicBezTo>
                <a:cubicBezTo>
                  <a:pt x="751971" y="809314"/>
                  <a:pt x="762562" y="819962"/>
                  <a:pt x="751971" y="777367"/>
                </a:cubicBezTo>
                <a:cubicBezTo>
                  <a:pt x="741380" y="798665"/>
                  <a:pt x="730789" y="756069"/>
                  <a:pt x="730789" y="745420"/>
                </a:cubicBezTo>
                <a:cubicBezTo>
                  <a:pt x="730789" y="788016"/>
                  <a:pt x="709607" y="745420"/>
                  <a:pt x="699015" y="788016"/>
                </a:cubicBezTo>
                <a:cubicBezTo>
                  <a:pt x="709607" y="788016"/>
                  <a:pt x="709607" y="798665"/>
                  <a:pt x="709607" y="819962"/>
                </a:cubicBezTo>
                <a:cubicBezTo>
                  <a:pt x="688424" y="798665"/>
                  <a:pt x="667242" y="830611"/>
                  <a:pt x="646060" y="777367"/>
                </a:cubicBezTo>
                <a:cubicBezTo>
                  <a:pt x="646060" y="756069"/>
                  <a:pt x="667242" y="745420"/>
                  <a:pt x="656651" y="734772"/>
                </a:cubicBezTo>
                <a:cubicBezTo>
                  <a:pt x="635468" y="724123"/>
                  <a:pt x="635468" y="766718"/>
                  <a:pt x="614286" y="777367"/>
                </a:cubicBezTo>
                <a:cubicBezTo>
                  <a:pt x="593104" y="702825"/>
                  <a:pt x="561330" y="756069"/>
                  <a:pt x="550739" y="681527"/>
                </a:cubicBezTo>
                <a:cubicBezTo>
                  <a:pt x="529557" y="692176"/>
                  <a:pt x="508375" y="649581"/>
                  <a:pt x="487193" y="638932"/>
                </a:cubicBezTo>
                <a:cubicBezTo>
                  <a:pt x="497783" y="638932"/>
                  <a:pt x="497783" y="596336"/>
                  <a:pt x="497783" y="596336"/>
                </a:cubicBezTo>
                <a:cubicBezTo>
                  <a:pt x="476601" y="596336"/>
                  <a:pt x="444828" y="521794"/>
                  <a:pt x="455419" y="585687"/>
                </a:cubicBezTo>
                <a:cubicBezTo>
                  <a:pt x="434237" y="575039"/>
                  <a:pt x="455419" y="564390"/>
                  <a:pt x="444828" y="521794"/>
                </a:cubicBezTo>
                <a:cubicBezTo>
                  <a:pt x="434237" y="553741"/>
                  <a:pt x="423646" y="500496"/>
                  <a:pt x="413054" y="511145"/>
                </a:cubicBezTo>
                <a:cubicBezTo>
                  <a:pt x="402463" y="564390"/>
                  <a:pt x="423646" y="543092"/>
                  <a:pt x="434237" y="564390"/>
                </a:cubicBezTo>
                <a:cubicBezTo>
                  <a:pt x="434237" y="596336"/>
                  <a:pt x="423646" y="575039"/>
                  <a:pt x="413054" y="606985"/>
                </a:cubicBezTo>
                <a:cubicBezTo>
                  <a:pt x="402463" y="575039"/>
                  <a:pt x="391872" y="575039"/>
                  <a:pt x="381281" y="596336"/>
                </a:cubicBezTo>
                <a:cubicBezTo>
                  <a:pt x="381281" y="564390"/>
                  <a:pt x="338917" y="575039"/>
                  <a:pt x="360099" y="532443"/>
                </a:cubicBezTo>
                <a:cubicBezTo>
                  <a:pt x="370690" y="532443"/>
                  <a:pt x="381281" y="596336"/>
                  <a:pt x="402463" y="543092"/>
                </a:cubicBezTo>
                <a:cubicBezTo>
                  <a:pt x="370690" y="511145"/>
                  <a:pt x="391872" y="489848"/>
                  <a:pt x="381281" y="447252"/>
                </a:cubicBezTo>
                <a:cubicBezTo>
                  <a:pt x="360099" y="500496"/>
                  <a:pt x="338917" y="404657"/>
                  <a:pt x="317734" y="436603"/>
                </a:cubicBezTo>
                <a:cubicBezTo>
                  <a:pt x="328326" y="404657"/>
                  <a:pt x="338917" y="425954"/>
                  <a:pt x="349508" y="394008"/>
                </a:cubicBezTo>
                <a:cubicBezTo>
                  <a:pt x="370690" y="436603"/>
                  <a:pt x="381281" y="425954"/>
                  <a:pt x="402463" y="425954"/>
                </a:cubicBezTo>
                <a:cubicBezTo>
                  <a:pt x="402463" y="420630"/>
                  <a:pt x="402463" y="409981"/>
                  <a:pt x="402463" y="401994"/>
                </a:cubicBezTo>
                <a:lnTo>
                  <a:pt x="402463" y="394008"/>
                </a:lnTo>
                <a:cubicBezTo>
                  <a:pt x="413054" y="436603"/>
                  <a:pt x="466010" y="404657"/>
                  <a:pt x="487193" y="372710"/>
                </a:cubicBezTo>
                <a:cubicBezTo>
                  <a:pt x="508375" y="394008"/>
                  <a:pt x="487193" y="415306"/>
                  <a:pt x="508375" y="425954"/>
                </a:cubicBezTo>
                <a:cubicBezTo>
                  <a:pt x="529557" y="404657"/>
                  <a:pt x="571922" y="404657"/>
                  <a:pt x="571922" y="447252"/>
                </a:cubicBezTo>
                <a:cubicBezTo>
                  <a:pt x="561330" y="489848"/>
                  <a:pt x="550739" y="404657"/>
                  <a:pt x="540148" y="436603"/>
                </a:cubicBezTo>
                <a:cubicBezTo>
                  <a:pt x="540148" y="468550"/>
                  <a:pt x="497783" y="489848"/>
                  <a:pt x="518966" y="521794"/>
                </a:cubicBezTo>
                <a:cubicBezTo>
                  <a:pt x="540148" y="521794"/>
                  <a:pt x="518966" y="500496"/>
                  <a:pt x="540148" y="479199"/>
                </a:cubicBezTo>
                <a:cubicBezTo>
                  <a:pt x="550739" y="511145"/>
                  <a:pt x="571922" y="479199"/>
                  <a:pt x="582513" y="489848"/>
                </a:cubicBezTo>
                <a:cubicBezTo>
                  <a:pt x="603695" y="511145"/>
                  <a:pt x="571922" y="521794"/>
                  <a:pt x="593104" y="543092"/>
                </a:cubicBezTo>
                <a:cubicBezTo>
                  <a:pt x="593104" y="500496"/>
                  <a:pt x="624877" y="489848"/>
                  <a:pt x="646060" y="500496"/>
                </a:cubicBezTo>
                <a:cubicBezTo>
                  <a:pt x="646060" y="447252"/>
                  <a:pt x="646060" y="447252"/>
                  <a:pt x="656651" y="415306"/>
                </a:cubicBezTo>
                <a:cubicBezTo>
                  <a:pt x="688424" y="447252"/>
                  <a:pt x="709607" y="404657"/>
                  <a:pt x="741380" y="447252"/>
                </a:cubicBezTo>
                <a:cubicBezTo>
                  <a:pt x="730789" y="479199"/>
                  <a:pt x="709607" y="447252"/>
                  <a:pt x="720197" y="479199"/>
                </a:cubicBezTo>
                <a:cubicBezTo>
                  <a:pt x="751971" y="457901"/>
                  <a:pt x="751971" y="521794"/>
                  <a:pt x="783744" y="489848"/>
                </a:cubicBezTo>
                <a:cubicBezTo>
                  <a:pt x="783744" y="521794"/>
                  <a:pt x="826109" y="553741"/>
                  <a:pt x="847291" y="532443"/>
                </a:cubicBezTo>
                <a:cubicBezTo>
                  <a:pt x="868473" y="564390"/>
                  <a:pt x="836700" y="585687"/>
                  <a:pt x="868473" y="617634"/>
                </a:cubicBezTo>
                <a:cubicBezTo>
                  <a:pt x="868473" y="564390"/>
                  <a:pt x="900247" y="606985"/>
                  <a:pt x="900247" y="553741"/>
                </a:cubicBezTo>
                <a:cubicBezTo>
                  <a:pt x="910838" y="585687"/>
                  <a:pt x="921429" y="553741"/>
                  <a:pt x="932020" y="575039"/>
                </a:cubicBezTo>
                <a:cubicBezTo>
                  <a:pt x="921429" y="585687"/>
                  <a:pt x="910838" y="596336"/>
                  <a:pt x="921429" y="617634"/>
                </a:cubicBezTo>
                <a:cubicBezTo>
                  <a:pt x="932020" y="596336"/>
                  <a:pt x="942611" y="606985"/>
                  <a:pt x="953202" y="585687"/>
                </a:cubicBezTo>
                <a:cubicBezTo>
                  <a:pt x="963793" y="617634"/>
                  <a:pt x="953202" y="638932"/>
                  <a:pt x="963793" y="660229"/>
                </a:cubicBezTo>
                <a:cubicBezTo>
                  <a:pt x="984976" y="606985"/>
                  <a:pt x="995567" y="649581"/>
                  <a:pt x="1016749" y="628283"/>
                </a:cubicBezTo>
                <a:cubicBezTo>
                  <a:pt x="995567" y="606985"/>
                  <a:pt x="984976" y="596336"/>
                  <a:pt x="963793" y="585687"/>
                </a:cubicBezTo>
                <a:cubicBezTo>
                  <a:pt x="995567" y="553741"/>
                  <a:pt x="1027340" y="628283"/>
                  <a:pt x="1069705" y="596336"/>
                </a:cubicBezTo>
                <a:cubicBezTo>
                  <a:pt x="1027340" y="575039"/>
                  <a:pt x="984976" y="521794"/>
                  <a:pt x="942611" y="532443"/>
                </a:cubicBezTo>
                <a:cubicBezTo>
                  <a:pt x="953202" y="543092"/>
                  <a:pt x="963793" y="553741"/>
                  <a:pt x="953202" y="575039"/>
                </a:cubicBezTo>
                <a:cubicBezTo>
                  <a:pt x="932020" y="532443"/>
                  <a:pt x="942611" y="532443"/>
                  <a:pt x="921429" y="521794"/>
                </a:cubicBezTo>
                <a:cubicBezTo>
                  <a:pt x="921429" y="500496"/>
                  <a:pt x="932020" y="479199"/>
                  <a:pt x="942611" y="457901"/>
                </a:cubicBezTo>
                <a:cubicBezTo>
                  <a:pt x="984976" y="521794"/>
                  <a:pt x="1027340" y="564390"/>
                  <a:pt x="1059114" y="489848"/>
                </a:cubicBezTo>
                <a:cubicBezTo>
                  <a:pt x="1048522" y="521794"/>
                  <a:pt x="1080296" y="543092"/>
                  <a:pt x="1080296" y="500496"/>
                </a:cubicBezTo>
                <a:cubicBezTo>
                  <a:pt x="1101478" y="532443"/>
                  <a:pt x="1069705" y="553741"/>
                  <a:pt x="1080296" y="575039"/>
                </a:cubicBezTo>
                <a:cubicBezTo>
                  <a:pt x="1090887" y="553741"/>
                  <a:pt x="1112069" y="585687"/>
                  <a:pt x="1122660" y="575039"/>
                </a:cubicBezTo>
                <a:cubicBezTo>
                  <a:pt x="1112069" y="553741"/>
                  <a:pt x="1080296" y="553741"/>
                  <a:pt x="1101478" y="521794"/>
                </a:cubicBezTo>
                <a:cubicBezTo>
                  <a:pt x="1112069" y="489848"/>
                  <a:pt x="1122660" y="575039"/>
                  <a:pt x="1133252" y="543092"/>
                </a:cubicBezTo>
                <a:cubicBezTo>
                  <a:pt x="1143843" y="489848"/>
                  <a:pt x="1133252" y="500496"/>
                  <a:pt x="1165025" y="479199"/>
                </a:cubicBezTo>
                <a:cubicBezTo>
                  <a:pt x="1143843" y="457901"/>
                  <a:pt x="1154434" y="436603"/>
                  <a:pt x="1165025" y="415306"/>
                </a:cubicBezTo>
                <a:cubicBezTo>
                  <a:pt x="1175616" y="457901"/>
                  <a:pt x="1186207" y="394008"/>
                  <a:pt x="1196798" y="372710"/>
                </a:cubicBezTo>
                <a:cubicBezTo>
                  <a:pt x="1217981" y="404657"/>
                  <a:pt x="1175616" y="436603"/>
                  <a:pt x="1196798" y="468550"/>
                </a:cubicBezTo>
                <a:cubicBezTo>
                  <a:pt x="1217981" y="447252"/>
                  <a:pt x="1239163" y="457901"/>
                  <a:pt x="1260345" y="457901"/>
                </a:cubicBezTo>
                <a:cubicBezTo>
                  <a:pt x="1239163" y="479199"/>
                  <a:pt x="1228572" y="468550"/>
                  <a:pt x="1239163" y="500496"/>
                </a:cubicBezTo>
                <a:cubicBezTo>
                  <a:pt x="1260345" y="511145"/>
                  <a:pt x="1249754" y="532443"/>
                  <a:pt x="1270936" y="564390"/>
                </a:cubicBezTo>
                <a:cubicBezTo>
                  <a:pt x="1270936" y="511145"/>
                  <a:pt x="1302710" y="553741"/>
                  <a:pt x="1313301" y="596336"/>
                </a:cubicBezTo>
                <a:cubicBezTo>
                  <a:pt x="1334483" y="564390"/>
                  <a:pt x="1345074" y="553741"/>
                  <a:pt x="1345074" y="511145"/>
                </a:cubicBezTo>
                <a:cubicBezTo>
                  <a:pt x="1376848" y="543092"/>
                  <a:pt x="1366256" y="575039"/>
                  <a:pt x="1366256" y="606985"/>
                </a:cubicBezTo>
                <a:cubicBezTo>
                  <a:pt x="1387439" y="553741"/>
                  <a:pt x="1419212" y="617634"/>
                  <a:pt x="1419212" y="553741"/>
                </a:cubicBezTo>
                <a:cubicBezTo>
                  <a:pt x="1429803" y="564390"/>
                  <a:pt x="1440394" y="617634"/>
                  <a:pt x="1450986" y="596336"/>
                </a:cubicBezTo>
                <a:cubicBezTo>
                  <a:pt x="1450986" y="500496"/>
                  <a:pt x="1366256" y="543092"/>
                  <a:pt x="1366256" y="457901"/>
                </a:cubicBezTo>
                <a:cubicBezTo>
                  <a:pt x="1387439" y="479199"/>
                  <a:pt x="1419212" y="500496"/>
                  <a:pt x="1440394" y="511145"/>
                </a:cubicBezTo>
                <a:cubicBezTo>
                  <a:pt x="1429803" y="425954"/>
                  <a:pt x="1461577" y="394008"/>
                  <a:pt x="1461577" y="319466"/>
                </a:cubicBezTo>
                <a:cubicBezTo>
                  <a:pt x="1482759" y="372710"/>
                  <a:pt x="1535715" y="319466"/>
                  <a:pt x="1578079" y="319466"/>
                </a:cubicBezTo>
                <a:cubicBezTo>
                  <a:pt x="1556897" y="340763"/>
                  <a:pt x="1556897" y="362061"/>
                  <a:pt x="1535715" y="383359"/>
                </a:cubicBezTo>
                <a:cubicBezTo>
                  <a:pt x="1578079" y="447252"/>
                  <a:pt x="1620444" y="489848"/>
                  <a:pt x="1662808" y="436603"/>
                </a:cubicBezTo>
                <a:cubicBezTo>
                  <a:pt x="1705173" y="532443"/>
                  <a:pt x="1747537" y="447252"/>
                  <a:pt x="1789902" y="543092"/>
                </a:cubicBezTo>
                <a:cubicBezTo>
                  <a:pt x="1800493" y="511145"/>
                  <a:pt x="1800493" y="543092"/>
                  <a:pt x="1811084" y="521794"/>
                </a:cubicBezTo>
                <a:cubicBezTo>
                  <a:pt x="1811084" y="521794"/>
                  <a:pt x="1811084" y="521794"/>
                  <a:pt x="1842857" y="575039"/>
                </a:cubicBezTo>
                <a:cubicBezTo>
                  <a:pt x="1895813" y="521794"/>
                  <a:pt x="1948769" y="638932"/>
                  <a:pt x="1991133" y="638932"/>
                </a:cubicBezTo>
                <a:cubicBezTo>
                  <a:pt x="1991133" y="628283"/>
                  <a:pt x="1980542" y="617634"/>
                  <a:pt x="1980542" y="606985"/>
                </a:cubicBezTo>
                <a:cubicBezTo>
                  <a:pt x="1991133" y="606985"/>
                  <a:pt x="2012315" y="564390"/>
                  <a:pt x="2012315" y="606985"/>
                </a:cubicBezTo>
                <a:cubicBezTo>
                  <a:pt x="2001724" y="585687"/>
                  <a:pt x="2001724" y="628283"/>
                  <a:pt x="2012315" y="638932"/>
                </a:cubicBezTo>
                <a:cubicBezTo>
                  <a:pt x="2022907" y="628283"/>
                  <a:pt x="2075862" y="670878"/>
                  <a:pt x="2097045" y="670878"/>
                </a:cubicBezTo>
                <a:cubicBezTo>
                  <a:pt x="2086453" y="692176"/>
                  <a:pt x="2054680" y="681527"/>
                  <a:pt x="2065271" y="702825"/>
                </a:cubicBezTo>
                <a:cubicBezTo>
                  <a:pt x="2086453" y="734772"/>
                  <a:pt x="2107636" y="724123"/>
                  <a:pt x="2118227" y="745420"/>
                </a:cubicBezTo>
                <a:cubicBezTo>
                  <a:pt x="2128818" y="702825"/>
                  <a:pt x="2118227" y="670878"/>
                  <a:pt x="2139409" y="628283"/>
                </a:cubicBezTo>
                <a:cubicBezTo>
                  <a:pt x="2139409" y="702825"/>
                  <a:pt x="2150000" y="809314"/>
                  <a:pt x="2202956" y="756069"/>
                </a:cubicBezTo>
                <a:cubicBezTo>
                  <a:pt x="2192365" y="734772"/>
                  <a:pt x="2202956" y="724123"/>
                  <a:pt x="2181774" y="713474"/>
                </a:cubicBezTo>
                <a:cubicBezTo>
                  <a:pt x="2224138" y="660229"/>
                  <a:pt x="2245320" y="713474"/>
                  <a:pt x="2298276" y="670878"/>
                </a:cubicBezTo>
                <a:cubicBezTo>
                  <a:pt x="2308867" y="745420"/>
                  <a:pt x="2361823" y="660229"/>
                  <a:pt x="2393596" y="756069"/>
                </a:cubicBezTo>
                <a:cubicBezTo>
                  <a:pt x="2414779" y="724123"/>
                  <a:pt x="2425370" y="766718"/>
                  <a:pt x="2435961" y="724123"/>
                </a:cubicBezTo>
                <a:cubicBezTo>
                  <a:pt x="2435961" y="713474"/>
                  <a:pt x="2425370" y="692176"/>
                  <a:pt x="2425370" y="681527"/>
                </a:cubicBezTo>
                <a:cubicBezTo>
                  <a:pt x="2457143" y="745420"/>
                  <a:pt x="2488916" y="660229"/>
                  <a:pt x="2531281" y="702825"/>
                </a:cubicBezTo>
                <a:cubicBezTo>
                  <a:pt x="2510099" y="756069"/>
                  <a:pt x="2467734" y="692176"/>
                  <a:pt x="2467734" y="745420"/>
                </a:cubicBezTo>
                <a:cubicBezTo>
                  <a:pt x="2499508" y="766718"/>
                  <a:pt x="2605419" y="756069"/>
                  <a:pt x="2573646" y="809314"/>
                </a:cubicBezTo>
                <a:cubicBezTo>
                  <a:pt x="2605419" y="809314"/>
                  <a:pt x="2658375" y="766718"/>
                  <a:pt x="2700739" y="809314"/>
                </a:cubicBezTo>
                <a:cubicBezTo>
                  <a:pt x="2721922" y="851909"/>
                  <a:pt x="2711330" y="873207"/>
                  <a:pt x="2743104" y="873207"/>
                </a:cubicBezTo>
                <a:cubicBezTo>
                  <a:pt x="2743104" y="915802"/>
                  <a:pt x="2721922" y="915802"/>
                  <a:pt x="2721922" y="947749"/>
                </a:cubicBezTo>
                <a:cubicBezTo>
                  <a:pt x="2721922" y="947749"/>
                  <a:pt x="2732512" y="947749"/>
                  <a:pt x="2743104" y="947749"/>
                </a:cubicBezTo>
                <a:cubicBezTo>
                  <a:pt x="2753695" y="926451"/>
                  <a:pt x="2743104" y="905153"/>
                  <a:pt x="2764286" y="883856"/>
                </a:cubicBezTo>
                <a:cubicBezTo>
                  <a:pt x="2785468" y="915802"/>
                  <a:pt x="2753695" y="937100"/>
                  <a:pt x="2753695" y="969047"/>
                </a:cubicBezTo>
                <a:cubicBezTo>
                  <a:pt x="2785468" y="1000993"/>
                  <a:pt x="2785468" y="894505"/>
                  <a:pt x="2806650" y="937100"/>
                </a:cubicBezTo>
                <a:cubicBezTo>
                  <a:pt x="2796060" y="947749"/>
                  <a:pt x="2796060" y="969047"/>
                  <a:pt x="2806650" y="990344"/>
                </a:cubicBezTo>
                <a:cubicBezTo>
                  <a:pt x="2827833" y="969047"/>
                  <a:pt x="2817241" y="958398"/>
                  <a:pt x="2827833" y="926451"/>
                </a:cubicBezTo>
                <a:cubicBezTo>
                  <a:pt x="2838424" y="969047"/>
                  <a:pt x="2849015" y="905153"/>
                  <a:pt x="2859606" y="947749"/>
                </a:cubicBezTo>
                <a:cubicBezTo>
                  <a:pt x="2859606" y="979696"/>
                  <a:pt x="2838424" y="958398"/>
                  <a:pt x="2838424" y="990344"/>
                </a:cubicBezTo>
                <a:cubicBezTo>
                  <a:pt x="2859606" y="1032940"/>
                  <a:pt x="2880789" y="947749"/>
                  <a:pt x="2901971" y="937100"/>
                </a:cubicBezTo>
                <a:cubicBezTo>
                  <a:pt x="2880789" y="937100"/>
                  <a:pt x="2849015" y="894505"/>
                  <a:pt x="2870197" y="862558"/>
                </a:cubicBezTo>
                <a:cubicBezTo>
                  <a:pt x="2901971" y="873207"/>
                  <a:pt x="2944335" y="905153"/>
                  <a:pt x="2976108" y="873207"/>
                </a:cubicBezTo>
                <a:cubicBezTo>
                  <a:pt x="2976108" y="862558"/>
                  <a:pt x="2976108" y="862558"/>
                  <a:pt x="2976108" y="851909"/>
                </a:cubicBezTo>
                <a:cubicBezTo>
                  <a:pt x="3007882" y="883856"/>
                  <a:pt x="2965518" y="915802"/>
                  <a:pt x="2986700" y="958398"/>
                </a:cubicBezTo>
                <a:cubicBezTo>
                  <a:pt x="2997291" y="905153"/>
                  <a:pt x="3018474" y="1000993"/>
                  <a:pt x="3039656" y="969047"/>
                </a:cubicBezTo>
                <a:cubicBezTo>
                  <a:pt x="3029064" y="937100"/>
                  <a:pt x="2997291" y="937100"/>
                  <a:pt x="3018474" y="883856"/>
                </a:cubicBezTo>
                <a:cubicBezTo>
                  <a:pt x="3039656" y="905153"/>
                  <a:pt x="3039656" y="926451"/>
                  <a:pt x="3050246" y="958398"/>
                </a:cubicBezTo>
                <a:cubicBezTo>
                  <a:pt x="3050246" y="958398"/>
                  <a:pt x="3050246" y="958398"/>
                  <a:pt x="3082020" y="894505"/>
                </a:cubicBezTo>
                <a:cubicBezTo>
                  <a:pt x="3113793" y="926451"/>
                  <a:pt x="3134975" y="905153"/>
                  <a:pt x="3166749" y="937100"/>
                </a:cubicBezTo>
                <a:cubicBezTo>
                  <a:pt x="3145567" y="979696"/>
                  <a:pt x="3156158" y="915802"/>
                  <a:pt x="3145567" y="937100"/>
                </a:cubicBezTo>
                <a:cubicBezTo>
                  <a:pt x="3145567" y="947749"/>
                  <a:pt x="3156158" y="969047"/>
                  <a:pt x="3156158" y="979696"/>
                </a:cubicBezTo>
                <a:cubicBezTo>
                  <a:pt x="3166749" y="947749"/>
                  <a:pt x="3219704" y="915802"/>
                  <a:pt x="3251478" y="937100"/>
                </a:cubicBezTo>
                <a:cubicBezTo>
                  <a:pt x="3262070" y="958398"/>
                  <a:pt x="3240887" y="979696"/>
                  <a:pt x="3262070" y="1000993"/>
                </a:cubicBezTo>
                <a:cubicBezTo>
                  <a:pt x="3283252" y="1011642"/>
                  <a:pt x="3293843" y="1022291"/>
                  <a:pt x="3304433" y="979696"/>
                </a:cubicBezTo>
                <a:cubicBezTo>
                  <a:pt x="3325616" y="1000993"/>
                  <a:pt x="3304433" y="1022291"/>
                  <a:pt x="3315025" y="1043589"/>
                </a:cubicBezTo>
                <a:cubicBezTo>
                  <a:pt x="3325616" y="1043589"/>
                  <a:pt x="3346799" y="1043589"/>
                  <a:pt x="3357389" y="1032940"/>
                </a:cubicBezTo>
                <a:cubicBezTo>
                  <a:pt x="3341503" y="1064886"/>
                  <a:pt x="3349446" y="1066883"/>
                  <a:pt x="3363347" y="1079362"/>
                </a:cubicBezTo>
                <a:lnTo>
                  <a:pt x="3378270" y="1096488"/>
                </a:lnTo>
                <a:lnTo>
                  <a:pt x="3358383" y="1096168"/>
                </a:lnTo>
                <a:cubicBezTo>
                  <a:pt x="3315687" y="1088181"/>
                  <a:pt x="3270013" y="1062224"/>
                  <a:pt x="3230296" y="1054238"/>
                </a:cubicBezTo>
                <a:cubicBezTo>
                  <a:pt x="3240887" y="1075535"/>
                  <a:pt x="3219704" y="1096833"/>
                  <a:pt x="3219704" y="1118131"/>
                </a:cubicBezTo>
                <a:cubicBezTo>
                  <a:pt x="3283252" y="1118131"/>
                  <a:pt x="3389162" y="1224620"/>
                  <a:pt x="3420937" y="1096833"/>
                </a:cubicBezTo>
                <a:cubicBezTo>
                  <a:pt x="3442118" y="1096833"/>
                  <a:pt x="3420937" y="1128780"/>
                  <a:pt x="3431527" y="1150077"/>
                </a:cubicBezTo>
                <a:cubicBezTo>
                  <a:pt x="3452710" y="1128780"/>
                  <a:pt x="3473892" y="1139429"/>
                  <a:pt x="3495074" y="1139429"/>
                </a:cubicBezTo>
                <a:cubicBezTo>
                  <a:pt x="3495074" y="1096833"/>
                  <a:pt x="3516256" y="1118131"/>
                  <a:pt x="3516256" y="1086184"/>
                </a:cubicBezTo>
                <a:cubicBezTo>
                  <a:pt x="3495074" y="1075535"/>
                  <a:pt x="3484483" y="1054238"/>
                  <a:pt x="3463300" y="1075535"/>
                </a:cubicBezTo>
                <a:cubicBezTo>
                  <a:pt x="3473892" y="1096833"/>
                  <a:pt x="3484483" y="1107482"/>
                  <a:pt x="3473892" y="1118131"/>
                </a:cubicBezTo>
                <a:cubicBezTo>
                  <a:pt x="3463300" y="1096833"/>
                  <a:pt x="3452710" y="1118131"/>
                  <a:pt x="3431527" y="1096833"/>
                </a:cubicBezTo>
                <a:cubicBezTo>
                  <a:pt x="3452710" y="1064886"/>
                  <a:pt x="3431527" y="1022291"/>
                  <a:pt x="3452710" y="990344"/>
                </a:cubicBezTo>
                <a:cubicBezTo>
                  <a:pt x="3473892" y="990344"/>
                  <a:pt x="3452710" y="1022291"/>
                  <a:pt x="3463300" y="1043589"/>
                </a:cubicBezTo>
                <a:cubicBezTo>
                  <a:pt x="3495074" y="979696"/>
                  <a:pt x="3537439" y="1118131"/>
                  <a:pt x="3537439" y="1000993"/>
                </a:cubicBezTo>
                <a:cubicBezTo>
                  <a:pt x="3548029" y="1011642"/>
                  <a:pt x="3558621" y="1011642"/>
                  <a:pt x="3558621" y="1000993"/>
                </a:cubicBezTo>
                <a:cubicBezTo>
                  <a:pt x="3579803" y="1011642"/>
                  <a:pt x="3569212" y="1064886"/>
                  <a:pt x="3590395" y="1043589"/>
                </a:cubicBezTo>
                <a:cubicBezTo>
                  <a:pt x="3590395" y="1032940"/>
                  <a:pt x="3579803" y="1022291"/>
                  <a:pt x="3590395" y="1011642"/>
                </a:cubicBezTo>
                <a:cubicBezTo>
                  <a:pt x="3611577" y="1022291"/>
                  <a:pt x="3632758" y="1011642"/>
                  <a:pt x="3653941" y="1032940"/>
                </a:cubicBezTo>
                <a:cubicBezTo>
                  <a:pt x="3632758" y="1000993"/>
                  <a:pt x="3675124" y="1022291"/>
                  <a:pt x="3664533" y="1000993"/>
                </a:cubicBezTo>
                <a:cubicBezTo>
                  <a:pt x="3643350" y="1011642"/>
                  <a:pt x="3622167" y="979696"/>
                  <a:pt x="3600985" y="969047"/>
                </a:cubicBezTo>
                <a:cubicBezTo>
                  <a:pt x="3632758" y="979696"/>
                  <a:pt x="3643350" y="947749"/>
                  <a:pt x="3675124" y="947749"/>
                </a:cubicBezTo>
                <a:cubicBezTo>
                  <a:pt x="3675124" y="969047"/>
                  <a:pt x="3653941" y="979696"/>
                  <a:pt x="3675124" y="1000993"/>
                </a:cubicBezTo>
                <a:cubicBezTo>
                  <a:pt x="3675124" y="990344"/>
                  <a:pt x="3685714" y="1000993"/>
                  <a:pt x="3696306" y="979696"/>
                </a:cubicBezTo>
                <a:cubicBezTo>
                  <a:pt x="3685714" y="958398"/>
                  <a:pt x="3696306" y="937100"/>
                  <a:pt x="3696306" y="915802"/>
                </a:cubicBezTo>
                <a:cubicBezTo>
                  <a:pt x="3675124" y="937100"/>
                  <a:pt x="3653941" y="894505"/>
                  <a:pt x="3632758" y="937100"/>
                </a:cubicBezTo>
                <a:cubicBezTo>
                  <a:pt x="3611577" y="915802"/>
                  <a:pt x="3622167" y="894505"/>
                  <a:pt x="3611577" y="873207"/>
                </a:cubicBezTo>
                <a:cubicBezTo>
                  <a:pt x="3569212" y="883856"/>
                  <a:pt x="3558621" y="958398"/>
                  <a:pt x="3516256" y="894505"/>
                </a:cubicBezTo>
                <a:cubicBezTo>
                  <a:pt x="3505666" y="862558"/>
                  <a:pt x="3548029" y="883856"/>
                  <a:pt x="3526848" y="841260"/>
                </a:cubicBezTo>
                <a:cubicBezTo>
                  <a:pt x="3505666" y="883856"/>
                  <a:pt x="3505666" y="883856"/>
                  <a:pt x="3484483" y="883856"/>
                </a:cubicBezTo>
                <a:cubicBezTo>
                  <a:pt x="3473892" y="851909"/>
                  <a:pt x="3526848" y="862558"/>
                  <a:pt x="3505666" y="809314"/>
                </a:cubicBezTo>
                <a:cubicBezTo>
                  <a:pt x="3484483" y="851909"/>
                  <a:pt x="3473892" y="830611"/>
                  <a:pt x="3463300" y="905153"/>
                </a:cubicBezTo>
                <a:cubicBezTo>
                  <a:pt x="3431527" y="851909"/>
                  <a:pt x="3484483" y="862558"/>
                  <a:pt x="3463300" y="809314"/>
                </a:cubicBezTo>
                <a:cubicBezTo>
                  <a:pt x="3442118" y="862558"/>
                  <a:pt x="3420937" y="819962"/>
                  <a:pt x="3431527" y="883856"/>
                </a:cubicBezTo>
                <a:cubicBezTo>
                  <a:pt x="3410345" y="819962"/>
                  <a:pt x="3389162" y="819962"/>
                  <a:pt x="3378571" y="873207"/>
                </a:cubicBezTo>
                <a:cubicBezTo>
                  <a:pt x="3378571" y="862558"/>
                  <a:pt x="3367981" y="851909"/>
                  <a:pt x="3367981" y="873207"/>
                </a:cubicBezTo>
                <a:cubicBezTo>
                  <a:pt x="3357389" y="851909"/>
                  <a:pt x="3367981" y="798665"/>
                  <a:pt x="3346799" y="809314"/>
                </a:cubicBezTo>
                <a:cubicBezTo>
                  <a:pt x="3336208" y="830611"/>
                  <a:pt x="3336208" y="851909"/>
                  <a:pt x="3325616" y="883856"/>
                </a:cubicBezTo>
                <a:cubicBezTo>
                  <a:pt x="3315025" y="883856"/>
                  <a:pt x="3272660" y="894505"/>
                  <a:pt x="3283252" y="851909"/>
                </a:cubicBezTo>
                <a:cubicBezTo>
                  <a:pt x="3293843" y="873207"/>
                  <a:pt x="3304433" y="851909"/>
                  <a:pt x="3325616" y="862558"/>
                </a:cubicBezTo>
                <a:cubicBezTo>
                  <a:pt x="3283252" y="809314"/>
                  <a:pt x="3230296" y="862558"/>
                  <a:pt x="3230296" y="756069"/>
                </a:cubicBezTo>
                <a:cubicBezTo>
                  <a:pt x="3209114" y="788016"/>
                  <a:pt x="3187931" y="734772"/>
                  <a:pt x="3166749" y="766718"/>
                </a:cubicBezTo>
                <a:cubicBezTo>
                  <a:pt x="3187931" y="766718"/>
                  <a:pt x="3198522" y="830611"/>
                  <a:pt x="3219704" y="777367"/>
                </a:cubicBezTo>
                <a:cubicBezTo>
                  <a:pt x="3219704" y="777367"/>
                  <a:pt x="3219704" y="777367"/>
                  <a:pt x="3240887" y="819962"/>
                </a:cubicBezTo>
                <a:cubicBezTo>
                  <a:pt x="3230296" y="830611"/>
                  <a:pt x="3219704" y="841260"/>
                  <a:pt x="3219704" y="851909"/>
                </a:cubicBezTo>
                <a:cubicBezTo>
                  <a:pt x="3198522" y="819962"/>
                  <a:pt x="3177341" y="819962"/>
                  <a:pt x="3145567" y="788016"/>
                </a:cubicBezTo>
                <a:cubicBezTo>
                  <a:pt x="3156158" y="766718"/>
                  <a:pt x="3166749" y="745420"/>
                  <a:pt x="3156158" y="724123"/>
                </a:cubicBezTo>
                <a:cubicBezTo>
                  <a:pt x="3124385" y="766718"/>
                  <a:pt x="3082020" y="713474"/>
                  <a:pt x="3071429" y="702825"/>
                </a:cubicBezTo>
                <a:cubicBezTo>
                  <a:pt x="3060837" y="745420"/>
                  <a:pt x="3029064" y="745420"/>
                  <a:pt x="3039656" y="788016"/>
                </a:cubicBezTo>
                <a:cubicBezTo>
                  <a:pt x="3039656" y="788016"/>
                  <a:pt x="3029064" y="788016"/>
                  <a:pt x="3029064" y="798665"/>
                </a:cubicBezTo>
                <a:cubicBezTo>
                  <a:pt x="3029064" y="745420"/>
                  <a:pt x="2997291" y="745420"/>
                  <a:pt x="3007882" y="702825"/>
                </a:cubicBezTo>
                <a:cubicBezTo>
                  <a:pt x="2997291" y="702825"/>
                  <a:pt x="2986700" y="745420"/>
                  <a:pt x="2986700" y="777367"/>
                </a:cubicBezTo>
                <a:cubicBezTo>
                  <a:pt x="2965518" y="745420"/>
                  <a:pt x="2891379" y="798665"/>
                  <a:pt x="2923153" y="724123"/>
                </a:cubicBezTo>
                <a:cubicBezTo>
                  <a:pt x="2912562" y="713474"/>
                  <a:pt x="2880789" y="734772"/>
                  <a:pt x="2891379" y="692176"/>
                </a:cubicBezTo>
                <a:cubicBezTo>
                  <a:pt x="2901971" y="681527"/>
                  <a:pt x="2912562" y="702825"/>
                  <a:pt x="2923153" y="681527"/>
                </a:cubicBezTo>
                <a:cubicBezTo>
                  <a:pt x="2901971" y="628283"/>
                  <a:pt x="2891379" y="670878"/>
                  <a:pt x="2870197" y="649581"/>
                </a:cubicBezTo>
                <a:cubicBezTo>
                  <a:pt x="2870197" y="649581"/>
                  <a:pt x="2870197" y="649581"/>
                  <a:pt x="2880789" y="638932"/>
                </a:cubicBezTo>
                <a:cubicBezTo>
                  <a:pt x="2880789" y="628283"/>
                  <a:pt x="2880789" y="617634"/>
                  <a:pt x="2880789" y="606985"/>
                </a:cubicBezTo>
                <a:cubicBezTo>
                  <a:pt x="2891379" y="617634"/>
                  <a:pt x="2901971" y="649581"/>
                  <a:pt x="2912562" y="638932"/>
                </a:cubicBezTo>
                <a:cubicBezTo>
                  <a:pt x="2912562" y="628283"/>
                  <a:pt x="2923153" y="617634"/>
                  <a:pt x="2923153" y="596336"/>
                </a:cubicBezTo>
                <a:cubicBezTo>
                  <a:pt x="2891379" y="596336"/>
                  <a:pt x="2859606" y="564390"/>
                  <a:pt x="2849015" y="628283"/>
                </a:cubicBezTo>
                <a:cubicBezTo>
                  <a:pt x="2817241" y="606985"/>
                  <a:pt x="2785468" y="596336"/>
                  <a:pt x="2753695" y="617634"/>
                </a:cubicBezTo>
                <a:cubicBezTo>
                  <a:pt x="2753695" y="649581"/>
                  <a:pt x="2753695" y="670878"/>
                  <a:pt x="2753695" y="702825"/>
                </a:cubicBezTo>
                <a:cubicBezTo>
                  <a:pt x="2743104" y="617634"/>
                  <a:pt x="2732512" y="713474"/>
                  <a:pt x="2711330" y="670878"/>
                </a:cubicBezTo>
                <a:cubicBezTo>
                  <a:pt x="2711330" y="628283"/>
                  <a:pt x="2753695" y="628283"/>
                  <a:pt x="2732512" y="585687"/>
                </a:cubicBezTo>
                <a:cubicBezTo>
                  <a:pt x="2700739" y="585687"/>
                  <a:pt x="2658375" y="543092"/>
                  <a:pt x="2626601" y="596336"/>
                </a:cubicBezTo>
                <a:cubicBezTo>
                  <a:pt x="2594828" y="521794"/>
                  <a:pt x="2520690" y="553741"/>
                  <a:pt x="2499508" y="489848"/>
                </a:cubicBezTo>
                <a:cubicBezTo>
                  <a:pt x="2510099" y="479199"/>
                  <a:pt x="2520690" y="489848"/>
                  <a:pt x="2510099" y="468550"/>
                </a:cubicBezTo>
                <a:cubicBezTo>
                  <a:pt x="2488916" y="447252"/>
                  <a:pt x="2520690" y="394008"/>
                  <a:pt x="2488916" y="404657"/>
                </a:cubicBezTo>
                <a:cubicBezTo>
                  <a:pt x="2488916" y="425954"/>
                  <a:pt x="2488916" y="447252"/>
                  <a:pt x="2488916" y="479199"/>
                </a:cubicBezTo>
                <a:cubicBezTo>
                  <a:pt x="2457143" y="511145"/>
                  <a:pt x="2435961" y="479199"/>
                  <a:pt x="2404187" y="489848"/>
                </a:cubicBezTo>
                <a:cubicBezTo>
                  <a:pt x="2372414" y="479199"/>
                  <a:pt x="2340641" y="457901"/>
                  <a:pt x="2308867" y="447252"/>
                </a:cubicBezTo>
                <a:cubicBezTo>
                  <a:pt x="2314163" y="441928"/>
                  <a:pt x="2317473" y="434607"/>
                  <a:pt x="2319127" y="426620"/>
                </a:cubicBezTo>
                <a:lnTo>
                  <a:pt x="2319422" y="404708"/>
                </a:lnTo>
                <a:lnTo>
                  <a:pt x="2319458" y="404657"/>
                </a:lnTo>
                <a:lnTo>
                  <a:pt x="2319423" y="404602"/>
                </a:lnTo>
                <a:lnTo>
                  <a:pt x="2319458" y="401994"/>
                </a:lnTo>
                <a:cubicBezTo>
                  <a:pt x="2316811" y="386021"/>
                  <a:pt x="2308867" y="372710"/>
                  <a:pt x="2298276" y="372710"/>
                </a:cubicBezTo>
                <a:cubicBezTo>
                  <a:pt x="2308867" y="330115"/>
                  <a:pt x="2319458" y="404657"/>
                  <a:pt x="2340641" y="372710"/>
                </a:cubicBezTo>
                <a:cubicBezTo>
                  <a:pt x="2330050" y="330115"/>
                  <a:pt x="2298276" y="287519"/>
                  <a:pt x="2266503" y="351412"/>
                </a:cubicBezTo>
                <a:cubicBezTo>
                  <a:pt x="2287685" y="394008"/>
                  <a:pt x="2287685" y="383359"/>
                  <a:pt x="2277094" y="415306"/>
                </a:cubicBezTo>
                <a:cubicBezTo>
                  <a:pt x="2295628" y="433941"/>
                  <a:pt x="2297945" y="379199"/>
                  <a:pt x="2312425" y="393758"/>
                </a:cubicBezTo>
                <a:lnTo>
                  <a:pt x="2319423" y="404602"/>
                </a:lnTo>
                <a:lnTo>
                  <a:pt x="2319422" y="404708"/>
                </a:lnTo>
                <a:lnTo>
                  <a:pt x="2311515" y="415805"/>
                </a:lnTo>
                <a:cubicBezTo>
                  <a:pt x="2303572" y="423292"/>
                  <a:pt x="2295628" y="423292"/>
                  <a:pt x="2287685" y="447252"/>
                </a:cubicBezTo>
                <a:cubicBezTo>
                  <a:pt x="2234729" y="425954"/>
                  <a:pt x="2181774" y="372710"/>
                  <a:pt x="2139409" y="425954"/>
                </a:cubicBezTo>
                <a:cubicBezTo>
                  <a:pt x="2128818" y="404657"/>
                  <a:pt x="2139409" y="383359"/>
                  <a:pt x="2118227" y="362061"/>
                </a:cubicBezTo>
                <a:cubicBezTo>
                  <a:pt x="2118227" y="372710"/>
                  <a:pt x="2107636" y="362061"/>
                  <a:pt x="2107636" y="372710"/>
                </a:cubicBezTo>
                <a:cubicBezTo>
                  <a:pt x="2097045" y="372710"/>
                  <a:pt x="2107636" y="425954"/>
                  <a:pt x="2086453" y="404657"/>
                </a:cubicBezTo>
                <a:cubicBezTo>
                  <a:pt x="2065271" y="351412"/>
                  <a:pt x="1991133" y="319466"/>
                  <a:pt x="1969951" y="383359"/>
                </a:cubicBezTo>
                <a:cubicBezTo>
                  <a:pt x="1938178" y="362061"/>
                  <a:pt x="1980542" y="351412"/>
                  <a:pt x="1969951" y="330115"/>
                </a:cubicBezTo>
                <a:cubicBezTo>
                  <a:pt x="1959360" y="340763"/>
                  <a:pt x="1948769" y="319466"/>
                  <a:pt x="1948769" y="298168"/>
                </a:cubicBezTo>
                <a:cubicBezTo>
                  <a:pt x="1927586" y="340763"/>
                  <a:pt x="1916995" y="319466"/>
                  <a:pt x="1906404" y="287519"/>
                </a:cubicBezTo>
                <a:cubicBezTo>
                  <a:pt x="1906404" y="298168"/>
                  <a:pt x="1906404" y="319466"/>
                  <a:pt x="1895813" y="330115"/>
                </a:cubicBezTo>
                <a:cubicBezTo>
                  <a:pt x="1885222" y="298168"/>
                  <a:pt x="1874631" y="319466"/>
                  <a:pt x="1864040" y="287519"/>
                </a:cubicBezTo>
                <a:cubicBezTo>
                  <a:pt x="1874631" y="276870"/>
                  <a:pt x="1874631" y="255572"/>
                  <a:pt x="1864040" y="244924"/>
                </a:cubicBezTo>
                <a:cubicBezTo>
                  <a:pt x="1853449" y="255572"/>
                  <a:pt x="1853449" y="255572"/>
                  <a:pt x="1842857" y="255572"/>
                </a:cubicBezTo>
                <a:cubicBezTo>
                  <a:pt x="1842857" y="276870"/>
                  <a:pt x="1853449" y="266221"/>
                  <a:pt x="1864040" y="287519"/>
                </a:cubicBezTo>
                <a:cubicBezTo>
                  <a:pt x="1842857" y="298168"/>
                  <a:pt x="1832266" y="287519"/>
                  <a:pt x="1821675" y="308817"/>
                </a:cubicBezTo>
                <a:cubicBezTo>
                  <a:pt x="1832266" y="255572"/>
                  <a:pt x="1779311" y="298168"/>
                  <a:pt x="1779311" y="234275"/>
                </a:cubicBezTo>
                <a:cubicBezTo>
                  <a:pt x="1726355" y="255572"/>
                  <a:pt x="1683990" y="244924"/>
                  <a:pt x="1631035" y="181030"/>
                </a:cubicBezTo>
                <a:cubicBezTo>
                  <a:pt x="1609852" y="212977"/>
                  <a:pt x="1620444" y="191679"/>
                  <a:pt x="1609852" y="170382"/>
                </a:cubicBezTo>
                <a:cubicBezTo>
                  <a:pt x="1578079" y="191679"/>
                  <a:pt x="1525123" y="191679"/>
                  <a:pt x="1503941" y="127786"/>
                </a:cubicBezTo>
                <a:cubicBezTo>
                  <a:pt x="1482759" y="191679"/>
                  <a:pt x="1440394" y="106488"/>
                  <a:pt x="1429803" y="74542"/>
                </a:cubicBezTo>
                <a:cubicBezTo>
                  <a:pt x="1440394" y="74542"/>
                  <a:pt x="1461577" y="74542"/>
                  <a:pt x="1450986" y="53244"/>
                </a:cubicBezTo>
                <a:cubicBezTo>
                  <a:pt x="1440394" y="42595"/>
                  <a:pt x="1429803" y="42595"/>
                  <a:pt x="1419212" y="53244"/>
                </a:cubicBezTo>
                <a:cubicBezTo>
                  <a:pt x="1419212" y="63893"/>
                  <a:pt x="1419212" y="74542"/>
                  <a:pt x="1408621" y="85191"/>
                </a:cubicBezTo>
                <a:cubicBezTo>
                  <a:pt x="1398030" y="63893"/>
                  <a:pt x="1376848" y="85191"/>
                  <a:pt x="1355665" y="95839"/>
                </a:cubicBezTo>
                <a:cubicBezTo>
                  <a:pt x="1408621" y="31946"/>
                  <a:pt x="1408621" y="-31947"/>
                  <a:pt x="1440394" y="31946"/>
                </a:cubicBezTo>
                <a:cubicBezTo>
                  <a:pt x="1461577" y="0"/>
                  <a:pt x="1493350" y="21297"/>
                  <a:pt x="1514532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33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6" name="Полилиния 5"/>
          <p:cNvSpPr>
            <a:spLocks noGrp="1"/>
          </p:cNvSpPr>
          <p:nvPr>
            <p:ph type="pic" sz="quarter" idx="10"/>
          </p:nvPr>
        </p:nvSpPr>
        <p:spPr>
          <a:xfrm>
            <a:off x="1439484" y="557694"/>
            <a:ext cx="10379843" cy="4311244"/>
          </a:xfrm>
          <a:custGeom>
            <a:avLst/>
            <a:gdLst>
              <a:gd name="connsiteX0" fmla="*/ 10233228 w 13914450"/>
              <a:gd name="connsiteY0" fmla="*/ 5585981 h 5892856"/>
              <a:gd name="connsiteX1" fmla="*/ 10226867 w 13914450"/>
              <a:gd name="connsiteY1" fmla="*/ 5591587 h 5892856"/>
              <a:gd name="connsiteX2" fmla="*/ 10221739 w 13914450"/>
              <a:gd name="connsiteY2" fmla="*/ 5587643 h 5892856"/>
              <a:gd name="connsiteX3" fmla="*/ 9849416 w 13914450"/>
              <a:gd name="connsiteY3" fmla="*/ 5584652 h 5892856"/>
              <a:gd name="connsiteX4" fmla="*/ 9886260 w 13914450"/>
              <a:gd name="connsiteY4" fmla="*/ 5584652 h 5892856"/>
              <a:gd name="connsiteX5" fmla="*/ 9800292 w 13914450"/>
              <a:gd name="connsiteY5" fmla="*/ 5633965 h 5892856"/>
              <a:gd name="connsiteX6" fmla="*/ 9849416 w 13914450"/>
              <a:gd name="connsiteY6" fmla="*/ 5584652 h 5892856"/>
              <a:gd name="connsiteX7" fmla="*/ 10240300 w 13914450"/>
              <a:gd name="connsiteY7" fmla="*/ 5577718 h 5892856"/>
              <a:gd name="connsiteX8" fmla="*/ 10242411 w 13914450"/>
              <a:gd name="connsiteY8" fmla="*/ 5584652 h 5892856"/>
              <a:gd name="connsiteX9" fmla="*/ 10233228 w 13914450"/>
              <a:gd name="connsiteY9" fmla="*/ 5585981 h 5892856"/>
              <a:gd name="connsiteX10" fmla="*/ 10234735 w 13914450"/>
              <a:gd name="connsiteY10" fmla="*/ 5584652 h 5892856"/>
              <a:gd name="connsiteX11" fmla="*/ 10240300 w 13914450"/>
              <a:gd name="connsiteY11" fmla="*/ 5577718 h 5892856"/>
              <a:gd name="connsiteX12" fmla="*/ 9935384 w 13914450"/>
              <a:gd name="connsiteY12" fmla="*/ 5559996 h 5892856"/>
              <a:gd name="connsiteX13" fmla="*/ 9947665 w 13914450"/>
              <a:gd name="connsiteY13" fmla="*/ 5633965 h 5892856"/>
              <a:gd name="connsiteX14" fmla="*/ 9935384 w 13914450"/>
              <a:gd name="connsiteY14" fmla="*/ 5559996 h 5892856"/>
              <a:gd name="connsiteX15" fmla="*/ 11974150 w 13914450"/>
              <a:gd name="connsiteY15" fmla="*/ 5390461 h 5892856"/>
              <a:gd name="connsiteX16" fmla="*/ 12010884 w 13914450"/>
              <a:gd name="connsiteY16" fmla="*/ 5424386 h 5892856"/>
              <a:gd name="connsiteX17" fmla="*/ 11974617 w 13914450"/>
              <a:gd name="connsiteY17" fmla="*/ 5403582 h 5892856"/>
              <a:gd name="connsiteX18" fmla="*/ 11974041 w 13914450"/>
              <a:gd name="connsiteY18" fmla="*/ 5387402 h 5892856"/>
              <a:gd name="connsiteX19" fmla="*/ 11974150 w 13914450"/>
              <a:gd name="connsiteY19" fmla="*/ 5390461 h 5892856"/>
              <a:gd name="connsiteX20" fmla="*/ 11972506 w 13914450"/>
              <a:gd name="connsiteY20" fmla="*/ 5388943 h 5892856"/>
              <a:gd name="connsiteX21" fmla="*/ 11972144 w 13914450"/>
              <a:gd name="connsiteY21" fmla="*/ 5388163 h 5892856"/>
              <a:gd name="connsiteX22" fmla="*/ 5008780 w 13914450"/>
              <a:gd name="connsiteY22" fmla="*/ 4757940 h 5892856"/>
              <a:gd name="connsiteX23" fmla="*/ 5016327 w 13914450"/>
              <a:gd name="connsiteY23" fmla="*/ 4766373 h 5892856"/>
              <a:gd name="connsiteX24" fmla="*/ 5015666 w 13914450"/>
              <a:gd name="connsiteY24" fmla="*/ 4767142 h 5892856"/>
              <a:gd name="connsiteX25" fmla="*/ 5010676 w 13914450"/>
              <a:gd name="connsiteY25" fmla="*/ 4761748 h 5892856"/>
              <a:gd name="connsiteX26" fmla="*/ 4998396 w 13914450"/>
              <a:gd name="connsiteY26" fmla="*/ 4746338 h 5892856"/>
              <a:gd name="connsiteX27" fmla="*/ 5005687 w 13914450"/>
              <a:gd name="connsiteY27" fmla="*/ 4751732 h 5892856"/>
              <a:gd name="connsiteX28" fmla="*/ 5008780 w 13914450"/>
              <a:gd name="connsiteY28" fmla="*/ 4757940 h 5892856"/>
              <a:gd name="connsiteX29" fmla="*/ 2736041 w 13914450"/>
              <a:gd name="connsiteY29" fmla="*/ 2121096 h 5892856"/>
              <a:gd name="connsiteX30" fmla="*/ 2724862 w 13914450"/>
              <a:gd name="connsiteY30" fmla="*/ 2131229 h 5892856"/>
              <a:gd name="connsiteX31" fmla="*/ 2664993 w 13914450"/>
              <a:gd name="connsiteY31" fmla="*/ 2194411 h 5892856"/>
              <a:gd name="connsiteX32" fmla="*/ 2628150 w 13914450"/>
              <a:gd name="connsiteY32" fmla="*/ 2169755 h 5892856"/>
              <a:gd name="connsiteX33" fmla="*/ 2707592 w 13914450"/>
              <a:gd name="connsiteY33" fmla="*/ 2128147 h 5892856"/>
              <a:gd name="connsiteX34" fmla="*/ 2738378 w 13914450"/>
              <a:gd name="connsiteY34" fmla="*/ 2118977 h 5892856"/>
              <a:gd name="connsiteX35" fmla="*/ 2738678 w 13914450"/>
              <a:gd name="connsiteY35" fmla="*/ 2120442 h 5892856"/>
              <a:gd name="connsiteX36" fmla="*/ 2736041 w 13914450"/>
              <a:gd name="connsiteY36" fmla="*/ 2121096 h 5892856"/>
              <a:gd name="connsiteX37" fmla="*/ 6562907 w 13914450"/>
              <a:gd name="connsiteY37" fmla="*/ 427754 h 5892856"/>
              <a:gd name="connsiteX38" fmla="*/ 6561161 w 13914450"/>
              <a:gd name="connsiteY38" fmla="*/ 428403 h 5892856"/>
              <a:gd name="connsiteX39" fmla="*/ 6558766 w 13914450"/>
              <a:gd name="connsiteY39" fmla="*/ 428280 h 5892856"/>
              <a:gd name="connsiteX40" fmla="*/ 6546193 w 13914450"/>
              <a:gd name="connsiteY40" fmla="*/ 427633 h 5892856"/>
              <a:gd name="connsiteX41" fmla="*/ 6558766 w 13914450"/>
              <a:gd name="connsiteY41" fmla="*/ 428280 h 5892856"/>
              <a:gd name="connsiteX42" fmla="*/ 6533528 w 13914450"/>
              <a:gd name="connsiteY42" fmla="*/ 431486 h 5892856"/>
              <a:gd name="connsiteX43" fmla="*/ 6546193 w 13914450"/>
              <a:gd name="connsiteY43" fmla="*/ 427633 h 5892856"/>
              <a:gd name="connsiteX44" fmla="*/ 7294954 w 13914450"/>
              <a:gd name="connsiteY44" fmla="*/ 0 h 5892856"/>
              <a:gd name="connsiteX45" fmla="*/ 7344078 w 13914450"/>
              <a:gd name="connsiteY45" fmla="*/ 36985 h 5892856"/>
              <a:gd name="connsiteX46" fmla="*/ 7319516 w 13914450"/>
              <a:gd name="connsiteY46" fmla="*/ 36985 h 5892856"/>
              <a:gd name="connsiteX47" fmla="*/ 7344078 w 13914450"/>
              <a:gd name="connsiteY47" fmla="*/ 73969 h 5892856"/>
              <a:gd name="connsiteX48" fmla="*/ 7368641 w 13914450"/>
              <a:gd name="connsiteY48" fmla="*/ 49313 h 5892856"/>
              <a:gd name="connsiteX49" fmla="*/ 7356360 w 13914450"/>
              <a:gd name="connsiteY49" fmla="*/ 86297 h 5892856"/>
              <a:gd name="connsiteX50" fmla="*/ 7294954 w 13914450"/>
              <a:gd name="connsiteY50" fmla="*/ 135610 h 5892856"/>
              <a:gd name="connsiteX51" fmla="*/ 7172144 w 13914450"/>
              <a:gd name="connsiteY51" fmla="*/ 147938 h 5892856"/>
              <a:gd name="connsiteX52" fmla="*/ 7245830 w 13914450"/>
              <a:gd name="connsiteY52" fmla="*/ 172594 h 5892856"/>
              <a:gd name="connsiteX53" fmla="*/ 7307236 w 13914450"/>
              <a:gd name="connsiteY53" fmla="*/ 147938 h 5892856"/>
              <a:gd name="connsiteX54" fmla="*/ 7282674 w 13914450"/>
              <a:gd name="connsiteY54" fmla="*/ 172594 h 5892856"/>
              <a:gd name="connsiteX55" fmla="*/ 7344078 w 13914450"/>
              <a:gd name="connsiteY55" fmla="*/ 172594 h 5892856"/>
              <a:gd name="connsiteX56" fmla="*/ 7331798 w 13914450"/>
              <a:gd name="connsiteY56" fmla="*/ 160266 h 5892856"/>
              <a:gd name="connsiteX57" fmla="*/ 7368641 w 13914450"/>
              <a:gd name="connsiteY57" fmla="*/ 172594 h 5892856"/>
              <a:gd name="connsiteX58" fmla="*/ 7405484 w 13914450"/>
              <a:gd name="connsiteY58" fmla="*/ 135610 h 5892856"/>
              <a:gd name="connsiteX59" fmla="*/ 7417765 w 13914450"/>
              <a:gd name="connsiteY59" fmla="*/ 172594 h 5892856"/>
              <a:gd name="connsiteX60" fmla="*/ 7417765 w 13914450"/>
              <a:gd name="connsiteY60" fmla="*/ 135610 h 5892856"/>
              <a:gd name="connsiteX61" fmla="*/ 7479170 w 13914450"/>
              <a:gd name="connsiteY61" fmla="*/ 160266 h 5892856"/>
              <a:gd name="connsiteX62" fmla="*/ 7528294 w 13914450"/>
              <a:gd name="connsiteY62" fmla="*/ 160266 h 5892856"/>
              <a:gd name="connsiteX63" fmla="*/ 7528294 w 13914450"/>
              <a:gd name="connsiteY63" fmla="*/ 123282 h 5892856"/>
              <a:gd name="connsiteX64" fmla="*/ 7552857 w 13914450"/>
              <a:gd name="connsiteY64" fmla="*/ 160266 h 5892856"/>
              <a:gd name="connsiteX65" fmla="*/ 7724792 w 13914450"/>
              <a:gd name="connsiteY65" fmla="*/ 98626 h 5892856"/>
              <a:gd name="connsiteX66" fmla="*/ 7724792 w 13914450"/>
              <a:gd name="connsiteY66" fmla="*/ 135610 h 5892856"/>
              <a:gd name="connsiteX67" fmla="*/ 7761635 w 13914450"/>
              <a:gd name="connsiteY67" fmla="*/ 123282 h 5892856"/>
              <a:gd name="connsiteX68" fmla="*/ 7737073 w 13914450"/>
              <a:gd name="connsiteY68" fmla="*/ 98626 h 5892856"/>
              <a:gd name="connsiteX69" fmla="*/ 7786197 w 13914450"/>
              <a:gd name="connsiteY69" fmla="*/ 86297 h 5892856"/>
              <a:gd name="connsiteX70" fmla="*/ 7773916 w 13914450"/>
              <a:gd name="connsiteY70" fmla="*/ 135610 h 5892856"/>
              <a:gd name="connsiteX71" fmla="*/ 7835322 w 13914450"/>
              <a:gd name="connsiteY71" fmla="*/ 135610 h 5892856"/>
              <a:gd name="connsiteX72" fmla="*/ 7835322 w 13914450"/>
              <a:gd name="connsiteY72" fmla="*/ 98626 h 5892856"/>
              <a:gd name="connsiteX73" fmla="*/ 7896726 w 13914450"/>
              <a:gd name="connsiteY73" fmla="*/ 86297 h 5892856"/>
              <a:gd name="connsiteX74" fmla="*/ 8031818 w 13914450"/>
              <a:gd name="connsiteY74" fmla="*/ 12329 h 5892856"/>
              <a:gd name="connsiteX75" fmla="*/ 8031818 w 13914450"/>
              <a:gd name="connsiteY75" fmla="*/ 36985 h 5892856"/>
              <a:gd name="connsiteX76" fmla="*/ 8068662 w 13914450"/>
              <a:gd name="connsiteY76" fmla="*/ 0 h 5892856"/>
              <a:gd name="connsiteX77" fmla="*/ 8117786 w 13914450"/>
              <a:gd name="connsiteY77" fmla="*/ 12329 h 5892856"/>
              <a:gd name="connsiteX78" fmla="*/ 8117786 w 13914450"/>
              <a:gd name="connsiteY78" fmla="*/ 49313 h 5892856"/>
              <a:gd name="connsiteX79" fmla="*/ 8166910 w 13914450"/>
              <a:gd name="connsiteY79" fmla="*/ 0 h 5892856"/>
              <a:gd name="connsiteX80" fmla="*/ 8203754 w 13914450"/>
              <a:gd name="connsiteY80" fmla="*/ 12329 h 5892856"/>
              <a:gd name="connsiteX81" fmla="*/ 8240596 w 13914450"/>
              <a:gd name="connsiteY81" fmla="*/ 61641 h 5892856"/>
              <a:gd name="connsiteX82" fmla="*/ 8277440 w 13914450"/>
              <a:gd name="connsiteY82" fmla="*/ 36985 h 5892856"/>
              <a:gd name="connsiteX83" fmla="*/ 8265158 w 13914450"/>
              <a:gd name="connsiteY83" fmla="*/ 98626 h 5892856"/>
              <a:gd name="connsiteX84" fmla="*/ 8302002 w 13914450"/>
              <a:gd name="connsiteY84" fmla="*/ 98626 h 5892856"/>
              <a:gd name="connsiteX85" fmla="*/ 8289721 w 13914450"/>
              <a:gd name="connsiteY85" fmla="*/ 49313 h 5892856"/>
              <a:gd name="connsiteX86" fmla="*/ 8412532 w 13914450"/>
              <a:gd name="connsiteY86" fmla="*/ 98626 h 5892856"/>
              <a:gd name="connsiteX87" fmla="*/ 8424812 w 13914450"/>
              <a:gd name="connsiteY87" fmla="*/ 61641 h 5892856"/>
              <a:gd name="connsiteX88" fmla="*/ 8449375 w 13914450"/>
              <a:gd name="connsiteY88" fmla="*/ 123282 h 5892856"/>
              <a:gd name="connsiteX89" fmla="*/ 8400250 w 13914450"/>
              <a:gd name="connsiteY89" fmla="*/ 135610 h 5892856"/>
              <a:gd name="connsiteX90" fmla="*/ 8510780 w 13914450"/>
              <a:gd name="connsiteY90" fmla="*/ 160266 h 5892856"/>
              <a:gd name="connsiteX91" fmla="*/ 8461656 w 13914450"/>
              <a:gd name="connsiteY91" fmla="*/ 110954 h 5892856"/>
              <a:gd name="connsiteX92" fmla="*/ 8510780 w 13914450"/>
              <a:gd name="connsiteY92" fmla="*/ 86297 h 5892856"/>
              <a:gd name="connsiteX93" fmla="*/ 8523061 w 13914450"/>
              <a:gd name="connsiteY93" fmla="*/ 135610 h 5892856"/>
              <a:gd name="connsiteX94" fmla="*/ 8572186 w 13914450"/>
              <a:gd name="connsiteY94" fmla="*/ 110954 h 5892856"/>
              <a:gd name="connsiteX95" fmla="*/ 8559904 w 13914450"/>
              <a:gd name="connsiteY95" fmla="*/ 147938 h 5892856"/>
              <a:gd name="connsiteX96" fmla="*/ 8805526 w 13914450"/>
              <a:gd name="connsiteY96" fmla="*/ 73969 h 5892856"/>
              <a:gd name="connsiteX97" fmla="*/ 8768682 w 13914450"/>
              <a:gd name="connsiteY97" fmla="*/ 147938 h 5892856"/>
              <a:gd name="connsiteX98" fmla="*/ 8780964 w 13914450"/>
              <a:gd name="connsiteY98" fmla="*/ 147938 h 5892856"/>
              <a:gd name="connsiteX99" fmla="*/ 8891493 w 13914450"/>
              <a:gd name="connsiteY99" fmla="*/ 172594 h 5892856"/>
              <a:gd name="connsiteX100" fmla="*/ 8885353 w 13914450"/>
              <a:gd name="connsiteY100" fmla="*/ 194168 h 5892856"/>
              <a:gd name="connsiteX101" fmla="*/ 8880414 w 13914450"/>
              <a:gd name="connsiteY101" fmla="*/ 198135 h 5892856"/>
              <a:gd name="connsiteX102" fmla="*/ 8879212 w 13914450"/>
              <a:gd name="connsiteY102" fmla="*/ 197251 h 5892856"/>
              <a:gd name="connsiteX103" fmla="*/ 8879169 w 13914450"/>
              <a:gd name="connsiteY103" fmla="*/ 199135 h 5892856"/>
              <a:gd name="connsiteX104" fmla="*/ 8870001 w 13914450"/>
              <a:gd name="connsiteY104" fmla="*/ 206497 h 5892856"/>
              <a:gd name="connsiteX105" fmla="*/ 8830088 w 13914450"/>
              <a:gd name="connsiteY105" fmla="*/ 221907 h 5892856"/>
              <a:gd name="connsiteX106" fmla="*/ 8878444 w 13914450"/>
              <a:gd name="connsiteY106" fmla="*/ 230575 h 5892856"/>
              <a:gd name="connsiteX107" fmla="*/ 8879169 w 13914450"/>
              <a:gd name="connsiteY107" fmla="*/ 199135 h 5892856"/>
              <a:gd name="connsiteX108" fmla="*/ 8880414 w 13914450"/>
              <a:gd name="connsiteY108" fmla="*/ 198135 h 5892856"/>
              <a:gd name="connsiteX109" fmla="*/ 8895715 w 13914450"/>
              <a:gd name="connsiteY109" fmla="*/ 209386 h 5892856"/>
              <a:gd name="connsiteX110" fmla="*/ 8940618 w 13914450"/>
              <a:gd name="connsiteY110" fmla="*/ 197251 h 5892856"/>
              <a:gd name="connsiteX111" fmla="*/ 8903774 w 13914450"/>
              <a:gd name="connsiteY111" fmla="*/ 234235 h 5892856"/>
              <a:gd name="connsiteX112" fmla="*/ 9002023 w 13914450"/>
              <a:gd name="connsiteY112" fmla="*/ 246563 h 5892856"/>
              <a:gd name="connsiteX113" fmla="*/ 9026585 w 13914450"/>
              <a:gd name="connsiteY113" fmla="*/ 246563 h 5892856"/>
              <a:gd name="connsiteX114" fmla="*/ 9100272 w 13914450"/>
              <a:gd name="connsiteY114" fmla="*/ 283548 h 5892856"/>
              <a:gd name="connsiteX115" fmla="*/ 9137114 w 13914450"/>
              <a:gd name="connsiteY115" fmla="*/ 246563 h 5892856"/>
              <a:gd name="connsiteX116" fmla="*/ 9370455 w 13914450"/>
              <a:gd name="connsiteY116" fmla="*/ 209579 h 5892856"/>
              <a:gd name="connsiteX117" fmla="*/ 9382736 w 13914450"/>
              <a:gd name="connsiteY117" fmla="*/ 246563 h 5892856"/>
              <a:gd name="connsiteX118" fmla="*/ 9345892 w 13914450"/>
              <a:gd name="connsiteY118" fmla="*/ 234235 h 5892856"/>
              <a:gd name="connsiteX119" fmla="*/ 9431860 w 13914450"/>
              <a:gd name="connsiteY119" fmla="*/ 271220 h 5892856"/>
              <a:gd name="connsiteX120" fmla="*/ 9419579 w 13914450"/>
              <a:gd name="connsiteY120" fmla="*/ 246563 h 5892856"/>
              <a:gd name="connsiteX121" fmla="*/ 9530108 w 13914450"/>
              <a:gd name="connsiteY121" fmla="*/ 246563 h 5892856"/>
              <a:gd name="connsiteX122" fmla="*/ 9542390 w 13914450"/>
              <a:gd name="connsiteY122" fmla="*/ 283548 h 5892856"/>
              <a:gd name="connsiteX123" fmla="*/ 9591514 w 13914450"/>
              <a:gd name="connsiteY123" fmla="*/ 271220 h 5892856"/>
              <a:gd name="connsiteX124" fmla="*/ 9579233 w 13914450"/>
              <a:gd name="connsiteY124" fmla="*/ 246563 h 5892856"/>
              <a:gd name="connsiteX125" fmla="*/ 9665200 w 13914450"/>
              <a:gd name="connsiteY125" fmla="*/ 234235 h 5892856"/>
              <a:gd name="connsiteX126" fmla="*/ 9702044 w 13914450"/>
              <a:gd name="connsiteY126" fmla="*/ 283548 h 5892856"/>
              <a:gd name="connsiteX127" fmla="*/ 10058195 w 13914450"/>
              <a:gd name="connsiteY127" fmla="*/ 258892 h 5892856"/>
              <a:gd name="connsiteX128" fmla="*/ 10217848 w 13914450"/>
              <a:gd name="connsiteY128" fmla="*/ 221907 h 5892856"/>
              <a:gd name="connsiteX129" fmla="*/ 10254692 w 13914450"/>
              <a:gd name="connsiteY129" fmla="*/ 271220 h 5892856"/>
              <a:gd name="connsiteX130" fmla="*/ 10291535 w 13914450"/>
              <a:gd name="connsiteY130" fmla="*/ 258892 h 5892856"/>
              <a:gd name="connsiteX131" fmla="*/ 10291535 w 13914450"/>
              <a:gd name="connsiteY131" fmla="*/ 221907 h 5892856"/>
              <a:gd name="connsiteX132" fmla="*/ 10414346 w 13914450"/>
              <a:gd name="connsiteY132" fmla="*/ 147938 h 5892856"/>
              <a:gd name="connsiteX133" fmla="*/ 10352940 w 13914450"/>
              <a:gd name="connsiteY133" fmla="*/ 221907 h 5892856"/>
              <a:gd name="connsiteX134" fmla="*/ 10438908 w 13914450"/>
              <a:gd name="connsiteY134" fmla="*/ 234235 h 5892856"/>
              <a:gd name="connsiteX135" fmla="*/ 10438908 w 13914450"/>
              <a:gd name="connsiteY135" fmla="*/ 271220 h 5892856"/>
              <a:gd name="connsiteX136" fmla="*/ 10537156 w 13914450"/>
              <a:gd name="connsiteY136" fmla="*/ 258892 h 5892856"/>
              <a:gd name="connsiteX137" fmla="*/ 10537156 w 13914450"/>
              <a:gd name="connsiteY137" fmla="*/ 221907 h 5892856"/>
              <a:gd name="connsiteX138" fmla="*/ 10856464 w 13914450"/>
              <a:gd name="connsiteY138" fmla="*/ 246563 h 5892856"/>
              <a:gd name="connsiteX139" fmla="*/ 10856464 w 13914450"/>
              <a:gd name="connsiteY139" fmla="*/ 209579 h 5892856"/>
              <a:gd name="connsiteX140" fmla="*/ 10930150 w 13914450"/>
              <a:gd name="connsiteY140" fmla="*/ 209579 h 5892856"/>
              <a:gd name="connsiteX141" fmla="*/ 10979275 w 13914450"/>
              <a:gd name="connsiteY141" fmla="*/ 234235 h 5892856"/>
              <a:gd name="connsiteX142" fmla="*/ 10991556 w 13914450"/>
              <a:gd name="connsiteY142" fmla="*/ 197251 h 5892856"/>
              <a:gd name="connsiteX143" fmla="*/ 11016118 w 13914450"/>
              <a:gd name="connsiteY143" fmla="*/ 246563 h 5892856"/>
              <a:gd name="connsiteX144" fmla="*/ 11102086 w 13914450"/>
              <a:gd name="connsiteY144" fmla="*/ 209579 h 5892856"/>
              <a:gd name="connsiteX145" fmla="*/ 11065242 w 13914450"/>
              <a:gd name="connsiteY145" fmla="*/ 234235 h 5892856"/>
              <a:gd name="connsiteX146" fmla="*/ 11126648 w 13914450"/>
              <a:gd name="connsiteY146" fmla="*/ 258892 h 5892856"/>
              <a:gd name="connsiteX147" fmla="*/ 11138929 w 13914450"/>
              <a:gd name="connsiteY147" fmla="*/ 209579 h 5892856"/>
              <a:gd name="connsiteX148" fmla="*/ 11200334 w 13914450"/>
              <a:gd name="connsiteY148" fmla="*/ 246563 h 5892856"/>
              <a:gd name="connsiteX149" fmla="*/ 11200334 w 13914450"/>
              <a:gd name="connsiteY149" fmla="*/ 209579 h 5892856"/>
              <a:gd name="connsiteX150" fmla="*/ 11335426 w 13914450"/>
              <a:gd name="connsiteY150" fmla="*/ 258892 h 5892856"/>
              <a:gd name="connsiteX151" fmla="*/ 11310864 w 13914450"/>
              <a:gd name="connsiteY151" fmla="*/ 271220 h 5892856"/>
              <a:gd name="connsiteX152" fmla="*/ 11347707 w 13914450"/>
              <a:gd name="connsiteY152" fmla="*/ 271220 h 5892856"/>
              <a:gd name="connsiteX153" fmla="*/ 11335426 w 13914450"/>
              <a:gd name="connsiteY153" fmla="*/ 246563 h 5892856"/>
              <a:gd name="connsiteX154" fmla="*/ 11409112 w 13914450"/>
              <a:gd name="connsiteY154" fmla="*/ 258892 h 5892856"/>
              <a:gd name="connsiteX155" fmla="*/ 11409112 w 13914450"/>
              <a:gd name="connsiteY155" fmla="*/ 320532 h 5892856"/>
              <a:gd name="connsiteX156" fmla="*/ 11445955 w 13914450"/>
              <a:gd name="connsiteY156" fmla="*/ 295876 h 5892856"/>
              <a:gd name="connsiteX157" fmla="*/ 11421393 w 13914450"/>
              <a:gd name="connsiteY157" fmla="*/ 357517 h 5892856"/>
              <a:gd name="connsiteX158" fmla="*/ 11433674 w 13914450"/>
              <a:gd name="connsiteY158" fmla="*/ 369845 h 5892856"/>
              <a:gd name="connsiteX159" fmla="*/ 11458236 w 13914450"/>
              <a:gd name="connsiteY159" fmla="*/ 332860 h 5892856"/>
              <a:gd name="connsiteX160" fmla="*/ 11507361 w 13914450"/>
              <a:gd name="connsiteY160" fmla="*/ 394501 h 5892856"/>
              <a:gd name="connsiteX161" fmla="*/ 11470518 w 13914450"/>
              <a:gd name="connsiteY161" fmla="*/ 406829 h 5892856"/>
              <a:gd name="connsiteX162" fmla="*/ 11507361 w 13914450"/>
              <a:gd name="connsiteY162" fmla="*/ 431486 h 5892856"/>
              <a:gd name="connsiteX163" fmla="*/ 11470518 w 13914450"/>
              <a:gd name="connsiteY163" fmla="*/ 443814 h 5892856"/>
              <a:gd name="connsiteX164" fmla="*/ 11630171 w 13914450"/>
              <a:gd name="connsiteY164" fmla="*/ 394501 h 5892856"/>
              <a:gd name="connsiteX165" fmla="*/ 11679296 w 13914450"/>
              <a:gd name="connsiteY165" fmla="*/ 394501 h 5892856"/>
              <a:gd name="connsiteX166" fmla="*/ 11814388 w 13914450"/>
              <a:gd name="connsiteY166" fmla="*/ 406829 h 5892856"/>
              <a:gd name="connsiteX167" fmla="*/ 11789825 w 13914450"/>
              <a:gd name="connsiteY167" fmla="*/ 431486 h 5892856"/>
              <a:gd name="connsiteX168" fmla="*/ 11802106 w 13914450"/>
              <a:gd name="connsiteY168" fmla="*/ 480798 h 5892856"/>
              <a:gd name="connsiteX169" fmla="*/ 12072290 w 13914450"/>
              <a:gd name="connsiteY169" fmla="*/ 493126 h 5892856"/>
              <a:gd name="connsiteX170" fmla="*/ 12231944 w 13914450"/>
              <a:gd name="connsiteY170" fmla="*/ 542439 h 5892856"/>
              <a:gd name="connsiteX171" fmla="*/ 11875793 w 13914450"/>
              <a:gd name="connsiteY171" fmla="*/ 505455 h 5892856"/>
              <a:gd name="connsiteX172" fmla="*/ 11789825 w 13914450"/>
              <a:gd name="connsiteY172" fmla="*/ 480798 h 5892856"/>
              <a:gd name="connsiteX173" fmla="*/ 11728420 w 13914450"/>
              <a:gd name="connsiteY173" fmla="*/ 493126 h 5892856"/>
              <a:gd name="connsiteX174" fmla="*/ 11679296 w 13914450"/>
              <a:gd name="connsiteY174" fmla="*/ 468470 h 5892856"/>
              <a:gd name="connsiteX175" fmla="*/ 11667014 w 13914450"/>
              <a:gd name="connsiteY175" fmla="*/ 480798 h 5892856"/>
              <a:gd name="connsiteX176" fmla="*/ 11667014 w 13914450"/>
              <a:gd name="connsiteY176" fmla="*/ 530111 h 5892856"/>
              <a:gd name="connsiteX177" fmla="*/ 11630171 w 13914450"/>
              <a:gd name="connsiteY177" fmla="*/ 505455 h 5892856"/>
              <a:gd name="connsiteX178" fmla="*/ 11335426 w 13914450"/>
              <a:gd name="connsiteY178" fmla="*/ 468470 h 5892856"/>
              <a:gd name="connsiteX179" fmla="*/ 11200334 w 13914450"/>
              <a:gd name="connsiteY179" fmla="*/ 443814 h 5892856"/>
              <a:gd name="connsiteX180" fmla="*/ 11237177 w 13914450"/>
              <a:gd name="connsiteY180" fmla="*/ 468470 h 5892856"/>
              <a:gd name="connsiteX181" fmla="*/ 11188053 w 13914450"/>
              <a:gd name="connsiteY181" fmla="*/ 480798 h 5892856"/>
              <a:gd name="connsiteX182" fmla="*/ 11089804 w 13914450"/>
              <a:gd name="connsiteY182" fmla="*/ 443814 h 5892856"/>
              <a:gd name="connsiteX183" fmla="*/ 11138929 w 13914450"/>
              <a:gd name="connsiteY183" fmla="*/ 468470 h 5892856"/>
              <a:gd name="connsiteX184" fmla="*/ 10893307 w 13914450"/>
              <a:gd name="connsiteY184" fmla="*/ 468470 h 5892856"/>
              <a:gd name="connsiteX185" fmla="*/ 10868745 w 13914450"/>
              <a:gd name="connsiteY185" fmla="*/ 443814 h 5892856"/>
              <a:gd name="connsiteX186" fmla="*/ 10672248 w 13914450"/>
              <a:gd name="connsiteY186" fmla="*/ 456142 h 5892856"/>
              <a:gd name="connsiteX187" fmla="*/ 10414346 w 13914450"/>
              <a:gd name="connsiteY187" fmla="*/ 468470 h 5892856"/>
              <a:gd name="connsiteX188" fmla="*/ 10426627 w 13914450"/>
              <a:gd name="connsiteY188" fmla="*/ 505455 h 5892856"/>
              <a:gd name="connsiteX189" fmla="*/ 10463470 w 13914450"/>
              <a:gd name="connsiteY189" fmla="*/ 517783 h 5892856"/>
              <a:gd name="connsiteX190" fmla="*/ 10488032 w 13914450"/>
              <a:gd name="connsiteY190" fmla="*/ 517783 h 5892856"/>
              <a:gd name="connsiteX191" fmla="*/ 10451189 w 13914450"/>
              <a:gd name="connsiteY191" fmla="*/ 468470 h 5892856"/>
              <a:gd name="connsiteX192" fmla="*/ 10500313 w 13914450"/>
              <a:gd name="connsiteY192" fmla="*/ 480798 h 5892856"/>
              <a:gd name="connsiteX193" fmla="*/ 10524875 w 13914450"/>
              <a:gd name="connsiteY193" fmla="*/ 530111 h 5892856"/>
              <a:gd name="connsiteX194" fmla="*/ 10488032 w 13914450"/>
              <a:gd name="connsiteY194" fmla="*/ 567095 h 5892856"/>
              <a:gd name="connsiteX195" fmla="*/ 10574000 w 13914450"/>
              <a:gd name="connsiteY195" fmla="*/ 579423 h 5892856"/>
              <a:gd name="connsiteX196" fmla="*/ 10635405 w 13914450"/>
              <a:gd name="connsiteY196" fmla="*/ 554767 h 5892856"/>
              <a:gd name="connsiteX197" fmla="*/ 10733654 w 13914450"/>
              <a:gd name="connsiteY197" fmla="*/ 579423 h 5892856"/>
              <a:gd name="connsiteX198" fmla="*/ 10807340 w 13914450"/>
              <a:gd name="connsiteY198" fmla="*/ 517783 h 5892856"/>
              <a:gd name="connsiteX199" fmla="*/ 10807340 w 13914450"/>
              <a:gd name="connsiteY199" fmla="*/ 542439 h 5892856"/>
              <a:gd name="connsiteX200" fmla="*/ 10868745 w 13914450"/>
              <a:gd name="connsiteY200" fmla="*/ 542439 h 5892856"/>
              <a:gd name="connsiteX201" fmla="*/ 10819621 w 13914450"/>
              <a:gd name="connsiteY201" fmla="*/ 579423 h 5892856"/>
              <a:gd name="connsiteX202" fmla="*/ 11028399 w 13914450"/>
              <a:gd name="connsiteY202" fmla="*/ 567095 h 5892856"/>
              <a:gd name="connsiteX203" fmla="*/ 11040680 w 13914450"/>
              <a:gd name="connsiteY203" fmla="*/ 591752 h 5892856"/>
              <a:gd name="connsiteX204" fmla="*/ 11286302 w 13914450"/>
              <a:gd name="connsiteY204" fmla="*/ 591752 h 5892856"/>
              <a:gd name="connsiteX205" fmla="*/ 11286302 w 13914450"/>
              <a:gd name="connsiteY205" fmla="*/ 616408 h 5892856"/>
              <a:gd name="connsiteX206" fmla="*/ 11359988 w 13914450"/>
              <a:gd name="connsiteY206" fmla="*/ 604080 h 5892856"/>
              <a:gd name="connsiteX207" fmla="*/ 11298582 w 13914450"/>
              <a:gd name="connsiteY207" fmla="*/ 641064 h 5892856"/>
              <a:gd name="connsiteX208" fmla="*/ 11409112 w 13914450"/>
              <a:gd name="connsiteY208" fmla="*/ 678049 h 5892856"/>
              <a:gd name="connsiteX209" fmla="*/ 11409112 w 13914450"/>
              <a:gd name="connsiteY209" fmla="*/ 641064 h 5892856"/>
              <a:gd name="connsiteX210" fmla="*/ 11470518 w 13914450"/>
              <a:gd name="connsiteY210" fmla="*/ 678049 h 5892856"/>
              <a:gd name="connsiteX211" fmla="*/ 11495080 w 13914450"/>
              <a:gd name="connsiteY211" fmla="*/ 641064 h 5892856"/>
              <a:gd name="connsiteX212" fmla="*/ 11654734 w 13914450"/>
              <a:gd name="connsiteY212" fmla="*/ 628736 h 5892856"/>
              <a:gd name="connsiteX213" fmla="*/ 11642452 w 13914450"/>
              <a:gd name="connsiteY213" fmla="*/ 702705 h 5892856"/>
              <a:gd name="connsiteX214" fmla="*/ 11507361 w 13914450"/>
              <a:gd name="connsiteY214" fmla="*/ 727361 h 5892856"/>
              <a:gd name="connsiteX215" fmla="*/ 11495080 w 13914450"/>
              <a:gd name="connsiteY215" fmla="*/ 690377 h 5892856"/>
              <a:gd name="connsiteX216" fmla="*/ 11482798 w 13914450"/>
              <a:gd name="connsiteY216" fmla="*/ 715033 h 5892856"/>
              <a:gd name="connsiteX217" fmla="*/ 11581047 w 13914450"/>
              <a:gd name="connsiteY217" fmla="*/ 715033 h 5892856"/>
              <a:gd name="connsiteX218" fmla="*/ 11642452 w 13914450"/>
              <a:gd name="connsiteY218" fmla="*/ 739689 h 5892856"/>
              <a:gd name="connsiteX219" fmla="*/ 11605609 w 13914450"/>
              <a:gd name="connsiteY219" fmla="*/ 825986 h 5892856"/>
              <a:gd name="connsiteX220" fmla="*/ 11617890 w 13914450"/>
              <a:gd name="connsiteY220" fmla="*/ 789002 h 5892856"/>
              <a:gd name="connsiteX221" fmla="*/ 11605609 w 13914450"/>
              <a:gd name="connsiteY221" fmla="*/ 752018 h 5892856"/>
              <a:gd name="connsiteX222" fmla="*/ 11568766 w 13914450"/>
              <a:gd name="connsiteY222" fmla="*/ 789002 h 5892856"/>
              <a:gd name="connsiteX223" fmla="*/ 11531923 w 13914450"/>
              <a:gd name="connsiteY223" fmla="*/ 752018 h 5892856"/>
              <a:gd name="connsiteX224" fmla="*/ 11507361 w 13914450"/>
              <a:gd name="connsiteY224" fmla="*/ 764346 h 5892856"/>
              <a:gd name="connsiteX225" fmla="*/ 11482798 w 13914450"/>
              <a:gd name="connsiteY225" fmla="*/ 801330 h 5892856"/>
              <a:gd name="connsiteX226" fmla="*/ 11286302 w 13914450"/>
              <a:gd name="connsiteY226" fmla="*/ 801330 h 5892856"/>
              <a:gd name="connsiteX227" fmla="*/ 11298582 w 13914450"/>
              <a:gd name="connsiteY227" fmla="*/ 789002 h 5892856"/>
              <a:gd name="connsiteX228" fmla="*/ 11200334 w 13914450"/>
              <a:gd name="connsiteY228" fmla="*/ 801330 h 5892856"/>
              <a:gd name="connsiteX229" fmla="*/ 11200334 w 13914450"/>
              <a:gd name="connsiteY229" fmla="*/ 838315 h 5892856"/>
              <a:gd name="connsiteX230" fmla="*/ 11028399 w 13914450"/>
              <a:gd name="connsiteY230" fmla="*/ 875299 h 5892856"/>
              <a:gd name="connsiteX231" fmla="*/ 10966994 w 13914450"/>
              <a:gd name="connsiteY231" fmla="*/ 825986 h 5892856"/>
              <a:gd name="connsiteX232" fmla="*/ 10917870 w 13914450"/>
              <a:gd name="connsiteY232" fmla="*/ 875299 h 5892856"/>
              <a:gd name="connsiteX233" fmla="*/ 10917870 w 13914450"/>
              <a:gd name="connsiteY233" fmla="*/ 825986 h 5892856"/>
              <a:gd name="connsiteX234" fmla="*/ 10831902 w 13914450"/>
              <a:gd name="connsiteY234" fmla="*/ 875299 h 5892856"/>
              <a:gd name="connsiteX235" fmla="*/ 10831902 w 13914450"/>
              <a:gd name="connsiteY235" fmla="*/ 838315 h 5892856"/>
              <a:gd name="connsiteX236" fmla="*/ 10782778 w 13914450"/>
              <a:gd name="connsiteY236" fmla="*/ 875299 h 5892856"/>
              <a:gd name="connsiteX237" fmla="*/ 10782778 w 13914450"/>
              <a:gd name="connsiteY237" fmla="*/ 850643 h 5892856"/>
              <a:gd name="connsiteX238" fmla="*/ 10745934 w 13914450"/>
              <a:gd name="connsiteY238" fmla="*/ 875299 h 5892856"/>
              <a:gd name="connsiteX239" fmla="*/ 10684529 w 13914450"/>
              <a:gd name="connsiteY239" fmla="*/ 838315 h 5892856"/>
              <a:gd name="connsiteX240" fmla="*/ 10623124 w 13914450"/>
              <a:gd name="connsiteY240" fmla="*/ 887627 h 5892856"/>
              <a:gd name="connsiteX241" fmla="*/ 10524875 w 13914450"/>
              <a:gd name="connsiteY241" fmla="*/ 875299 h 5892856"/>
              <a:gd name="connsiteX242" fmla="*/ 10488032 w 13914450"/>
              <a:gd name="connsiteY242" fmla="*/ 850643 h 5892856"/>
              <a:gd name="connsiteX243" fmla="*/ 10279254 w 13914450"/>
              <a:gd name="connsiteY243" fmla="*/ 899955 h 5892856"/>
              <a:gd name="connsiteX244" fmla="*/ 10279254 w 13914450"/>
              <a:gd name="connsiteY244" fmla="*/ 986252 h 5892856"/>
              <a:gd name="connsiteX245" fmla="*/ 10193286 w 13914450"/>
              <a:gd name="connsiteY245" fmla="*/ 1060221 h 5892856"/>
              <a:gd name="connsiteX246" fmla="*/ 10230130 w 13914450"/>
              <a:gd name="connsiteY246" fmla="*/ 1047893 h 5892856"/>
              <a:gd name="connsiteX247" fmla="*/ 10389784 w 13914450"/>
              <a:gd name="connsiteY247" fmla="*/ 1023237 h 5892856"/>
              <a:gd name="connsiteX248" fmla="*/ 10844183 w 13914450"/>
              <a:gd name="connsiteY248" fmla="*/ 1060221 h 5892856"/>
              <a:gd name="connsiteX249" fmla="*/ 10991556 w 13914450"/>
              <a:gd name="connsiteY249" fmla="*/ 1097206 h 5892856"/>
              <a:gd name="connsiteX250" fmla="*/ 11359988 w 13914450"/>
              <a:gd name="connsiteY250" fmla="*/ 1072549 h 5892856"/>
              <a:gd name="connsiteX251" fmla="*/ 11359988 w 13914450"/>
              <a:gd name="connsiteY251" fmla="*/ 1109534 h 5892856"/>
              <a:gd name="connsiteX252" fmla="*/ 11384550 w 13914450"/>
              <a:gd name="connsiteY252" fmla="*/ 1072549 h 5892856"/>
              <a:gd name="connsiteX253" fmla="*/ 11495080 w 13914450"/>
              <a:gd name="connsiteY253" fmla="*/ 1134190 h 5892856"/>
              <a:gd name="connsiteX254" fmla="*/ 11544204 w 13914450"/>
              <a:gd name="connsiteY254" fmla="*/ 1109534 h 5892856"/>
              <a:gd name="connsiteX255" fmla="*/ 11544204 w 13914450"/>
              <a:gd name="connsiteY255" fmla="*/ 1158846 h 5892856"/>
              <a:gd name="connsiteX256" fmla="*/ 11495080 w 13914450"/>
              <a:gd name="connsiteY256" fmla="*/ 1183503 h 5892856"/>
              <a:gd name="connsiteX257" fmla="*/ 11605609 w 13914450"/>
              <a:gd name="connsiteY257" fmla="*/ 1220487 h 5892856"/>
              <a:gd name="connsiteX258" fmla="*/ 11617890 w 13914450"/>
              <a:gd name="connsiteY258" fmla="*/ 1171175 h 5892856"/>
              <a:gd name="connsiteX259" fmla="*/ 11654734 w 13914450"/>
              <a:gd name="connsiteY259" fmla="*/ 1220487 h 5892856"/>
              <a:gd name="connsiteX260" fmla="*/ 11777544 w 13914450"/>
              <a:gd name="connsiteY260" fmla="*/ 1220487 h 5892856"/>
              <a:gd name="connsiteX261" fmla="*/ 11851231 w 13914450"/>
              <a:gd name="connsiteY261" fmla="*/ 1319112 h 5892856"/>
              <a:gd name="connsiteX262" fmla="*/ 11851231 w 13914450"/>
              <a:gd name="connsiteY262" fmla="*/ 1282128 h 5892856"/>
              <a:gd name="connsiteX263" fmla="*/ 11888074 w 13914450"/>
              <a:gd name="connsiteY263" fmla="*/ 1331441 h 5892856"/>
              <a:gd name="connsiteX264" fmla="*/ 11728420 w 13914450"/>
              <a:gd name="connsiteY264" fmla="*/ 1294456 h 5892856"/>
              <a:gd name="connsiteX265" fmla="*/ 11728420 w 13914450"/>
              <a:gd name="connsiteY265" fmla="*/ 1269800 h 5892856"/>
              <a:gd name="connsiteX266" fmla="*/ 11654734 w 13914450"/>
              <a:gd name="connsiteY266" fmla="*/ 1282128 h 5892856"/>
              <a:gd name="connsiteX267" fmla="*/ 11495080 w 13914450"/>
              <a:gd name="connsiteY267" fmla="*/ 1245144 h 5892856"/>
              <a:gd name="connsiteX268" fmla="*/ 11482798 w 13914450"/>
              <a:gd name="connsiteY268" fmla="*/ 1195831 h 5892856"/>
              <a:gd name="connsiteX269" fmla="*/ 11298582 w 13914450"/>
              <a:gd name="connsiteY269" fmla="*/ 1146518 h 5892856"/>
              <a:gd name="connsiteX270" fmla="*/ 10905588 w 13914450"/>
              <a:gd name="connsiteY270" fmla="*/ 1146518 h 5892856"/>
              <a:gd name="connsiteX271" fmla="*/ 10893307 w 13914450"/>
              <a:gd name="connsiteY271" fmla="*/ 1319112 h 5892856"/>
              <a:gd name="connsiteX272" fmla="*/ 10905588 w 13914450"/>
              <a:gd name="connsiteY272" fmla="*/ 1343769 h 5892856"/>
              <a:gd name="connsiteX273" fmla="*/ 10966994 w 13914450"/>
              <a:gd name="connsiteY273" fmla="*/ 1343769 h 5892856"/>
              <a:gd name="connsiteX274" fmla="*/ 10868745 w 13914450"/>
              <a:gd name="connsiteY274" fmla="*/ 1368425 h 5892856"/>
              <a:gd name="connsiteX275" fmla="*/ 10831902 w 13914450"/>
              <a:gd name="connsiteY275" fmla="*/ 1442394 h 5892856"/>
              <a:gd name="connsiteX276" fmla="*/ 10868745 w 13914450"/>
              <a:gd name="connsiteY276" fmla="*/ 1491707 h 5892856"/>
              <a:gd name="connsiteX277" fmla="*/ 10795059 w 13914450"/>
              <a:gd name="connsiteY277" fmla="*/ 1516363 h 5892856"/>
              <a:gd name="connsiteX278" fmla="*/ 11052961 w 13914450"/>
              <a:gd name="connsiteY278" fmla="*/ 1565675 h 5892856"/>
              <a:gd name="connsiteX279" fmla="*/ 11040680 w 13914450"/>
              <a:gd name="connsiteY279" fmla="*/ 1528691 h 5892856"/>
              <a:gd name="connsiteX280" fmla="*/ 11102086 w 13914450"/>
              <a:gd name="connsiteY280" fmla="*/ 1553347 h 5892856"/>
              <a:gd name="connsiteX281" fmla="*/ 11224896 w 13914450"/>
              <a:gd name="connsiteY281" fmla="*/ 1491707 h 5892856"/>
              <a:gd name="connsiteX282" fmla="*/ 11163491 w 13914450"/>
              <a:gd name="connsiteY282" fmla="*/ 1442394 h 5892856"/>
              <a:gd name="connsiteX283" fmla="*/ 11151210 w 13914450"/>
              <a:gd name="connsiteY283" fmla="*/ 1393081 h 5892856"/>
              <a:gd name="connsiteX284" fmla="*/ 11175772 w 13914450"/>
              <a:gd name="connsiteY284" fmla="*/ 1380753 h 5892856"/>
              <a:gd name="connsiteX285" fmla="*/ 11224896 w 13914450"/>
              <a:gd name="connsiteY285" fmla="*/ 1454722 h 5892856"/>
              <a:gd name="connsiteX286" fmla="*/ 11237177 w 13914450"/>
              <a:gd name="connsiteY286" fmla="*/ 1430066 h 5892856"/>
              <a:gd name="connsiteX287" fmla="*/ 11188053 w 13914450"/>
              <a:gd name="connsiteY287" fmla="*/ 1405409 h 5892856"/>
              <a:gd name="connsiteX288" fmla="*/ 11237177 w 13914450"/>
              <a:gd name="connsiteY288" fmla="*/ 1380753 h 5892856"/>
              <a:gd name="connsiteX289" fmla="*/ 11163491 w 13914450"/>
              <a:gd name="connsiteY289" fmla="*/ 1331441 h 5892856"/>
              <a:gd name="connsiteX290" fmla="*/ 11347707 w 13914450"/>
              <a:gd name="connsiteY290" fmla="*/ 1343769 h 5892856"/>
              <a:gd name="connsiteX291" fmla="*/ 11458236 w 13914450"/>
              <a:gd name="connsiteY291" fmla="*/ 1479378 h 5892856"/>
              <a:gd name="connsiteX292" fmla="*/ 11347707 w 13914450"/>
              <a:gd name="connsiteY292" fmla="*/ 1541019 h 5892856"/>
              <a:gd name="connsiteX293" fmla="*/ 11482798 w 13914450"/>
              <a:gd name="connsiteY293" fmla="*/ 1516363 h 5892856"/>
              <a:gd name="connsiteX294" fmla="*/ 11458236 w 13914450"/>
              <a:gd name="connsiteY294" fmla="*/ 1565675 h 5892856"/>
              <a:gd name="connsiteX295" fmla="*/ 11421393 w 13914450"/>
              <a:gd name="connsiteY295" fmla="*/ 1590332 h 5892856"/>
              <a:gd name="connsiteX296" fmla="*/ 11470518 w 13914450"/>
              <a:gd name="connsiteY296" fmla="*/ 1553347 h 5892856"/>
              <a:gd name="connsiteX297" fmla="*/ 11556485 w 13914450"/>
              <a:gd name="connsiteY297" fmla="*/ 1578004 h 5892856"/>
              <a:gd name="connsiteX298" fmla="*/ 11531923 w 13914450"/>
              <a:gd name="connsiteY298" fmla="*/ 1627316 h 5892856"/>
              <a:gd name="connsiteX299" fmla="*/ 11556485 w 13914450"/>
              <a:gd name="connsiteY299" fmla="*/ 1639644 h 5892856"/>
              <a:gd name="connsiteX300" fmla="*/ 11507361 w 13914450"/>
              <a:gd name="connsiteY300" fmla="*/ 1725941 h 5892856"/>
              <a:gd name="connsiteX301" fmla="*/ 11531923 w 13914450"/>
              <a:gd name="connsiteY301" fmla="*/ 1787582 h 5892856"/>
              <a:gd name="connsiteX302" fmla="*/ 11495080 w 13914450"/>
              <a:gd name="connsiteY302" fmla="*/ 1787582 h 5892856"/>
              <a:gd name="connsiteX303" fmla="*/ 11556485 w 13914450"/>
              <a:gd name="connsiteY303" fmla="*/ 1799910 h 5892856"/>
              <a:gd name="connsiteX304" fmla="*/ 11556485 w 13914450"/>
              <a:gd name="connsiteY304" fmla="*/ 1824567 h 5892856"/>
              <a:gd name="connsiteX305" fmla="*/ 11716139 w 13914450"/>
              <a:gd name="connsiteY305" fmla="*/ 1799910 h 5892856"/>
              <a:gd name="connsiteX306" fmla="*/ 11679296 w 13914450"/>
              <a:gd name="connsiteY306" fmla="*/ 1738269 h 5892856"/>
              <a:gd name="connsiteX307" fmla="*/ 11703858 w 13914450"/>
              <a:gd name="connsiteY307" fmla="*/ 1701285 h 5892856"/>
              <a:gd name="connsiteX308" fmla="*/ 11826668 w 13914450"/>
              <a:gd name="connsiteY308" fmla="*/ 1688957 h 5892856"/>
              <a:gd name="connsiteX309" fmla="*/ 11888074 w 13914450"/>
              <a:gd name="connsiteY309" fmla="*/ 1713613 h 5892856"/>
              <a:gd name="connsiteX310" fmla="*/ 12047728 w 13914450"/>
              <a:gd name="connsiteY310" fmla="*/ 1651972 h 5892856"/>
              <a:gd name="connsiteX311" fmla="*/ 12035447 w 13914450"/>
              <a:gd name="connsiteY311" fmla="*/ 1627316 h 5892856"/>
              <a:gd name="connsiteX312" fmla="*/ 11691577 w 13914450"/>
              <a:gd name="connsiteY312" fmla="*/ 1602660 h 5892856"/>
              <a:gd name="connsiteX313" fmla="*/ 11838950 w 13914450"/>
              <a:gd name="connsiteY313" fmla="*/ 1553347 h 5892856"/>
              <a:gd name="connsiteX314" fmla="*/ 11851231 w 13914450"/>
              <a:gd name="connsiteY314" fmla="*/ 1590332 h 5892856"/>
              <a:gd name="connsiteX315" fmla="*/ 12170538 w 13914450"/>
              <a:gd name="connsiteY315" fmla="*/ 1553347 h 5892856"/>
              <a:gd name="connsiteX316" fmla="*/ 12293349 w 13914450"/>
              <a:gd name="connsiteY316" fmla="*/ 1491707 h 5892856"/>
              <a:gd name="connsiteX317" fmla="*/ 12538970 w 13914450"/>
              <a:gd name="connsiteY317" fmla="*/ 1479378 h 5892856"/>
              <a:gd name="connsiteX318" fmla="*/ 12784592 w 13914450"/>
              <a:gd name="connsiteY318" fmla="*/ 1491707 h 5892856"/>
              <a:gd name="connsiteX319" fmla="*/ 12760030 w 13914450"/>
              <a:gd name="connsiteY319" fmla="*/ 1590332 h 5892856"/>
              <a:gd name="connsiteX320" fmla="*/ 12600376 w 13914450"/>
              <a:gd name="connsiteY320" fmla="*/ 1627316 h 5892856"/>
              <a:gd name="connsiteX321" fmla="*/ 12821435 w 13914450"/>
              <a:gd name="connsiteY321" fmla="*/ 1762926 h 5892856"/>
              <a:gd name="connsiteX322" fmla="*/ 12845997 w 13914450"/>
              <a:gd name="connsiteY322" fmla="*/ 1799910 h 5892856"/>
              <a:gd name="connsiteX323" fmla="*/ 12809154 w 13914450"/>
              <a:gd name="connsiteY323" fmla="*/ 1873879 h 5892856"/>
              <a:gd name="connsiteX324" fmla="*/ 12919684 w 13914450"/>
              <a:gd name="connsiteY324" fmla="*/ 1910863 h 5892856"/>
              <a:gd name="connsiteX325" fmla="*/ 12895121 w 13914450"/>
              <a:gd name="connsiteY325" fmla="*/ 1947848 h 5892856"/>
              <a:gd name="connsiteX326" fmla="*/ 12944246 w 13914450"/>
              <a:gd name="connsiteY326" fmla="*/ 1935520 h 5892856"/>
              <a:gd name="connsiteX327" fmla="*/ 12993370 w 13914450"/>
              <a:gd name="connsiteY327" fmla="*/ 1972504 h 5892856"/>
              <a:gd name="connsiteX328" fmla="*/ 13005651 w 13914450"/>
              <a:gd name="connsiteY328" fmla="*/ 2021817 h 5892856"/>
              <a:gd name="connsiteX329" fmla="*/ 13042494 w 13914450"/>
              <a:gd name="connsiteY329" fmla="*/ 2021817 h 5892856"/>
              <a:gd name="connsiteX330" fmla="*/ 13030213 w 13914450"/>
              <a:gd name="connsiteY330" fmla="*/ 2071129 h 5892856"/>
              <a:gd name="connsiteX331" fmla="*/ 12931965 w 13914450"/>
              <a:gd name="connsiteY331" fmla="*/ 1960176 h 5892856"/>
              <a:gd name="connsiteX332" fmla="*/ 12968808 w 13914450"/>
              <a:gd name="connsiteY332" fmla="*/ 2021817 h 5892856"/>
              <a:gd name="connsiteX333" fmla="*/ 12944246 w 13914450"/>
              <a:gd name="connsiteY333" fmla="*/ 2034145 h 5892856"/>
              <a:gd name="connsiteX334" fmla="*/ 13103900 w 13914450"/>
              <a:gd name="connsiteY334" fmla="*/ 2132770 h 5892856"/>
              <a:gd name="connsiteX335" fmla="*/ 13116181 w 13914450"/>
              <a:gd name="connsiteY335" fmla="*/ 2231396 h 5892856"/>
              <a:gd name="connsiteX336" fmla="*/ 13091618 w 13914450"/>
              <a:gd name="connsiteY336" fmla="*/ 2231396 h 5892856"/>
              <a:gd name="connsiteX337" fmla="*/ 13079337 w 13914450"/>
              <a:gd name="connsiteY337" fmla="*/ 2256052 h 5892856"/>
              <a:gd name="connsiteX338" fmla="*/ 13140743 w 13914450"/>
              <a:gd name="connsiteY338" fmla="*/ 2379333 h 5892856"/>
              <a:gd name="connsiteX339" fmla="*/ 13116181 w 13914450"/>
              <a:gd name="connsiteY339" fmla="*/ 2625896 h 5892856"/>
              <a:gd name="connsiteX340" fmla="*/ 13079337 w 13914450"/>
              <a:gd name="connsiteY340" fmla="*/ 2687537 h 5892856"/>
              <a:gd name="connsiteX341" fmla="*/ 12931965 w 13914450"/>
              <a:gd name="connsiteY341" fmla="*/ 2810818 h 5892856"/>
              <a:gd name="connsiteX342" fmla="*/ 12772311 w 13914450"/>
              <a:gd name="connsiteY342" fmla="*/ 2921772 h 5892856"/>
              <a:gd name="connsiteX343" fmla="*/ 12772311 w 13914450"/>
              <a:gd name="connsiteY343" fmla="*/ 2884787 h 5892856"/>
              <a:gd name="connsiteX344" fmla="*/ 12526689 w 13914450"/>
              <a:gd name="connsiteY344" fmla="*/ 2823147 h 5892856"/>
              <a:gd name="connsiteX345" fmla="*/ 12637219 w 13914450"/>
              <a:gd name="connsiteY345" fmla="*/ 2995741 h 5892856"/>
              <a:gd name="connsiteX346" fmla="*/ 12612657 w 13914450"/>
              <a:gd name="connsiteY346" fmla="*/ 2995741 h 5892856"/>
              <a:gd name="connsiteX347" fmla="*/ 12637219 w 13914450"/>
              <a:gd name="connsiteY347" fmla="*/ 3032725 h 5892856"/>
              <a:gd name="connsiteX348" fmla="*/ 12612657 w 13914450"/>
              <a:gd name="connsiteY348" fmla="*/ 3045053 h 5892856"/>
              <a:gd name="connsiteX349" fmla="*/ 12575814 w 13914450"/>
              <a:gd name="connsiteY349" fmla="*/ 3217647 h 5892856"/>
              <a:gd name="connsiteX350" fmla="*/ 12526689 w 13914450"/>
              <a:gd name="connsiteY350" fmla="*/ 3242304 h 5892856"/>
              <a:gd name="connsiteX351" fmla="*/ 12465284 w 13914450"/>
              <a:gd name="connsiteY351" fmla="*/ 3291616 h 5892856"/>
              <a:gd name="connsiteX352" fmla="*/ 12293349 w 13914450"/>
              <a:gd name="connsiteY352" fmla="*/ 3131350 h 5892856"/>
              <a:gd name="connsiteX353" fmla="*/ 12268787 w 13914450"/>
              <a:gd name="connsiteY353" fmla="*/ 3082038 h 5892856"/>
              <a:gd name="connsiteX354" fmla="*/ 12293349 w 13914450"/>
              <a:gd name="connsiteY354" fmla="*/ 3069710 h 5892856"/>
              <a:gd name="connsiteX355" fmla="*/ 12170538 w 13914450"/>
              <a:gd name="connsiteY355" fmla="*/ 2958756 h 5892856"/>
              <a:gd name="connsiteX356" fmla="*/ 12035447 w 13914450"/>
              <a:gd name="connsiteY356" fmla="*/ 2971084 h 5892856"/>
              <a:gd name="connsiteX357" fmla="*/ 12060009 w 13914450"/>
              <a:gd name="connsiteY357" fmla="*/ 3020397 h 5892856"/>
              <a:gd name="connsiteX358" fmla="*/ 12084571 w 13914450"/>
              <a:gd name="connsiteY358" fmla="*/ 3008069 h 5892856"/>
              <a:gd name="connsiteX359" fmla="*/ 12109133 w 13914450"/>
              <a:gd name="connsiteY359" fmla="*/ 3057381 h 5892856"/>
              <a:gd name="connsiteX360" fmla="*/ 12084571 w 13914450"/>
              <a:gd name="connsiteY360" fmla="*/ 3057381 h 5892856"/>
              <a:gd name="connsiteX361" fmla="*/ 12084571 w 13914450"/>
              <a:gd name="connsiteY361" fmla="*/ 3131350 h 5892856"/>
              <a:gd name="connsiteX362" fmla="*/ 12133695 w 13914450"/>
              <a:gd name="connsiteY362" fmla="*/ 3082038 h 5892856"/>
              <a:gd name="connsiteX363" fmla="*/ 12158257 w 13914450"/>
              <a:gd name="connsiteY363" fmla="*/ 3143678 h 5892856"/>
              <a:gd name="connsiteX364" fmla="*/ 12145976 w 13914450"/>
              <a:gd name="connsiteY364" fmla="*/ 3168335 h 5892856"/>
              <a:gd name="connsiteX365" fmla="*/ 12145976 w 13914450"/>
              <a:gd name="connsiteY365" fmla="*/ 3192991 h 5892856"/>
              <a:gd name="connsiteX366" fmla="*/ 12182819 w 13914450"/>
              <a:gd name="connsiteY366" fmla="*/ 3180663 h 5892856"/>
              <a:gd name="connsiteX367" fmla="*/ 12182819 w 13914450"/>
              <a:gd name="connsiteY367" fmla="*/ 3217647 h 5892856"/>
              <a:gd name="connsiteX368" fmla="*/ 12231944 w 13914450"/>
              <a:gd name="connsiteY368" fmla="*/ 3303944 h 5892856"/>
              <a:gd name="connsiteX369" fmla="*/ 12256506 w 13914450"/>
              <a:gd name="connsiteY369" fmla="*/ 3390241 h 5892856"/>
              <a:gd name="connsiteX370" fmla="*/ 12244225 w 13914450"/>
              <a:gd name="connsiteY370" fmla="*/ 3402570 h 5892856"/>
              <a:gd name="connsiteX371" fmla="*/ 12514408 w 13914450"/>
              <a:gd name="connsiteY371" fmla="*/ 3501195 h 5892856"/>
              <a:gd name="connsiteX372" fmla="*/ 12502127 w 13914450"/>
              <a:gd name="connsiteY372" fmla="*/ 3476538 h 5892856"/>
              <a:gd name="connsiteX373" fmla="*/ 12588095 w 13914450"/>
              <a:gd name="connsiteY373" fmla="*/ 3501195 h 5892856"/>
              <a:gd name="connsiteX374" fmla="*/ 12588095 w 13914450"/>
              <a:gd name="connsiteY374" fmla="*/ 3476538 h 5892856"/>
              <a:gd name="connsiteX375" fmla="*/ 12968808 w 13914450"/>
              <a:gd name="connsiteY375" fmla="*/ 3402570 h 5892856"/>
              <a:gd name="connsiteX376" fmla="*/ 12981089 w 13914450"/>
              <a:gd name="connsiteY376" fmla="*/ 3377913 h 5892856"/>
              <a:gd name="connsiteX377" fmla="*/ 13251272 w 13914450"/>
              <a:gd name="connsiteY377" fmla="*/ 3303944 h 5892856"/>
              <a:gd name="connsiteX378" fmla="*/ 13226710 w 13914450"/>
              <a:gd name="connsiteY378" fmla="*/ 3266960 h 5892856"/>
              <a:gd name="connsiteX379" fmla="*/ 13275834 w 13914450"/>
              <a:gd name="connsiteY379" fmla="*/ 3229975 h 5892856"/>
              <a:gd name="connsiteX380" fmla="*/ 13337240 w 13914450"/>
              <a:gd name="connsiteY380" fmla="*/ 3242304 h 5892856"/>
              <a:gd name="connsiteX381" fmla="*/ 13324959 w 13914450"/>
              <a:gd name="connsiteY381" fmla="*/ 3217647 h 5892856"/>
              <a:gd name="connsiteX382" fmla="*/ 13644266 w 13914450"/>
              <a:gd name="connsiteY382" fmla="*/ 3377913 h 5892856"/>
              <a:gd name="connsiteX383" fmla="*/ 13779358 w 13914450"/>
              <a:gd name="connsiteY383" fmla="*/ 3168335 h 5892856"/>
              <a:gd name="connsiteX384" fmla="*/ 13865326 w 13914450"/>
              <a:gd name="connsiteY384" fmla="*/ 3303944 h 5892856"/>
              <a:gd name="connsiteX385" fmla="*/ 13877606 w 13914450"/>
              <a:gd name="connsiteY385" fmla="*/ 3402570 h 5892856"/>
              <a:gd name="connsiteX386" fmla="*/ 13693390 w 13914450"/>
              <a:gd name="connsiteY386" fmla="*/ 3464210 h 5892856"/>
              <a:gd name="connsiteX387" fmla="*/ 13754796 w 13914450"/>
              <a:gd name="connsiteY387" fmla="*/ 3661461 h 5892856"/>
              <a:gd name="connsiteX388" fmla="*/ 13717952 w 13914450"/>
              <a:gd name="connsiteY388" fmla="*/ 3710773 h 5892856"/>
              <a:gd name="connsiteX389" fmla="*/ 13742516 w 13914450"/>
              <a:gd name="connsiteY389" fmla="*/ 3747758 h 5892856"/>
              <a:gd name="connsiteX390" fmla="*/ 13705672 w 13914450"/>
              <a:gd name="connsiteY390" fmla="*/ 3846383 h 5892856"/>
              <a:gd name="connsiteX391" fmla="*/ 13533737 w 13914450"/>
              <a:gd name="connsiteY391" fmla="*/ 3945008 h 5892856"/>
              <a:gd name="connsiteX392" fmla="*/ 13607423 w 13914450"/>
              <a:gd name="connsiteY392" fmla="*/ 4228556 h 5892856"/>
              <a:gd name="connsiteX393" fmla="*/ 13631985 w 13914450"/>
              <a:gd name="connsiteY393" fmla="*/ 4216228 h 5892856"/>
              <a:gd name="connsiteX394" fmla="*/ 13693390 w 13914450"/>
              <a:gd name="connsiteY394" fmla="*/ 4388822 h 5892856"/>
              <a:gd name="connsiteX395" fmla="*/ 13828482 w 13914450"/>
              <a:gd name="connsiteY395" fmla="*/ 4499775 h 5892856"/>
              <a:gd name="connsiteX396" fmla="*/ 13619704 w 13914450"/>
              <a:gd name="connsiteY396" fmla="*/ 4450462 h 5892856"/>
              <a:gd name="connsiteX397" fmla="*/ 13595142 w 13914450"/>
              <a:gd name="connsiteY397" fmla="*/ 4462791 h 5892856"/>
              <a:gd name="connsiteX398" fmla="*/ 13582861 w 13914450"/>
              <a:gd name="connsiteY398" fmla="*/ 4524431 h 5892856"/>
              <a:gd name="connsiteX399" fmla="*/ 13595142 w 13914450"/>
              <a:gd name="connsiteY399" fmla="*/ 4610728 h 5892856"/>
              <a:gd name="connsiteX400" fmla="*/ 13644266 w 13914450"/>
              <a:gd name="connsiteY400" fmla="*/ 4635385 h 5892856"/>
              <a:gd name="connsiteX401" fmla="*/ 13705672 w 13914450"/>
              <a:gd name="connsiteY401" fmla="*/ 4598400 h 5892856"/>
              <a:gd name="connsiteX402" fmla="*/ 13705672 w 13914450"/>
              <a:gd name="connsiteY402" fmla="*/ 4647713 h 5892856"/>
              <a:gd name="connsiteX403" fmla="*/ 13865326 w 13914450"/>
              <a:gd name="connsiteY403" fmla="*/ 4844963 h 5892856"/>
              <a:gd name="connsiteX404" fmla="*/ 13914450 w 13914450"/>
              <a:gd name="connsiteY404" fmla="*/ 4857291 h 5892856"/>
              <a:gd name="connsiteX405" fmla="*/ 13705672 w 13914450"/>
              <a:gd name="connsiteY405" fmla="*/ 4770994 h 5892856"/>
              <a:gd name="connsiteX406" fmla="*/ 13693390 w 13914450"/>
              <a:gd name="connsiteY406" fmla="*/ 4844963 h 5892856"/>
              <a:gd name="connsiteX407" fmla="*/ 13656548 w 13914450"/>
              <a:gd name="connsiteY407" fmla="*/ 4844963 h 5892856"/>
              <a:gd name="connsiteX408" fmla="*/ 13607423 w 13914450"/>
              <a:gd name="connsiteY408" fmla="*/ 4807979 h 5892856"/>
              <a:gd name="connsiteX409" fmla="*/ 13644266 w 13914450"/>
              <a:gd name="connsiteY409" fmla="*/ 4807979 h 5892856"/>
              <a:gd name="connsiteX410" fmla="*/ 13582861 w 13914450"/>
              <a:gd name="connsiteY410" fmla="*/ 4783322 h 5892856"/>
              <a:gd name="connsiteX411" fmla="*/ 13546018 w 13914450"/>
              <a:gd name="connsiteY411" fmla="*/ 4610728 h 5892856"/>
              <a:gd name="connsiteX412" fmla="*/ 13570580 w 13914450"/>
              <a:gd name="connsiteY412" fmla="*/ 4573744 h 5892856"/>
              <a:gd name="connsiteX413" fmla="*/ 13496894 w 13914450"/>
              <a:gd name="connsiteY413" fmla="*/ 4610728 h 5892856"/>
              <a:gd name="connsiteX414" fmla="*/ 13398645 w 13914450"/>
              <a:gd name="connsiteY414" fmla="*/ 4524431 h 5892856"/>
              <a:gd name="connsiteX415" fmla="*/ 13423207 w 13914450"/>
              <a:gd name="connsiteY415" fmla="*/ 4376493 h 5892856"/>
              <a:gd name="connsiteX416" fmla="*/ 13349521 w 13914450"/>
              <a:gd name="connsiteY416" fmla="*/ 4327181 h 5892856"/>
              <a:gd name="connsiteX417" fmla="*/ 13153024 w 13914450"/>
              <a:gd name="connsiteY417" fmla="*/ 4117602 h 5892856"/>
              <a:gd name="connsiteX418" fmla="*/ 12919684 w 13914450"/>
              <a:gd name="connsiteY418" fmla="*/ 4080618 h 5892856"/>
              <a:gd name="connsiteX419" fmla="*/ 12931965 w 13914450"/>
              <a:gd name="connsiteY419" fmla="*/ 4043633 h 5892856"/>
              <a:gd name="connsiteX420" fmla="*/ 12772311 w 13914450"/>
              <a:gd name="connsiteY420" fmla="*/ 3957336 h 5892856"/>
              <a:gd name="connsiteX421" fmla="*/ 12612657 w 13914450"/>
              <a:gd name="connsiteY421" fmla="*/ 3883367 h 5892856"/>
              <a:gd name="connsiteX422" fmla="*/ 12649500 w 13914450"/>
              <a:gd name="connsiteY422" fmla="*/ 3846383 h 5892856"/>
              <a:gd name="connsiteX423" fmla="*/ 12588095 w 13914450"/>
              <a:gd name="connsiteY423" fmla="*/ 3760086 h 5892856"/>
              <a:gd name="connsiteX424" fmla="*/ 12379316 w 13914450"/>
              <a:gd name="connsiteY424" fmla="*/ 3723101 h 5892856"/>
              <a:gd name="connsiteX425" fmla="*/ 12465284 w 13914450"/>
              <a:gd name="connsiteY425" fmla="*/ 3945008 h 5892856"/>
              <a:gd name="connsiteX426" fmla="*/ 12477565 w 13914450"/>
              <a:gd name="connsiteY426" fmla="*/ 3994321 h 5892856"/>
              <a:gd name="connsiteX427" fmla="*/ 12453003 w 13914450"/>
              <a:gd name="connsiteY427" fmla="*/ 4006649 h 5892856"/>
              <a:gd name="connsiteX428" fmla="*/ 12477565 w 13914450"/>
              <a:gd name="connsiteY428" fmla="*/ 4031305 h 5892856"/>
              <a:gd name="connsiteX429" fmla="*/ 12502127 w 13914450"/>
              <a:gd name="connsiteY429" fmla="*/ 4154587 h 5892856"/>
              <a:gd name="connsiteX430" fmla="*/ 12624938 w 13914450"/>
              <a:gd name="connsiteY430" fmla="*/ 4339509 h 5892856"/>
              <a:gd name="connsiteX431" fmla="*/ 12760030 w 13914450"/>
              <a:gd name="connsiteY431" fmla="*/ 4894276 h 5892856"/>
              <a:gd name="connsiteX432" fmla="*/ 12784592 w 13914450"/>
              <a:gd name="connsiteY432" fmla="*/ 4918932 h 5892856"/>
              <a:gd name="connsiteX433" fmla="*/ 12760030 w 13914450"/>
              <a:gd name="connsiteY433" fmla="*/ 4980573 h 5892856"/>
              <a:gd name="connsiteX434" fmla="*/ 12784592 w 13914450"/>
              <a:gd name="connsiteY434" fmla="*/ 4992901 h 5892856"/>
              <a:gd name="connsiteX435" fmla="*/ 12760030 w 13914450"/>
              <a:gd name="connsiteY435" fmla="*/ 5177823 h 5892856"/>
              <a:gd name="connsiteX436" fmla="*/ 12735468 w 13914450"/>
              <a:gd name="connsiteY436" fmla="*/ 5190151 h 5892856"/>
              <a:gd name="connsiteX437" fmla="*/ 12735468 w 13914450"/>
              <a:gd name="connsiteY437" fmla="*/ 5412058 h 5892856"/>
              <a:gd name="connsiteX438" fmla="*/ 12367035 w 13914450"/>
              <a:gd name="connsiteY438" fmla="*/ 5633965 h 5892856"/>
              <a:gd name="connsiteX439" fmla="*/ 12317911 w 13914450"/>
              <a:gd name="connsiteY439" fmla="*/ 5547668 h 5892856"/>
              <a:gd name="connsiteX440" fmla="*/ 12551252 w 13914450"/>
              <a:gd name="connsiteY440" fmla="*/ 5338089 h 5892856"/>
              <a:gd name="connsiteX441" fmla="*/ 12526689 w 13914450"/>
              <a:gd name="connsiteY441" fmla="*/ 5288777 h 5892856"/>
              <a:gd name="connsiteX442" fmla="*/ 12514408 w 13914450"/>
              <a:gd name="connsiteY442" fmla="*/ 5313433 h 5892856"/>
              <a:gd name="connsiteX443" fmla="*/ 12342473 w 13914450"/>
              <a:gd name="connsiteY443" fmla="*/ 5301105 h 5892856"/>
              <a:gd name="connsiteX444" fmla="*/ 12317911 w 13914450"/>
              <a:gd name="connsiteY444" fmla="*/ 5264120 h 5892856"/>
              <a:gd name="connsiteX445" fmla="*/ 12182819 w 13914450"/>
              <a:gd name="connsiteY445" fmla="*/ 5276448 h 5892856"/>
              <a:gd name="connsiteX446" fmla="*/ 11961760 w 13914450"/>
              <a:gd name="connsiteY446" fmla="*/ 5313433 h 5892856"/>
              <a:gd name="connsiteX447" fmla="*/ 12195100 w 13914450"/>
              <a:gd name="connsiteY447" fmla="*/ 5227136 h 5892856"/>
              <a:gd name="connsiteX448" fmla="*/ 12109133 w 13914450"/>
              <a:gd name="connsiteY448" fmla="*/ 5239464 h 5892856"/>
              <a:gd name="connsiteX449" fmla="*/ 12158257 w 13914450"/>
              <a:gd name="connsiteY449" fmla="*/ 5190151 h 5892856"/>
              <a:gd name="connsiteX450" fmla="*/ 12072290 w 13914450"/>
              <a:gd name="connsiteY450" fmla="*/ 5227136 h 5892856"/>
              <a:gd name="connsiteX451" fmla="*/ 11924917 w 13914450"/>
              <a:gd name="connsiteY451" fmla="*/ 5214808 h 5892856"/>
              <a:gd name="connsiteX452" fmla="*/ 11949479 w 13914450"/>
              <a:gd name="connsiteY452" fmla="*/ 5264120 h 5892856"/>
              <a:gd name="connsiteX453" fmla="*/ 11924917 w 13914450"/>
              <a:gd name="connsiteY453" fmla="*/ 5301105 h 5892856"/>
              <a:gd name="connsiteX454" fmla="*/ 11961760 w 13914450"/>
              <a:gd name="connsiteY454" fmla="*/ 5325761 h 5892856"/>
              <a:gd name="connsiteX455" fmla="*/ 11960800 w 13914450"/>
              <a:gd name="connsiteY455" fmla="*/ 5363709 h 5892856"/>
              <a:gd name="connsiteX456" fmla="*/ 11972144 w 13914450"/>
              <a:gd name="connsiteY456" fmla="*/ 5388163 h 5892856"/>
              <a:gd name="connsiteX457" fmla="*/ 11958690 w 13914450"/>
              <a:gd name="connsiteY457" fmla="*/ 5393566 h 5892856"/>
              <a:gd name="connsiteX458" fmla="*/ 11961760 w 13914450"/>
              <a:gd name="connsiteY458" fmla="*/ 5399730 h 5892856"/>
              <a:gd name="connsiteX459" fmla="*/ 11937198 w 13914450"/>
              <a:gd name="connsiteY459" fmla="*/ 5399730 h 5892856"/>
              <a:gd name="connsiteX460" fmla="*/ 11937198 w 13914450"/>
              <a:gd name="connsiteY460" fmla="*/ 5510683 h 5892856"/>
              <a:gd name="connsiteX461" fmla="*/ 11826668 w 13914450"/>
              <a:gd name="connsiteY461" fmla="*/ 5584652 h 5892856"/>
              <a:gd name="connsiteX462" fmla="*/ 11838950 w 13914450"/>
              <a:gd name="connsiteY462" fmla="*/ 5633965 h 5892856"/>
              <a:gd name="connsiteX463" fmla="*/ 11826668 w 13914450"/>
              <a:gd name="connsiteY463" fmla="*/ 5621637 h 5892856"/>
              <a:gd name="connsiteX464" fmla="*/ 11716139 w 13914450"/>
              <a:gd name="connsiteY464" fmla="*/ 5633965 h 5892856"/>
              <a:gd name="connsiteX465" fmla="*/ 11630171 w 13914450"/>
              <a:gd name="connsiteY465" fmla="*/ 5720262 h 5892856"/>
              <a:gd name="connsiteX466" fmla="*/ 11642452 w 13914450"/>
              <a:gd name="connsiteY466" fmla="*/ 5831215 h 5892856"/>
              <a:gd name="connsiteX467" fmla="*/ 11372269 w 13914450"/>
              <a:gd name="connsiteY467" fmla="*/ 5892856 h 5892856"/>
              <a:gd name="connsiteX468" fmla="*/ 11372269 w 13914450"/>
              <a:gd name="connsiteY468" fmla="*/ 5794231 h 5892856"/>
              <a:gd name="connsiteX469" fmla="*/ 11040680 w 13914450"/>
              <a:gd name="connsiteY469" fmla="*/ 5695606 h 5892856"/>
              <a:gd name="connsiteX470" fmla="*/ 11077523 w 13914450"/>
              <a:gd name="connsiteY470" fmla="*/ 5769574 h 5892856"/>
              <a:gd name="connsiteX471" fmla="*/ 11077523 w 13914450"/>
              <a:gd name="connsiteY471" fmla="*/ 5868200 h 5892856"/>
              <a:gd name="connsiteX472" fmla="*/ 11016118 w 13914450"/>
              <a:gd name="connsiteY472" fmla="*/ 5831215 h 5892856"/>
              <a:gd name="connsiteX473" fmla="*/ 11016118 w 13914450"/>
              <a:gd name="connsiteY473" fmla="*/ 5806559 h 5892856"/>
              <a:gd name="connsiteX474" fmla="*/ 11028399 w 13914450"/>
              <a:gd name="connsiteY474" fmla="*/ 5769574 h 5892856"/>
              <a:gd name="connsiteX475" fmla="*/ 10991556 w 13914450"/>
              <a:gd name="connsiteY475" fmla="*/ 5757246 h 5892856"/>
              <a:gd name="connsiteX476" fmla="*/ 10979275 w 13914450"/>
              <a:gd name="connsiteY476" fmla="*/ 5794231 h 5892856"/>
              <a:gd name="connsiteX477" fmla="*/ 10954712 w 13914450"/>
              <a:gd name="connsiteY477" fmla="*/ 5732590 h 5892856"/>
              <a:gd name="connsiteX478" fmla="*/ 10930150 w 13914450"/>
              <a:gd name="connsiteY478" fmla="*/ 5720262 h 5892856"/>
              <a:gd name="connsiteX479" fmla="*/ 10930150 w 13914450"/>
              <a:gd name="connsiteY479" fmla="*/ 5757246 h 5892856"/>
              <a:gd name="connsiteX480" fmla="*/ 10831902 w 13914450"/>
              <a:gd name="connsiteY480" fmla="*/ 5781903 h 5892856"/>
              <a:gd name="connsiteX481" fmla="*/ 10807340 w 13914450"/>
              <a:gd name="connsiteY481" fmla="*/ 5732590 h 5892856"/>
              <a:gd name="connsiteX482" fmla="*/ 10610843 w 13914450"/>
              <a:gd name="connsiteY482" fmla="*/ 5670949 h 5892856"/>
              <a:gd name="connsiteX483" fmla="*/ 10598562 w 13914450"/>
              <a:gd name="connsiteY483" fmla="*/ 5707934 h 5892856"/>
              <a:gd name="connsiteX484" fmla="*/ 10512594 w 13914450"/>
              <a:gd name="connsiteY484" fmla="*/ 5609308 h 5892856"/>
              <a:gd name="connsiteX485" fmla="*/ 10414346 w 13914450"/>
              <a:gd name="connsiteY485" fmla="*/ 5621637 h 5892856"/>
              <a:gd name="connsiteX486" fmla="*/ 10426627 w 13914450"/>
              <a:gd name="connsiteY486" fmla="*/ 5633965 h 5892856"/>
              <a:gd name="connsiteX487" fmla="*/ 10389784 w 13914450"/>
              <a:gd name="connsiteY487" fmla="*/ 5596980 h 5892856"/>
              <a:gd name="connsiteX488" fmla="*/ 10266973 w 13914450"/>
              <a:gd name="connsiteY488" fmla="*/ 5621637 h 5892856"/>
              <a:gd name="connsiteX489" fmla="*/ 10242411 w 13914450"/>
              <a:gd name="connsiteY489" fmla="*/ 5559996 h 5892856"/>
              <a:gd name="connsiteX490" fmla="*/ 10217848 w 13914450"/>
              <a:gd name="connsiteY490" fmla="*/ 5584652 h 5892856"/>
              <a:gd name="connsiteX491" fmla="*/ 10221739 w 13914450"/>
              <a:gd name="connsiteY491" fmla="*/ 5587643 h 5892856"/>
              <a:gd name="connsiteX492" fmla="*/ 10199811 w 13914450"/>
              <a:gd name="connsiteY492" fmla="*/ 5590816 h 5892856"/>
              <a:gd name="connsiteX493" fmla="*/ 10058195 w 13914450"/>
              <a:gd name="connsiteY493" fmla="*/ 5646293 h 5892856"/>
              <a:gd name="connsiteX494" fmla="*/ 10058195 w 13914450"/>
              <a:gd name="connsiteY494" fmla="*/ 5596980 h 5892856"/>
              <a:gd name="connsiteX495" fmla="*/ 9984508 w 13914450"/>
              <a:gd name="connsiteY495" fmla="*/ 5646293 h 5892856"/>
              <a:gd name="connsiteX496" fmla="*/ 10021352 w 13914450"/>
              <a:gd name="connsiteY496" fmla="*/ 5584652 h 5892856"/>
              <a:gd name="connsiteX497" fmla="*/ 9959946 w 13914450"/>
              <a:gd name="connsiteY497" fmla="*/ 5547668 h 5892856"/>
              <a:gd name="connsiteX498" fmla="*/ 9935384 w 13914450"/>
              <a:gd name="connsiteY498" fmla="*/ 5559996 h 5892856"/>
              <a:gd name="connsiteX499" fmla="*/ 9910822 w 13914450"/>
              <a:gd name="connsiteY499" fmla="*/ 5547668 h 5892856"/>
              <a:gd name="connsiteX500" fmla="*/ 9849416 w 13914450"/>
              <a:gd name="connsiteY500" fmla="*/ 5584652 h 5892856"/>
              <a:gd name="connsiteX501" fmla="*/ 9800292 w 13914450"/>
              <a:gd name="connsiteY501" fmla="*/ 5572324 h 5892856"/>
              <a:gd name="connsiteX502" fmla="*/ 9812573 w 13914450"/>
              <a:gd name="connsiteY502" fmla="*/ 5547668 h 5892856"/>
              <a:gd name="connsiteX503" fmla="*/ 9702044 w 13914450"/>
              <a:gd name="connsiteY503" fmla="*/ 5572324 h 5892856"/>
              <a:gd name="connsiteX504" fmla="*/ 9677482 w 13914450"/>
              <a:gd name="connsiteY504" fmla="*/ 5535340 h 5892856"/>
              <a:gd name="connsiteX505" fmla="*/ 9640638 w 13914450"/>
              <a:gd name="connsiteY505" fmla="*/ 5535340 h 5892856"/>
              <a:gd name="connsiteX506" fmla="*/ 9628358 w 13914450"/>
              <a:gd name="connsiteY506" fmla="*/ 5559996 h 5892856"/>
              <a:gd name="connsiteX507" fmla="*/ 9665200 w 13914450"/>
              <a:gd name="connsiteY507" fmla="*/ 5572324 h 5892856"/>
              <a:gd name="connsiteX508" fmla="*/ 9616076 w 13914450"/>
              <a:gd name="connsiteY508" fmla="*/ 5572324 h 5892856"/>
              <a:gd name="connsiteX509" fmla="*/ 9554671 w 13914450"/>
              <a:gd name="connsiteY509" fmla="*/ 5609308 h 5892856"/>
              <a:gd name="connsiteX510" fmla="*/ 9566952 w 13914450"/>
              <a:gd name="connsiteY510" fmla="*/ 5596980 h 5892856"/>
              <a:gd name="connsiteX511" fmla="*/ 9272206 w 13914450"/>
              <a:gd name="connsiteY511" fmla="*/ 5621637 h 5892856"/>
              <a:gd name="connsiteX512" fmla="*/ 9223082 w 13914450"/>
              <a:gd name="connsiteY512" fmla="*/ 5646293 h 5892856"/>
              <a:gd name="connsiteX513" fmla="*/ 9210801 w 13914450"/>
              <a:gd name="connsiteY513" fmla="*/ 5609308 h 5892856"/>
              <a:gd name="connsiteX514" fmla="*/ 9186239 w 13914450"/>
              <a:gd name="connsiteY514" fmla="*/ 5596980 h 5892856"/>
              <a:gd name="connsiteX515" fmla="*/ 9173958 w 13914450"/>
              <a:gd name="connsiteY515" fmla="*/ 5633965 h 5892856"/>
              <a:gd name="connsiteX516" fmla="*/ 9161676 w 13914450"/>
              <a:gd name="connsiteY516" fmla="*/ 5609308 h 5892856"/>
              <a:gd name="connsiteX517" fmla="*/ 9100272 w 13914450"/>
              <a:gd name="connsiteY517" fmla="*/ 5584652 h 5892856"/>
              <a:gd name="connsiteX518" fmla="*/ 9137114 w 13914450"/>
              <a:gd name="connsiteY518" fmla="*/ 5621637 h 5892856"/>
              <a:gd name="connsiteX519" fmla="*/ 9014304 w 13914450"/>
              <a:gd name="connsiteY519" fmla="*/ 5646293 h 5892856"/>
              <a:gd name="connsiteX520" fmla="*/ 9038866 w 13914450"/>
              <a:gd name="connsiteY520" fmla="*/ 5621637 h 5892856"/>
              <a:gd name="connsiteX521" fmla="*/ 8965180 w 13914450"/>
              <a:gd name="connsiteY521" fmla="*/ 5535340 h 5892856"/>
              <a:gd name="connsiteX522" fmla="*/ 9051147 w 13914450"/>
              <a:gd name="connsiteY522" fmla="*/ 5584652 h 5892856"/>
              <a:gd name="connsiteX523" fmla="*/ 9173958 w 13914450"/>
              <a:gd name="connsiteY523" fmla="*/ 5572324 h 5892856"/>
              <a:gd name="connsiteX524" fmla="*/ 9186239 w 13914450"/>
              <a:gd name="connsiteY524" fmla="*/ 5559996 h 5892856"/>
              <a:gd name="connsiteX525" fmla="*/ 9173958 w 13914450"/>
              <a:gd name="connsiteY525" fmla="*/ 5547668 h 5892856"/>
              <a:gd name="connsiteX526" fmla="*/ 9272206 w 13914450"/>
              <a:gd name="connsiteY526" fmla="*/ 5523011 h 5892856"/>
              <a:gd name="connsiteX527" fmla="*/ 9235363 w 13914450"/>
              <a:gd name="connsiteY527" fmla="*/ 5498355 h 5892856"/>
              <a:gd name="connsiteX528" fmla="*/ 9198520 w 13914450"/>
              <a:gd name="connsiteY528" fmla="*/ 5510683 h 5892856"/>
              <a:gd name="connsiteX529" fmla="*/ 9480984 w 13914450"/>
              <a:gd name="connsiteY529" fmla="*/ 5461371 h 5892856"/>
              <a:gd name="connsiteX530" fmla="*/ 9382736 w 13914450"/>
              <a:gd name="connsiteY530" fmla="*/ 5412058 h 5892856"/>
              <a:gd name="connsiteX531" fmla="*/ 9395017 w 13914450"/>
              <a:gd name="connsiteY531" fmla="*/ 5387402 h 5892856"/>
              <a:gd name="connsiteX532" fmla="*/ 9333612 w 13914450"/>
              <a:gd name="connsiteY532" fmla="*/ 5362745 h 5892856"/>
              <a:gd name="connsiteX533" fmla="*/ 9345892 w 13914450"/>
              <a:gd name="connsiteY533" fmla="*/ 5399730 h 5892856"/>
              <a:gd name="connsiteX534" fmla="*/ 9321330 w 13914450"/>
              <a:gd name="connsiteY534" fmla="*/ 5412058 h 5892856"/>
              <a:gd name="connsiteX535" fmla="*/ 9112552 w 13914450"/>
              <a:gd name="connsiteY535" fmla="*/ 5375074 h 5892856"/>
              <a:gd name="connsiteX536" fmla="*/ 9137114 w 13914450"/>
              <a:gd name="connsiteY536" fmla="*/ 5325761 h 5892856"/>
              <a:gd name="connsiteX537" fmla="*/ 9026585 w 13914450"/>
              <a:gd name="connsiteY537" fmla="*/ 5375074 h 5892856"/>
              <a:gd name="connsiteX538" fmla="*/ 9026585 w 13914450"/>
              <a:gd name="connsiteY538" fmla="*/ 5338089 h 5892856"/>
              <a:gd name="connsiteX539" fmla="*/ 9002023 w 13914450"/>
              <a:gd name="connsiteY539" fmla="*/ 5375074 h 5892856"/>
              <a:gd name="connsiteX540" fmla="*/ 8977460 w 13914450"/>
              <a:gd name="connsiteY540" fmla="*/ 5313433 h 5892856"/>
              <a:gd name="connsiteX541" fmla="*/ 8891493 w 13914450"/>
              <a:gd name="connsiteY541" fmla="*/ 5350417 h 5892856"/>
              <a:gd name="connsiteX542" fmla="*/ 8916056 w 13914450"/>
              <a:gd name="connsiteY542" fmla="*/ 5325761 h 5892856"/>
              <a:gd name="connsiteX543" fmla="*/ 8768682 w 13914450"/>
              <a:gd name="connsiteY543" fmla="*/ 5362745 h 5892856"/>
              <a:gd name="connsiteX544" fmla="*/ 8768682 w 13914450"/>
              <a:gd name="connsiteY544" fmla="*/ 5338089 h 5892856"/>
              <a:gd name="connsiteX545" fmla="*/ 8461656 w 13914450"/>
              <a:gd name="connsiteY545" fmla="*/ 5338089 h 5892856"/>
              <a:gd name="connsiteX546" fmla="*/ 8498499 w 13914450"/>
              <a:gd name="connsiteY546" fmla="*/ 5313433 h 5892856"/>
              <a:gd name="connsiteX547" fmla="*/ 8363408 w 13914450"/>
              <a:gd name="connsiteY547" fmla="*/ 5288777 h 5892856"/>
              <a:gd name="connsiteX548" fmla="*/ 8338845 w 13914450"/>
              <a:gd name="connsiteY548" fmla="*/ 5264120 h 5892856"/>
              <a:gd name="connsiteX549" fmla="*/ 8314283 w 13914450"/>
              <a:gd name="connsiteY549" fmla="*/ 5301105 h 5892856"/>
              <a:gd name="connsiteX550" fmla="*/ 8228316 w 13914450"/>
              <a:gd name="connsiteY550" fmla="*/ 5264120 h 5892856"/>
              <a:gd name="connsiteX551" fmla="*/ 8302002 w 13914450"/>
              <a:gd name="connsiteY551" fmla="*/ 5251792 h 5892856"/>
              <a:gd name="connsiteX552" fmla="*/ 8228316 w 13914450"/>
              <a:gd name="connsiteY552" fmla="*/ 5165495 h 5892856"/>
              <a:gd name="connsiteX553" fmla="*/ 8302002 w 13914450"/>
              <a:gd name="connsiteY553" fmla="*/ 5190151 h 5892856"/>
              <a:gd name="connsiteX554" fmla="*/ 8289721 w 13914450"/>
              <a:gd name="connsiteY554" fmla="*/ 5214808 h 5892856"/>
              <a:gd name="connsiteX555" fmla="*/ 8302002 w 13914450"/>
              <a:gd name="connsiteY555" fmla="*/ 5239464 h 5892856"/>
              <a:gd name="connsiteX556" fmla="*/ 8596748 w 13914450"/>
              <a:gd name="connsiteY556" fmla="*/ 5177823 h 5892856"/>
              <a:gd name="connsiteX557" fmla="*/ 8780964 w 13914450"/>
              <a:gd name="connsiteY557" fmla="*/ 5202480 h 5892856"/>
              <a:gd name="connsiteX558" fmla="*/ 8768682 w 13914450"/>
              <a:gd name="connsiteY558" fmla="*/ 5239464 h 5892856"/>
              <a:gd name="connsiteX559" fmla="*/ 8805526 w 13914450"/>
              <a:gd name="connsiteY559" fmla="*/ 5202480 h 5892856"/>
              <a:gd name="connsiteX560" fmla="*/ 8854650 w 13914450"/>
              <a:gd name="connsiteY560" fmla="*/ 5202480 h 5892856"/>
              <a:gd name="connsiteX561" fmla="*/ 8928336 w 13914450"/>
              <a:gd name="connsiteY561" fmla="*/ 5251792 h 5892856"/>
              <a:gd name="connsiteX562" fmla="*/ 8940618 w 13914450"/>
              <a:gd name="connsiteY562" fmla="*/ 5251792 h 5892856"/>
              <a:gd name="connsiteX563" fmla="*/ 8916056 w 13914450"/>
              <a:gd name="connsiteY563" fmla="*/ 5202480 h 5892856"/>
              <a:gd name="connsiteX564" fmla="*/ 9137114 w 13914450"/>
              <a:gd name="connsiteY564" fmla="*/ 5276448 h 5892856"/>
              <a:gd name="connsiteX565" fmla="*/ 9161676 w 13914450"/>
              <a:gd name="connsiteY565" fmla="*/ 5227136 h 5892856"/>
              <a:gd name="connsiteX566" fmla="*/ 9198520 w 13914450"/>
              <a:gd name="connsiteY566" fmla="*/ 5264120 h 5892856"/>
              <a:gd name="connsiteX567" fmla="*/ 9272206 w 13914450"/>
              <a:gd name="connsiteY567" fmla="*/ 5202480 h 5892856"/>
              <a:gd name="connsiteX568" fmla="*/ 9284488 w 13914450"/>
              <a:gd name="connsiteY568" fmla="*/ 5227136 h 5892856"/>
              <a:gd name="connsiteX569" fmla="*/ 9247644 w 13914450"/>
              <a:gd name="connsiteY569" fmla="*/ 5239464 h 5892856"/>
              <a:gd name="connsiteX570" fmla="*/ 9370455 w 13914450"/>
              <a:gd name="connsiteY570" fmla="*/ 5264120 h 5892856"/>
              <a:gd name="connsiteX571" fmla="*/ 9309050 w 13914450"/>
              <a:gd name="connsiteY571" fmla="*/ 5227136 h 5892856"/>
              <a:gd name="connsiteX572" fmla="*/ 9333612 w 13914450"/>
              <a:gd name="connsiteY572" fmla="*/ 5165495 h 5892856"/>
              <a:gd name="connsiteX573" fmla="*/ 9395017 w 13914450"/>
              <a:gd name="connsiteY573" fmla="*/ 5140839 h 5892856"/>
              <a:gd name="connsiteX574" fmla="*/ 9370455 w 13914450"/>
              <a:gd name="connsiteY574" fmla="*/ 5128511 h 5892856"/>
              <a:gd name="connsiteX575" fmla="*/ 9456422 w 13914450"/>
              <a:gd name="connsiteY575" fmla="*/ 5103854 h 5892856"/>
              <a:gd name="connsiteX576" fmla="*/ 9395017 w 13914450"/>
              <a:gd name="connsiteY576" fmla="*/ 5091526 h 5892856"/>
              <a:gd name="connsiteX577" fmla="*/ 9407298 w 13914450"/>
              <a:gd name="connsiteY577" fmla="*/ 5066870 h 5892856"/>
              <a:gd name="connsiteX578" fmla="*/ 9223082 w 13914450"/>
              <a:gd name="connsiteY578" fmla="*/ 4968245 h 5892856"/>
              <a:gd name="connsiteX579" fmla="*/ 9124834 w 13914450"/>
              <a:gd name="connsiteY579" fmla="*/ 4931260 h 5892856"/>
              <a:gd name="connsiteX580" fmla="*/ 9174917 w 13914450"/>
              <a:gd name="connsiteY580" fmla="*/ 4910457 h 5892856"/>
              <a:gd name="connsiteX581" fmla="*/ 9174088 w 13914450"/>
              <a:gd name="connsiteY581" fmla="*/ 4885817 h 5892856"/>
              <a:gd name="connsiteX582" fmla="*/ 9177254 w 13914450"/>
              <a:gd name="connsiteY582" fmla="*/ 4881597 h 5892856"/>
              <a:gd name="connsiteX583" fmla="*/ 9186623 w 13914450"/>
              <a:gd name="connsiteY583" fmla="*/ 4880599 h 5892856"/>
              <a:gd name="connsiteX584" fmla="*/ 9210801 w 13914450"/>
              <a:gd name="connsiteY584" fmla="*/ 4906604 h 5892856"/>
              <a:gd name="connsiteX585" fmla="*/ 9186239 w 13914450"/>
              <a:gd name="connsiteY585" fmla="*/ 4869619 h 5892856"/>
              <a:gd name="connsiteX586" fmla="*/ 9177254 w 13914450"/>
              <a:gd name="connsiteY586" fmla="*/ 4881597 h 5892856"/>
              <a:gd name="connsiteX587" fmla="*/ 9173958 w 13914450"/>
              <a:gd name="connsiteY587" fmla="*/ 4881948 h 5892856"/>
              <a:gd name="connsiteX588" fmla="*/ 9174088 w 13914450"/>
              <a:gd name="connsiteY588" fmla="*/ 4885817 h 5892856"/>
              <a:gd name="connsiteX589" fmla="*/ 9172927 w 13914450"/>
              <a:gd name="connsiteY589" fmla="*/ 4887365 h 5892856"/>
              <a:gd name="connsiteX590" fmla="*/ 9075709 w 13914450"/>
              <a:gd name="connsiteY590" fmla="*/ 4894276 h 5892856"/>
              <a:gd name="connsiteX591" fmla="*/ 9112552 w 13914450"/>
              <a:gd name="connsiteY591" fmla="*/ 4894276 h 5892856"/>
              <a:gd name="connsiteX592" fmla="*/ 9112552 w 13914450"/>
              <a:gd name="connsiteY592" fmla="*/ 4931260 h 5892856"/>
              <a:gd name="connsiteX593" fmla="*/ 9063428 w 13914450"/>
              <a:gd name="connsiteY593" fmla="*/ 4869619 h 5892856"/>
              <a:gd name="connsiteX594" fmla="*/ 8940618 w 13914450"/>
              <a:gd name="connsiteY594" fmla="*/ 4881948 h 5892856"/>
              <a:gd name="connsiteX595" fmla="*/ 8940618 w 13914450"/>
              <a:gd name="connsiteY595" fmla="*/ 4918932 h 5892856"/>
              <a:gd name="connsiteX596" fmla="*/ 8903774 w 13914450"/>
              <a:gd name="connsiteY596" fmla="*/ 4869619 h 5892856"/>
              <a:gd name="connsiteX597" fmla="*/ 8866931 w 13914450"/>
              <a:gd name="connsiteY597" fmla="*/ 4881948 h 5892856"/>
              <a:gd name="connsiteX598" fmla="*/ 8879212 w 13914450"/>
              <a:gd name="connsiteY598" fmla="*/ 4918932 h 5892856"/>
              <a:gd name="connsiteX599" fmla="*/ 8780964 w 13914450"/>
              <a:gd name="connsiteY599" fmla="*/ 4918932 h 5892856"/>
              <a:gd name="connsiteX600" fmla="*/ 8596748 w 13914450"/>
              <a:gd name="connsiteY600" fmla="*/ 4906604 h 5892856"/>
              <a:gd name="connsiteX601" fmla="*/ 8596748 w 13914450"/>
              <a:gd name="connsiteY601" fmla="*/ 4857291 h 5892856"/>
              <a:gd name="connsiteX602" fmla="*/ 8498499 w 13914450"/>
              <a:gd name="connsiteY602" fmla="*/ 4832635 h 5892856"/>
              <a:gd name="connsiteX603" fmla="*/ 8424812 w 13914450"/>
              <a:gd name="connsiteY603" fmla="*/ 4869619 h 5892856"/>
              <a:gd name="connsiteX604" fmla="*/ 8449375 w 13914450"/>
              <a:gd name="connsiteY604" fmla="*/ 4906604 h 5892856"/>
              <a:gd name="connsiteX605" fmla="*/ 8400250 w 13914450"/>
              <a:gd name="connsiteY605" fmla="*/ 4906604 h 5892856"/>
              <a:gd name="connsiteX606" fmla="*/ 8387970 w 13914450"/>
              <a:gd name="connsiteY606" fmla="*/ 4857291 h 5892856"/>
              <a:gd name="connsiteX607" fmla="*/ 8314283 w 13914450"/>
              <a:gd name="connsiteY607" fmla="*/ 4869619 h 5892856"/>
              <a:gd name="connsiteX608" fmla="*/ 8351126 w 13914450"/>
              <a:gd name="connsiteY608" fmla="*/ 4918932 h 5892856"/>
              <a:gd name="connsiteX609" fmla="*/ 8535342 w 13914450"/>
              <a:gd name="connsiteY609" fmla="*/ 4931260 h 5892856"/>
              <a:gd name="connsiteX610" fmla="*/ 8609028 w 13914450"/>
              <a:gd name="connsiteY610" fmla="*/ 4931260 h 5892856"/>
              <a:gd name="connsiteX611" fmla="*/ 8694996 w 13914450"/>
              <a:gd name="connsiteY611" fmla="*/ 4955917 h 5892856"/>
              <a:gd name="connsiteX612" fmla="*/ 8682715 w 13914450"/>
              <a:gd name="connsiteY612" fmla="*/ 5128511 h 5892856"/>
              <a:gd name="connsiteX613" fmla="*/ 8645872 w 13914450"/>
              <a:gd name="connsiteY613" fmla="*/ 5177823 h 5892856"/>
              <a:gd name="connsiteX614" fmla="*/ 8547624 w 13914450"/>
              <a:gd name="connsiteY614" fmla="*/ 5153167 h 5892856"/>
              <a:gd name="connsiteX615" fmla="*/ 8486218 w 13914450"/>
              <a:gd name="connsiteY615" fmla="*/ 5140839 h 5892856"/>
              <a:gd name="connsiteX616" fmla="*/ 8424812 w 13914450"/>
              <a:gd name="connsiteY616" fmla="*/ 5066870 h 5892856"/>
              <a:gd name="connsiteX617" fmla="*/ 8400250 w 13914450"/>
              <a:gd name="connsiteY617" fmla="*/ 5103854 h 5892856"/>
              <a:gd name="connsiteX618" fmla="*/ 8326564 w 13914450"/>
              <a:gd name="connsiteY618" fmla="*/ 5079198 h 5892856"/>
              <a:gd name="connsiteX619" fmla="*/ 8351126 w 13914450"/>
              <a:gd name="connsiteY619" fmla="*/ 5103854 h 5892856"/>
              <a:gd name="connsiteX620" fmla="*/ 8179192 w 13914450"/>
              <a:gd name="connsiteY620" fmla="*/ 5079198 h 5892856"/>
              <a:gd name="connsiteX621" fmla="*/ 8166910 w 13914450"/>
              <a:gd name="connsiteY621" fmla="*/ 5116182 h 5892856"/>
              <a:gd name="connsiteX622" fmla="*/ 7921289 w 13914450"/>
              <a:gd name="connsiteY622" fmla="*/ 5054542 h 5892856"/>
              <a:gd name="connsiteX623" fmla="*/ 7933570 w 13914450"/>
              <a:gd name="connsiteY623" fmla="*/ 5029885 h 5892856"/>
              <a:gd name="connsiteX624" fmla="*/ 7847602 w 13914450"/>
              <a:gd name="connsiteY624" fmla="*/ 5005229 h 5892856"/>
              <a:gd name="connsiteX625" fmla="*/ 8007256 w 13914450"/>
              <a:gd name="connsiteY625" fmla="*/ 4968245 h 5892856"/>
              <a:gd name="connsiteX626" fmla="*/ 7909008 w 13914450"/>
              <a:gd name="connsiteY626" fmla="*/ 4906604 h 5892856"/>
              <a:gd name="connsiteX627" fmla="*/ 7859884 w 13914450"/>
              <a:gd name="connsiteY627" fmla="*/ 4906604 h 5892856"/>
              <a:gd name="connsiteX628" fmla="*/ 7786197 w 13914450"/>
              <a:gd name="connsiteY628" fmla="*/ 4943588 h 5892856"/>
              <a:gd name="connsiteX629" fmla="*/ 7786197 w 13914450"/>
              <a:gd name="connsiteY629" fmla="*/ 4906604 h 5892856"/>
              <a:gd name="connsiteX630" fmla="*/ 7896726 w 13914450"/>
              <a:gd name="connsiteY630" fmla="*/ 4857291 h 5892856"/>
              <a:gd name="connsiteX631" fmla="*/ 7909008 w 13914450"/>
              <a:gd name="connsiteY631" fmla="*/ 4894276 h 5892856"/>
              <a:gd name="connsiteX632" fmla="*/ 7933570 w 13914450"/>
              <a:gd name="connsiteY632" fmla="*/ 4832635 h 5892856"/>
              <a:gd name="connsiteX633" fmla="*/ 7835322 w 13914450"/>
              <a:gd name="connsiteY633" fmla="*/ 4857291 h 5892856"/>
              <a:gd name="connsiteX634" fmla="*/ 7589700 w 13914450"/>
              <a:gd name="connsiteY634" fmla="*/ 4869619 h 5892856"/>
              <a:gd name="connsiteX635" fmla="*/ 7577419 w 13914450"/>
              <a:gd name="connsiteY635" fmla="*/ 4832635 h 5892856"/>
              <a:gd name="connsiteX636" fmla="*/ 7417765 w 13914450"/>
              <a:gd name="connsiteY636" fmla="*/ 4894276 h 5892856"/>
              <a:gd name="connsiteX637" fmla="*/ 7405484 w 13914450"/>
              <a:gd name="connsiteY637" fmla="*/ 4844963 h 5892856"/>
              <a:gd name="connsiteX638" fmla="*/ 7614262 w 13914450"/>
              <a:gd name="connsiteY638" fmla="*/ 4783322 h 5892856"/>
              <a:gd name="connsiteX639" fmla="*/ 7589700 w 13914450"/>
              <a:gd name="connsiteY639" fmla="*/ 4746338 h 5892856"/>
              <a:gd name="connsiteX640" fmla="*/ 7294954 w 13914450"/>
              <a:gd name="connsiteY640" fmla="*/ 4770994 h 5892856"/>
              <a:gd name="connsiteX641" fmla="*/ 7319516 w 13914450"/>
              <a:gd name="connsiteY641" fmla="*/ 4746338 h 5892856"/>
              <a:gd name="connsiteX642" fmla="*/ 7024771 w 13914450"/>
              <a:gd name="connsiteY642" fmla="*/ 4783322 h 5892856"/>
              <a:gd name="connsiteX643" fmla="*/ 7049333 w 13914450"/>
              <a:gd name="connsiteY643" fmla="*/ 4746338 h 5892856"/>
              <a:gd name="connsiteX644" fmla="*/ 6914242 w 13914450"/>
              <a:gd name="connsiteY644" fmla="*/ 4746338 h 5892856"/>
              <a:gd name="connsiteX645" fmla="*/ 6889679 w 13914450"/>
              <a:gd name="connsiteY645" fmla="*/ 4697025 h 5892856"/>
              <a:gd name="connsiteX646" fmla="*/ 6803712 w 13914450"/>
              <a:gd name="connsiteY646" fmla="*/ 4721682 h 5892856"/>
              <a:gd name="connsiteX647" fmla="*/ 6828274 w 13914450"/>
              <a:gd name="connsiteY647" fmla="*/ 4709354 h 5892856"/>
              <a:gd name="connsiteX648" fmla="*/ 6803712 w 13914450"/>
              <a:gd name="connsiteY648" fmla="*/ 4709354 h 5892856"/>
              <a:gd name="connsiteX649" fmla="*/ 6570372 w 13914450"/>
              <a:gd name="connsiteY649" fmla="*/ 4709354 h 5892856"/>
              <a:gd name="connsiteX650" fmla="*/ 6570372 w 13914450"/>
              <a:gd name="connsiteY650" fmla="*/ 4684697 h 5892856"/>
              <a:gd name="connsiteX651" fmla="*/ 6263344 w 13914450"/>
              <a:gd name="connsiteY651" fmla="*/ 4697025 h 5892856"/>
              <a:gd name="connsiteX652" fmla="*/ 6263344 w 13914450"/>
              <a:gd name="connsiteY652" fmla="*/ 4709354 h 5892856"/>
              <a:gd name="connsiteX653" fmla="*/ 6128253 w 13914450"/>
              <a:gd name="connsiteY653" fmla="*/ 4709354 h 5892856"/>
              <a:gd name="connsiteX654" fmla="*/ 6140534 w 13914450"/>
              <a:gd name="connsiteY654" fmla="*/ 4672369 h 5892856"/>
              <a:gd name="connsiteX655" fmla="*/ 6091410 w 13914450"/>
              <a:gd name="connsiteY655" fmla="*/ 4721682 h 5892856"/>
              <a:gd name="connsiteX656" fmla="*/ 6103691 w 13914450"/>
              <a:gd name="connsiteY656" fmla="*/ 4684697 h 5892856"/>
              <a:gd name="connsiteX657" fmla="*/ 5980880 w 13914450"/>
              <a:gd name="connsiteY657" fmla="*/ 4684697 h 5892856"/>
              <a:gd name="connsiteX658" fmla="*/ 5944037 w 13914450"/>
              <a:gd name="connsiteY658" fmla="*/ 4697025 h 5892856"/>
              <a:gd name="connsiteX659" fmla="*/ 5956318 w 13914450"/>
              <a:gd name="connsiteY659" fmla="*/ 4746338 h 5892856"/>
              <a:gd name="connsiteX660" fmla="*/ 5931756 w 13914450"/>
              <a:gd name="connsiteY660" fmla="*/ 4734010 h 5892856"/>
              <a:gd name="connsiteX661" fmla="*/ 5944037 w 13914450"/>
              <a:gd name="connsiteY661" fmla="*/ 4709354 h 5892856"/>
              <a:gd name="connsiteX662" fmla="*/ 5919475 w 13914450"/>
              <a:gd name="connsiteY662" fmla="*/ 4684697 h 5892856"/>
              <a:gd name="connsiteX663" fmla="*/ 5882632 w 13914450"/>
              <a:gd name="connsiteY663" fmla="*/ 4734010 h 5892856"/>
              <a:gd name="connsiteX664" fmla="*/ 5882632 w 13914450"/>
              <a:gd name="connsiteY664" fmla="*/ 4684697 h 5892856"/>
              <a:gd name="connsiteX665" fmla="*/ 5649292 w 13914450"/>
              <a:gd name="connsiteY665" fmla="*/ 4721682 h 5892856"/>
              <a:gd name="connsiteX666" fmla="*/ 5501918 w 13914450"/>
              <a:gd name="connsiteY666" fmla="*/ 4672369 h 5892856"/>
              <a:gd name="connsiteX667" fmla="*/ 5440513 w 13914450"/>
              <a:gd name="connsiteY667" fmla="*/ 4635385 h 5892856"/>
              <a:gd name="connsiteX668" fmla="*/ 5428232 w 13914450"/>
              <a:gd name="connsiteY668" fmla="*/ 4635385 h 5892856"/>
              <a:gd name="connsiteX669" fmla="*/ 5440513 w 13914450"/>
              <a:gd name="connsiteY669" fmla="*/ 4684697 h 5892856"/>
              <a:gd name="connsiteX670" fmla="*/ 5391389 w 13914450"/>
              <a:gd name="connsiteY670" fmla="*/ 4623056 h 5892856"/>
              <a:gd name="connsiteX671" fmla="*/ 5440513 w 13914450"/>
              <a:gd name="connsiteY671" fmla="*/ 4623056 h 5892856"/>
              <a:gd name="connsiteX672" fmla="*/ 5366827 w 13914450"/>
              <a:gd name="connsiteY672" fmla="*/ 4623056 h 5892856"/>
              <a:gd name="connsiteX673" fmla="*/ 5391389 w 13914450"/>
              <a:gd name="connsiteY673" fmla="*/ 4647713 h 5892856"/>
              <a:gd name="connsiteX674" fmla="*/ 5231735 w 13914450"/>
              <a:gd name="connsiteY674" fmla="*/ 4623056 h 5892856"/>
              <a:gd name="connsiteX675" fmla="*/ 5219454 w 13914450"/>
              <a:gd name="connsiteY675" fmla="*/ 4697025 h 5892856"/>
              <a:gd name="connsiteX676" fmla="*/ 5366827 w 13914450"/>
              <a:gd name="connsiteY676" fmla="*/ 4734010 h 5892856"/>
              <a:gd name="connsiteX677" fmla="*/ 5317702 w 13914450"/>
              <a:gd name="connsiteY677" fmla="*/ 4770994 h 5892856"/>
              <a:gd name="connsiteX678" fmla="*/ 5231735 w 13914450"/>
              <a:gd name="connsiteY678" fmla="*/ 4746338 h 5892856"/>
              <a:gd name="connsiteX679" fmla="*/ 5194892 w 13914450"/>
              <a:gd name="connsiteY679" fmla="*/ 4783322 h 5892856"/>
              <a:gd name="connsiteX680" fmla="*/ 5017920 w 13914450"/>
              <a:gd name="connsiteY680" fmla="*/ 4768153 h 5892856"/>
              <a:gd name="connsiteX681" fmla="*/ 5016327 w 13914450"/>
              <a:gd name="connsiteY681" fmla="*/ 4766373 h 5892856"/>
              <a:gd name="connsiteX682" fmla="*/ 5022957 w 13914450"/>
              <a:gd name="connsiteY682" fmla="*/ 4758666 h 5892856"/>
              <a:gd name="connsiteX683" fmla="*/ 4973834 w 13914450"/>
              <a:gd name="connsiteY683" fmla="*/ 4746338 h 5892856"/>
              <a:gd name="connsiteX684" fmla="*/ 4973834 w 13914450"/>
              <a:gd name="connsiteY684" fmla="*/ 4770994 h 5892856"/>
              <a:gd name="connsiteX685" fmla="*/ 4789617 w 13914450"/>
              <a:gd name="connsiteY685" fmla="*/ 4770994 h 5892856"/>
              <a:gd name="connsiteX686" fmla="*/ 4642244 w 13914450"/>
              <a:gd name="connsiteY686" fmla="*/ 4807979 h 5892856"/>
              <a:gd name="connsiteX687" fmla="*/ 4593119 w 13914450"/>
              <a:gd name="connsiteY687" fmla="*/ 4758666 h 5892856"/>
              <a:gd name="connsiteX688" fmla="*/ 4568558 w 13914450"/>
              <a:gd name="connsiteY688" fmla="*/ 4758666 h 5892856"/>
              <a:gd name="connsiteX689" fmla="*/ 4212406 w 13914450"/>
              <a:gd name="connsiteY689" fmla="*/ 4820307 h 5892856"/>
              <a:gd name="connsiteX690" fmla="*/ 4175563 w 13914450"/>
              <a:gd name="connsiteY690" fmla="*/ 4795651 h 5892856"/>
              <a:gd name="connsiteX691" fmla="*/ 4187845 w 13914450"/>
              <a:gd name="connsiteY691" fmla="*/ 4832635 h 5892856"/>
              <a:gd name="connsiteX692" fmla="*/ 4138720 w 13914450"/>
              <a:gd name="connsiteY692" fmla="*/ 4807979 h 5892856"/>
              <a:gd name="connsiteX693" fmla="*/ 4138720 w 13914450"/>
              <a:gd name="connsiteY693" fmla="*/ 4758666 h 5892856"/>
              <a:gd name="connsiteX694" fmla="*/ 4212406 w 13914450"/>
              <a:gd name="connsiteY694" fmla="*/ 4783322 h 5892856"/>
              <a:gd name="connsiteX695" fmla="*/ 4163283 w 13914450"/>
              <a:gd name="connsiteY695" fmla="*/ 4758666 h 5892856"/>
              <a:gd name="connsiteX696" fmla="*/ 4212406 w 13914450"/>
              <a:gd name="connsiteY696" fmla="*/ 4758666 h 5892856"/>
              <a:gd name="connsiteX697" fmla="*/ 4114158 w 13914450"/>
              <a:gd name="connsiteY697" fmla="*/ 4721682 h 5892856"/>
              <a:gd name="connsiteX698" fmla="*/ 4605401 w 13914450"/>
              <a:gd name="connsiteY698" fmla="*/ 4709354 h 5892856"/>
              <a:gd name="connsiteX699" fmla="*/ 4642244 w 13914450"/>
              <a:gd name="connsiteY699" fmla="*/ 4746338 h 5892856"/>
              <a:gd name="connsiteX700" fmla="*/ 4679088 w 13914450"/>
              <a:gd name="connsiteY700" fmla="*/ 4709354 h 5892856"/>
              <a:gd name="connsiteX701" fmla="*/ 4728211 w 13914450"/>
              <a:gd name="connsiteY701" fmla="*/ 4746338 h 5892856"/>
              <a:gd name="connsiteX702" fmla="*/ 4777336 w 13914450"/>
              <a:gd name="connsiteY702" fmla="*/ 4684697 h 5892856"/>
              <a:gd name="connsiteX703" fmla="*/ 4801899 w 13914450"/>
              <a:gd name="connsiteY703" fmla="*/ 4709354 h 5892856"/>
              <a:gd name="connsiteX704" fmla="*/ 4924709 w 13914450"/>
              <a:gd name="connsiteY704" fmla="*/ 4672369 h 5892856"/>
              <a:gd name="connsiteX705" fmla="*/ 5047519 w 13914450"/>
              <a:gd name="connsiteY705" fmla="*/ 4672369 h 5892856"/>
              <a:gd name="connsiteX706" fmla="*/ 4936989 w 13914450"/>
              <a:gd name="connsiteY706" fmla="*/ 4647713 h 5892856"/>
              <a:gd name="connsiteX707" fmla="*/ 4801899 w 13914450"/>
              <a:gd name="connsiteY707" fmla="*/ 4623056 h 5892856"/>
              <a:gd name="connsiteX708" fmla="*/ 4826461 w 13914450"/>
              <a:gd name="connsiteY708" fmla="*/ 4586072 h 5892856"/>
              <a:gd name="connsiteX709" fmla="*/ 4814179 w 13914450"/>
              <a:gd name="connsiteY709" fmla="*/ 4549088 h 5892856"/>
              <a:gd name="connsiteX710" fmla="*/ 4740492 w 13914450"/>
              <a:gd name="connsiteY710" fmla="*/ 4586072 h 5892856"/>
              <a:gd name="connsiteX711" fmla="*/ 4543996 w 13914450"/>
              <a:gd name="connsiteY711" fmla="*/ 4524431 h 5892856"/>
              <a:gd name="connsiteX712" fmla="*/ 4482591 w 13914450"/>
              <a:gd name="connsiteY712" fmla="*/ 4536759 h 5892856"/>
              <a:gd name="connsiteX713" fmla="*/ 4507153 w 13914450"/>
              <a:gd name="connsiteY713" fmla="*/ 4536759 h 5892856"/>
              <a:gd name="connsiteX714" fmla="*/ 4396623 w 13914450"/>
              <a:gd name="connsiteY714" fmla="*/ 4512103 h 5892856"/>
              <a:gd name="connsiteX715" fmla="*/ 4445748 w 13914450"/>
              <a:gd name="connsiteY715" fmla="*/ 4524431 h 5892856"/>
              <a:gd name="connsiteX716" fmla="*/ 4347498 w 13914450"/>
              <a:gd name="connsiteY716" fmla="*/ 4549088 h 5892856"/>
              <a:gd name="connsiteX717" fmla="*/ 4372060 w 13914450"/>
              <a:gd name="connsiteY717" fmla="*/ 4524431 h 5892856"/>
              <a:gd name="connsiteX718" fmla="*/ 4236968 w 13914450"/>
              <a:gd name="connsiteY718" fmla="*/ 4499775 h 5892856"/>
              <a:gd name="connsiteX719" fmla="*/ 4249250 w 13914450"/>
              <a:gd name="connsiteY719" fmla="*/ 4536759 h 5892856"/>
              <a:gd name="connsiteX720" fmla="*/ 4212406 w 13914450"/>
              <a:gd name="connsiteY720" fmla="*/ 4536759 h 5892856"/>
              <a:gd name="connsiteX721" fmla="*/ 4126440 w 13914450"/>
              <a:gd name="connsiteY721" fmla="*/ 4536759 h 5892856"/>
              <a:gd name="connsiteX722" fmla="*/ 4077315 w 13914450"/>
              <a:gd name="connsiteY722" fmla="*/ 4524431 h 5892856"/>
              <a:gd name="connsiteX723" fmla="*/ 4212406 w 13914450"/>
              <a:gd name="connsiteY723" fmla="*/ 4487447 h 5892856"/>
              <a:gd name="connsiteX724" fmla="*/ 4126440 w 13914450"/>
              <a:gd name="connsiteY724" fmla="*/ 4475119 h 5892856"/>
              <a:gd name="connsiteX725" fmla="*/ 3979067 w 13914450"/>
              <a:gd name="connsiteY725" fmla="*/ 4401150 h 5892856"/>
              <a:gd name="connsiteX726" fmla="*/ 3745727 w 13914450"/>
              <a:gd name="connsiteY726" fmla="*/ 4401150 h 5892856"/>
              <a:gd name="connsiteX727" fmla="*/ 3659759 w 13914450"/>
              <a:gd name="connsiteY727" fmla="*/ 4376493 h 5892856"/>
              <a:gd name="connsiteX728" fmla="*/ 3684320 w 13914450"/>
              <a:gd name="connsiteY728" fmla="*/ 4413478 h 5892856"/>
              <a:gd name="connsiteX729" fmla="*/ 3733445 w 13914450"/>
              <a:gd name="connsiteY729" fmla="*/ 4388822 h 5892856"/>
              <a:gd name="connsiteX730" fmla="*/ 3647477 w 13914450"/>
              <a:gd name="connsiteY730" fmla="*/ 4388822 h 5892856"/>
              <a:gd name="connsiteX731" fmla="*/ 3401856 w 13914450"/>
              <a:gd name="connsiteY731" fmla="*/ 4339509 h 5892856"/>
              <a:gd name="connsiteX732" fmla="*/ 3426419 w 13914450"/>
              <a:gd name="connsiteY732" fmla="*/ 4364165 h 5892856"/>
              <a:gd name="connsiteX733" fmla="*/ 3193079 w 13914450"/>
              <a:gd name="connsiteY733" fmla="*/ 4364165 h 5892856"/>
              <a:gd name="connsiteX734" fmla="*/ 3048008 w 13914450"/>
              <a:gd name="connsiteY734" fmla="*/ 4362432 h 5892856"/>
              <a:gd name="connsiteX735" fmla="*/ 2986705 w 13914450"/>
              <a:gd name="connsiteY735" fmla="*/ 4352237 h 5892856"/>
              <a:gd name="connsiteX736" fmla="*/ 2996581 w 13914450"/>
              <a:gd name="connsiteY736" fmla="*/ 4351837 h 5892856"/>
              <a:gd name="connsiteX737" fmla="*/ 2984301 w 13914450"/>
              <a:gd name="connsiteY737" fmla="*/ 4351837 h 5892856"/>
              <a:gd name="connsiteX738" fmla="*/ 2986705 w 13914450"/>
              <a:gd name="connsiteY738" fmla="*/ 4352237 h 5892856"/>
              <a:gd name="connsiteX739" fmla="*/ 2858611 w 13914450"/>
              <a:gd name="connsiteY739" fmla="*/ 4357423 h 5892856"/>
              <a:gd name="connsiteX740" fmla="*/ 2456215 w 13914450"/>
              <a:gd name="connsiteY740" fmla="*/ 4376493 h 5892856"/>
              <a:gd name="connsiteX741" fmla="*/ 2468495 w 13914450"/>
              <a:gd name="connsiteY741" fmla="*/ 4327181 h 5892856"/>
              <a:gd name="connsiteX742" fmla="*/ 2419370 w 13914450"/>
              <a:gd name="connsiteY742" fmla="*/ 4364165 h 5892856"/>
              <a:gd name="connsiteX743" fmla="*/ 2050938 w 13914450"/>
              <a:gd name="connsiteY743" fmla="*/ 4364165 h 5892856"/>
              <a:gd name="connsiteX744" fmla="*/ 2050938 w 13914450"/>
              <a:gd name="connsiteY744" fmla="*/ 4339509 h 5892856"/>
              <a:gd name="connsiteX745" fmla="*/ 2026377 w 13914450"/>
              <a:gd name="connsiteY745" fmla="*/ 4327181 h 5892856"/>
              <a:gd name="connsiteX746" fmla="*/ 1842160 w 13914450"/>
              <a:gd name="connsiteY746" fmla="*/ 4364165 h 5892856"/>
              <a:gd name="connsiteX747" fmla="*/ 1842160 w 13914450"/>
              <a:gd name="connsiteY747" fmla="*/ 4327181 h 5892856"/>
              <a:gd name="connsiteX748" fmla="*/ 1793037 w 13914450"/>
              <a:gd name="connsiteY748" fmla="*/ 4327181 h 5892856"/>
              <a:gd name="connsiteX749" fmla="*/ 1793037 w 13914450"/>
              <a:gd name="connsiteY749" fmla="*/ 4364165 h 5892856"/>
              <a:gd name="connsiteX750" fmla="*/ 1645664 w 13914450"/>
              <a:gd name="connsiteY750" fmla="*/ 4327181 h 5892856"/>
              <a:gd name="connsiteX751" fmla="*/ 1633382 w 13914450"/>
              <a:gd name="connsiteY751" fmla="*/ 4290196 h 5892856"/>
              <a:gd name="connsiteX752" fmla="*/ 1547416 w 13914450"/>
              <a:gd name="connsiteY752" fmla="*/ 4290197 h 5892856"/>
              <a:gd name="connsiteX753" fmla="*/ 1571977 w 13914450"/>
              <a:gd name="connsiteY753" fmla="*/ 4253212 h 5892856"/>
              <a:gd name="connsiteX754" fmla="*/ 1314074 w 13914450"/>
              <a:gd name="connsiteY754" fmla="*/ 4228556 h 5892856"/>
              <a:gd name="connsiteX755" fmla="*/ 1363199 w 13914450"/>
              <a:gd name="connsiteY755" fmla="*/ 4179243 h 5892856"/>
              <a:gd name="connsiteX756" fmla="*/ 1154421 w 13914450"/>
              <a:gd name="connsiteY756" fmla="*/ 4191571 h 5892856"/>
              <a:gd name="connsiteX757" fmla="*/ 1142139 w 13914450"/>
              <a:gd name="connsiteY757" fmla="*/ 4216228 h 5892856"/>
              <a:gd name="connsiteX758" fmla="*/ 970204 w 13914450"/>
              <a:gd name="connsiteY758" fmla="*/ 4203900 h 5892856"/>
              <a:gd name="connsiteX759" fmla="*/ 761426 w 13914450"/>
              <a:gd name="connsiteY759" fmla="*/ 4105274 h 5892856"/>
              <a:gd name="connsiteX760" fmla="*/ 601772 w 13914450"/>
              <a:gd name="connsiteY760" fmla="*/ 4080618 h 5892856"/>
              <a:gd name="connsiteX761" fmla="*/ 577210 w 13914450"/>
              <a:gd name="connsiteY761" fmla="*/ 4117602 h 5892856"/>
              <a:gd name="connsiteX762" fmla="*/ 577210 w 13914450"/>
              <a:gd name="connsiteY762" fmla="*/ 4092946 h 5892856"/>
              <a:gd name="connsiteX763" fmla="*/ 528086 w 13914450"/>
              <a:gd name="connsiteY763" fmla="*/ 4105274 h 5892856"/>
              <a:gd name="connsiteX764" fmla="*/ 552648 w 13914450"/>
              <a:gd name="connsiteY764" fmla="*/ 4117602 h 5892856"/>
              <a:gd name="connsiteX765" fmla="*/ 392994 w 13914450"/>
              <a:gd name="connsiteY765" fmla="*/ 4117602 h 5892856"/>
              <a:gd name="connsiteX766" fmla="*/ 515805 w 13914450"/>
              <a:gd name="connsiteY766" fmla="*/ 4117602 h 5892856"/>
              <a:gd name="connsiteX767" fmla="*/ 528086 w 13914450"/>
              <a:gd name="connsiteY767" fmla="*/ 4092946 h 5892856"/>
              <a:gd name="connsiteX768" fmla="*/ 466681 w 13914450"/>
              <a:gd name="connsiteY768" fmla="*/ 4080618 h 5892856"/>
              <a:gd name="connsiteX769" fmla="*/ 392994 w 13914450"/>
              <a:gd name="connsiteY769" fmla="*/ 4031305 h 5892856"/>
              <a:gd name="connsiteX770" fmla="*/ 356151 w 13914450"/>
              <a:gd name="connsiteY770" fmla="*/ 4080618 h 5892856"/>
              <a:gd name="connsiteX771" fmla="*/ 208778 w 13914450"/>
              <a:gd name="connsiteY771" fmla="*/ 3994321 h 5892856"/>
              <a:gd name="connsiteX772" fmla="*/ 24562 w 13914450"/>
              <a:gd name="connsiteY772" fmla="*/ 3981993 h 5892856"/>
              <a:gd name="connsiteX773" fmla="*/ 0 w 13914450"/>
              <a:gd name="connsiteY773" fmla="*/ 3932680 h 5892856"/>
              <a:gd name="connsiteX774" fmla="*/ 85967 w 13914450"/>
              <a:gd name="connsiteY774" fmla="*/ 3932680 h 5892856"/>
              <a:gd name="connsiteX775" fmla="*/ 49124 w 13914450"/>
              <a:gd name="connsiteY775" fmla="*/ 3895696 h 5892856"/>
              <a:gd name="connsiteX776" fmla="*/ 24562 w 13914450"/>
              <a:gd name="connsiteY776" fmla="*/ 3920352 h 5892856"/>
              <a:gd name="connsiteX777" fmla="*/ 36843 w 13914450"/>
              <a:gd name="connsiteY777" fmla="*/ 3871039 h 5892856"/>
              <a:gd name="connsiteX778" fmla="*/ 257902 w 13914450"/>
              <a:gd name="connsiteY778" fmla="*/ 3809399 h 5892856"/>
              <a:gd name="connsiteX779" fmla="*/ 171935 w 13914450"/>
              <a:gd name="connsiteY779" fmla="*/ 3809399 h 5892856"/>
              <a:gd name="connsiteX780" fmla="*/ 196497 w 13914450"/>
              <a:gd name="connsiteY780" fmla="*/ 3834055 h 5892856"/>
              <a:gd name="connsiteX781" fmla="*/ 159654 w 13914450"/>
              <a:gd name="connsiteY781" fmla="*/ 3846383 h 5892856"/>
              <a:gd name="connsiteX782" fmla="*/ 147373 w 13914450"/>
              <a:gd name="connsiteY782" fmla="*/ 3784742 h 5892856"/>
              <a:gd name="connsiteX783" fmla="*/ 184216 w 13914450"/>
              <a:gd name="connsiteY783" fmla="*/ 3784742 h 5892856"/>
              <a:gd name="connsiteX784" fmla="*/ 98249 w 13914450"/>
              <a:gd name="connsiteY784" fmla="*/ 3747758 h 5892856"/>
              <a:gd name="connsiteX785" fmla="*/ 147373 w 13914450"/>
              <a:gd name="connsiteY785" fmla="*/ 3735430 h 5892856"/>
              <a:gd name="connsiteX786" fmla="*/ 73686 w 13914450"/>
              <a:gd name="connsiteY786" fmla="*/ 3698445 h 5892856"/>
              <a:gd name="connsiteX787" fmla="*/ 184216 w 13914450"/>
              <a:gd name="connsiteY787" fmla="*/ 3661461 h 5892856"/>
              <a:gd name="connsiteX788" fmla="*/ 233340 w 13914450"/>
              <a:gd name="connsiteY788" fmla="*/ 3661461 h 5892856"/>
              <a:gd name="connsiteX789" fmla="*/ 319308 w 13914450"/>
              <a:gd name="connsiteY789" fmla="*/ 3599820 h 5892856"/>
              <a:gd name="connsiteX790" fmla="*/ 307027 w 13914450"/>
              <a:gd name="connsiteY790" fmla="*/ 3636805 h 5892856"/>
              <a:gd name="connsiteX791" fmla="*/ 380713 w 13914450"/>
              <a:gd name="connsiteY791" fmla="*/ 3538179 h 5892856"/>
              <a:gd name="connsiteX792" fmla="*/ 331589 w 13914450"/>
              <a:gd name="connsiteY792" fmla="*/ 3538179 h 5892856"/>
              <a:gd name="connsiteX793" fmla="*/ 392994 w 13914450"/>
              <a:gd name="connsiteY793" fmla="*/ 3451882 h 5892856"/>
              <a:gd name="connsiteX794" fmla="*/ 478962 w 13914450"/>
              <a:gd name="connsiteY794" fmla="*/ 3414898 h 5892856"/>
              <a:gd name="connsiteX795" fmla="*/ 626334 w 13914450"/>
              <a:gd name="connsiteY795" fmla="*/ 3365585 h 5892856"/>
              <a:gd name="connsiteX796" fmla="*/ 761426 w 13914450"/>
              <a:gd name="connsiteY796" fmla="*/ 3340929 h 5892856"/>
              <a:gd name="connsiteX797" fmla="*/ 663178 w 13914450"/>
              <a:gd name="connsiteY797" fmla="*/ 3316273 h 5892856"/>
              <a:gd name="connsiteX798" fmla="*/ 712302 w 13914450"/>
              <a:gd name="connsiteY798" fmla="*/ 3291616 h 5892856"/>
              <a:gd name="connsiteX799" fmla="*/ 724583 w 13914450"/>
              <a:gd name="connsiteY799" fmla="*/ 3242304 h 5892856"/>
              <a:gd name="connsiteX800" fmla="*/ 614053 w 13914450"/>
              <a:gd name="connsiteY800" fmla="*/ 3229975 h 5892856"/>
              <a:gd name="connsiteX801" fmla="*/ 785988 w 13914450"/>
              <a:gd name="connsiteY801" fmla="*/ 3180663 h 5892856"/>
              <a:gd name="connsiteX802" fmla="*/ 859675 w 13914450"/>
              <a:gd name="connsiteY802" fmla="*/ 3168335 h 5892856"/>
              <a:gd name="connsiteX803" fmla="*/ 957923 w 13914450"/>
              <a:gd name="connsiteY803" fmla="*/ 3131350 h 5892856"/>
              <a:gd name="connsiteX804" fmla="*/ 1350917 w 13914450"/>
              <a:gd name="connsiteY804" fmla="*/ 3069710 h 5892856"/>
              <a:gd name="connsiteX805" fmla="*/ 1301793 w 13914450"/>
              <a:gd name="connsiteY805" fmla="*/ 3057381 h 5892856"/>
              <a:gd name="connsiteX806" fmla="*/ 1301793 w 13914450"/>
              <a:gd name="connsiteY806" fmla="*/ 3020397 h 5892856"/>
              <a:gd name="connsiteX807" fmla="*/ 1363199 w 13914450"/>
              <a:gd name="connsiteY807" fmla="*/ 3069710 h 5892856"/>
              <a:gd name="connsiteX808" fmla="*/ 1547416 w 13914450"/>
              <a:gd name="connsiteY808" fmla="*/ 3008069 h 5892856"/>
              <a:gd name="connsiteX809" fmla="*/ 1596539 w 13914450"/>
              <a:gd name="connsiteY809" fmla="*/ 2995741 h 5892856"/>
              <a:gd name="connsiteX810" fmla="*/ 1719351 w 13914450"/>
              <a:gd name="connsiteY810" fmla="*/ 2983412 h 5892856"/>
              <a:gd name="connsiteX811" fmla="*/ 1571977 w 13914450"/>
              <a:gd name="connsiteY811" fmla="*/ 2921772 h 5892856"/>
              <a:gd name="connsiteX812" fmla="*/ 1793037 w 13914450"/>
              <a:gd name="connsiteY812" fmla="*/ 2872459 h 5892856"/>
              <a:gd name="connsiteX813" fmla="*/ 1989534 w 13914450"/>
              <a:gd name="connsiteY813" fmla="*/ 2897115 h 5892856"/>
              <a:gd name="connsiteX814" fmla="*/ 1940409 w 13914450"/>
              <a:gd name="connsiteY814" fmla="*/ 2847803 h 5892856"/>
              <a:gd name="connsiteX815" fmla="*/ 1977252 w 13914450"/>
              <a:gd name="connsiteY815" fmla="*/ 2835475 h 5892856"/>
              <a:gd name="connsiteX816" fmla="*/ 2014095 w 13914450"/>
              <a:gd name="connsiteY816" fmla="*/ 2884787 h 5892856"/>
              <a:gd name="connsiteX817" fmla="*/ 2186030 w 13914450"/>
              <a:gd name="connsiteY817" fmla="*/ 2847803 h 5892856"/>
              <a:gd name="connsiteX818" fmla="*/ 2186030 w 13914450"/>
              <a:gd name="connsiteY818" fmla="*/ 2872459 h 5892856"/>
              <a:gd name="connsiteX819" fmla="*/ 2677273 w 13914450"/>
              <a:gd name="connsiteY819" fmla="*/ 2909444 h 5892856"/>
              <a:gd name="connsiteX820" fmla="*/ 3057986 w 13914450"/>
              <a:gd name="connsiteY820" fmla="*/ 2921772 h 5892856"/>
              <a:gd name="connsiteX821" fmla="*/ 3033424 w 13914450"/>
              <a:gd name="connsiteY821" fmla="*/ 2872459 h 5892856"/>
              <a:gd name="connsiteX822" fmla="*/ 3156234 w 13914450"/>
              <a:gd name="connsiteY822" fmla="*/ 2860131 h 5892856"/>
              <a:gd name="connsiteX823" fmla="*/ 3131672 w 13914450"/>
              <a:gd name="connsiteY823" fmla="*/ 2872459 h 5892856"/>
              <a:gd name="connsiteX824" fmla="*/ 3168516 w 13914450"/>
              <a:gd name="connsiteY824" fmla="*/ 2884787 h 5892856"/>
              <a:gd name="connsiteX825" fmla="*/ 3168516 w 13914450"/>
              <a:gd name="connsiteY825" fmla="*/ 2860131 h 5892856"/>
              <a:gd name="connsiteX826" fmla="*/ 3598354 w 13914450"/>
              <a:gd name="connsiteY826" fmla="*/ 2860131 h 5892856"/>
              <a:gd name="connsiteX827" fmla="*/ 3438699 w 13914450"/>
              <a:gd name="connsiteY827" fmla="*/ 2798491 h 5892856"/>
              <a:gd name="connsiteX828" fmla="*/ 3536949 w 13914450"/>
              <a:gd name="connsiteY828" fmla="*/ 2798491 h 5892856"/>
              <a:gd name="connsiteX829" fmla="*/ 3463262 w 13914450"/>
              <a:gd name="connsiteY829" fmla="*/ 2798491 h 5892856"/>
              <a:gd name="connsiteX830" fmla="*/ 3463262 w 13914450"/>
              <a:gd name="connsiteY830" fmla="*/ 2773834 h 5892856"/>
              <a:gd name="connsiteX831" fmla="*/ 3414137 w 13914450"/>
              <a:gd name="connsiteY831" fmla="*/ 2786162 h 5892856"/>
              <a:gd name="connsiteX832" fmla="*/ 3401856 w 13914450"/>
              <a:gd name="connsiteY832" fmla="*/ 2835475 h 5892856"/>
              <a:gd name="connsiteX833" fmla="*/ 3352732 w 13914450"/>
              <a:gd name="connsiteY833" fmla="*/ 2798491 h 5892856"/>
              <a:gd name="connsiteX834" fmla="*/ 3291326 w 13914450"/>
              <a:gd name="connsiteY834" fmla="*/ 2823147 h 5892856"/>
              <a:gd name="connsiteX835" fmla="*/ 3303607 w 13914450"/>
              <a:gd name="connsiteY835" fmla="*/ 2786162 h 5892856"/>
              <a:gd name="connsiteX836" fmla="*/ 3266764 w 13914450"/>
              <a:gd name="connsiteY836" fmla="*/ 2798491 h 5892856"/>
              <a:gd name="connsiteX837" fmla="*/ 3291326 w 13914450"/>
              <a:gd name="connsiteY837" fmla="*/ 2835475 h 5892856"/>
              <a:gd name="connsiteX838" fmla="*/ 3180797 w 13914450"/>
              <a:gd name="connsiteY838" fmla="*/ 2823147 h 5892856"/>
              <a:gd name="connsiteX839" fmla="*/ 3180797 w 13914450"/>
              <a:gd name="connsiteY839" fmla="*/ 2786162 h 5892856"/>
              <a:gd name="connsiteX840" fmla="*/ 3143954 w 13914450"/>
              <a:gd name="connsiteY840" fmla="*/ 2810818 h 5892856"/>
              <a:gd name="connsiteX841" fmla="*/ 3156234 w 13914450"/>
              <a:gd name="connsiteY841" fmla="*/ 2798491 h 5892856"/>
              <a:gd name="connsiteX842" fmla="*/ 2615868 w 13914450"/>
              <a:gd name="connsiteY842" fmla="*/ 2773834 h 5892856"/>
              <a:gd name="connsiteX843" fmla="*/ 2615868 w 13914450"/>
              <a:gd name="connsiteY843" fmla="*/ 2798491 h 5892856"/>
              <a:gd name="connsiteX844" fmla="*/ 2529900 w 13914450"/>
              <a:gd name="connsiteY844" fmla="*/ 2773834 h 5892856"/>
              <a:gd name="connsiteX845" fmla="*/ 2431651 w 13914450"/>
              <a:gd name="connsiteY845" fmla="*/ 2798491 h 5892856"/>
              <a:gd name="connsiteX846" fmla="*/ 2394808 w 13914450"/>
              <a:gd name="connsiteY846" fmla="*/ 2773834 h 5892856"/>
              <a:gd name="connsiteX847" fmla="*/ 2370247 w 13914450"/>
              <a:gd name="connsiteY847" fmla="*/ 2810818 h 5892856"/>
              <a:gd name="connsiteX848" fmla="*/ 2259717 w 13914450"/>
              <a:gd name="connsiteY848" fmla="*/ 2810818 h 5892856"/>
              <a:gd name="connsiteX849" fmla="*/ 2161468 w 13914450"/>
              <a:gd name="connsiteY849" fmla="*/ 2761506 h 5892856"/>
              <a:gd name="connsiteX850" fmla="*/ 2136907 w 13914450"/>
              <a:gd name="connsiteY850" fmla="*/ 2810818 h 5892856"/>
              <a:gd name="connsiteX851" fmla="*/ 2124625 w 13914450"/>
              <a:gd name="connsiteY851" fmla="*/ 2786162 h 5892856"/>
              <a:gd name="connsiteX852" fmla="*/ 1694787 w 13914450"/>
              <a:gd name="connsiteY852" fmla="*/ 2798491 h 5892856"/>
              <a:gd name="connsiteX853" fmla="*/ 1657944 w 13914450"/>
              <a:gd name="connsiteY853" fmla="*/ 2761506 h 5892856"/>
              <a:gd name="connsiteX854" fmla="*/ 945642 w 13914450"/>
              <a:gd name="connsiteY854" fmla="*/ 2786162 h 5892856"/>
              <a:gd name="connsiteX855" fmla="*/ 1854442 w 13914450"/>
              <a:gd name="connsiteY855" fmla="*/ 2773834 h 5892856"/>
              <a:gd name="connsiteX856" fmla="*/ 1866722 w 13914450"/>
              <a:gd name="connsiteY856" fmla="*/ 2712193 h 5892856"/>
              <a:gd name="connsiteX857" fmla="*/ 1915847 w 13914450"/>
              <a:gd name="connsiteY857" fmla="*/ 2736850 h 5892856"/>
              <a:gd name="connsiteX858" fmla="*/ 1989534 w 13914450"/>
              <a:gd name="connsiteY858" fmla="*/ 2761506 h 5892856"/>
              <a:gd name="connsiteX859" fmla="*/ 1977252 w 13914450"/>
              <a:gd name="connsiteY859" fmla="*/ 2724522 h 5892856"/>
              <a:gd name="connsiteX860" fmla="*/ 2124625 w 13914450"/>
              <a:gd name="connsiteY860" fmla="*/ 2699865 h 5892856"/>
              <a:gd name="connsiteX861" fmla="*/ 2124625 w 13914450"/>
              <a:gd name="connsiteY861" fmla="*/ 2736850 h 5892856"/>
              <a:gd name="connsiteX862" fmla="*/ 2308842 w 13914450"/>
              <a:gd name="connsiteY862" fmla="*/ 2749178 h 5892856"/>
              <a:gd name="connsiteX863" fmla="*/ 2296560 w 13914450"/>
              <a:gd name="connsiteY863" fmla="*/ 2675209 h 5892856"/>
              <a:gd name="connsiteX864" fmla="*/ 2321122 w 13914450"/>
              <a:gd name="connsiteY864" fmla="*/ 2736850 h 5892856"/>
              <a:gd name="connsiteX865" fmla="*/ 2689555 w 13914450"/>
              <a:gd name="connsiteY865" fmla="*/ 2761506 h 5892856"/>
              <a:gd name="connsiteX866" fmla="*/ 2664993 w 13914450"/>
              <a:gd name="connsiteY866" fmla="*/ 2736850 h 5892856"/>
              <a:gd name="connsiteX867" fmla="*/ 3586072 w 13914450"/>
              <a:gd name="connsiteY867" fmla="*/ 2675209 h 5892856"/>
              <a:gd name="connsiteX868" fmla="*/ 3610634 w 13914450"/>
              <a:gd name="connsiteY868" fmla="*/ 2650553 h 5892856"/>
              <a:gd name="connsiteX869" fmla="*/ 3991347 w 13914450"/>
              <a:gd name="connsiteY869" fmla="*/ 2613568 h 5892856"/>
              <a:gd name="connsiteX870" fmla="*/ 3991347 w 13914450"/>
              <a:gd name="connsiteY870" fmla="*/ 2650553 h 5892856"/>
              <a:gd name="connsiteX871" fmla="*/ 4335218 w 13914450"/>
              <a:gd name="connsiteY871" fmla="*/ 2613568 h 5892856"/>
              <a:gd name="connsiteX872" fmla="*/ 4322936 w 13914450"/>
              <a:gd name="connsiteY872" fmla="*/ 2601240 h 5892856"/>
              <a:gd name="connsiteX873" fmla="*/ 4482591 w 13914450"/>
              <a:gd name="connsiteY873" fmla="*/ 2564255 h 5892856"/>
              <a:gd name="connsiteX874" fmla="*/ 4482591 w 13914450"/>
              <a:gd name="connsiteY874" fmla="*/ 2588912 h 5892856"/>
              <a:gd name="connsiteX875" fmla="*/ 4740492 w 13914450"/>
              <a:gd name="connsiteY875" fmla="*/ 2564255 h 5892856"/>
              <a:gd name="connsiteX876" fmla="*/ 4740492 w 13914450"/>
              <a:gd name="connsiteY876" fmla="*/ 2539599 h 5892856"/>
              <a:gd name="connsiteX877" fmla="*/ 4961551 w 13914450"/>
              <a:gd name="connsiteY877" fmla="*/ 2502615 h 5892856"/>
              <a:gd name="connsiteX878" fmla="*/ 4654526 w 13914450"/>
              <a:gd name="connsiteY878" fmla="*/ 2477959 h 5892856"/>
              <a:gd name="connsiteX879" fmla="*/ 4679088 w 13914450"/>
              <a:gd name="connsiteY879" fmla="*/ 2416318 h 5892856"/>
              <a:gd name="connsiteX880" fmla="*/ 4421184 w 13914450"/>
              <a:gd name="connsiteY880" fmla="*/ 2477959 h 5892856"/>
              <a:gd name="connsiteX881" fmla="*/ 4531714 w 13914450"/>
              <a:gd name="connsiteY881" fmla="*/ 2428646 h 5892856"/>
              <a:gd name="connsiteX882" fmla="*/ 4617683 w 13914450"/>
              <a:gd name="connsiteY882" fmla="*/ 2428646 h 5892856"/>
              <a:gd name="connsiteX883" fmla="*/ 4494871 w 13914450"/>
              <a:gd name="connsiteY883" fmla="*/ 2391661 h 5892856"/>
              <a:gd name="connsiteX884" fmla="*/ 4642244 w 13914450"/>
              <a:gd name="connsiteY884" fmla="*/ 2354677 h 5892856"/>
              <a:gd name="connsiteX885" fmla="*/ 4543996 w 13914450"/>
              <a:gd name="connsiteY885" fmla="*/ 2342349 h 5892856"/>
              <a:gd name="connsiteX886" fmla="*/ 4556276 w 13914450"/>
              <a:gd name="connsiteY886" fmla="*/ 2317692 h 5892856"/>
              <a:gd name="connsiteX887" fmla="*/ 4507153 w 13914450"/>
              <a:gd name="connsiteY887" fmla="*/ 2342349 h 5892856"/>
              <a:gd name="connsiteX888" fmla="*/ 4568558 w 13914450"/>
              <a:gd name="connsiteY888" fmla="*/ 2293036 h 5892856"/>
              <a:gd name="connsiteX889" fmla="*/ 4433466 w 13914450"/>
              <a:gd name="connsiteY889" fmla="*/ 2317692 h 5892856"/>
              <a:gd name="connsiteX890" fmla="*/ 4359779 w 13914450"/>
              <a:gd name="connsiteY890" fmla="*/ 2293036 h 5892856"/>
              <a:gd name="connsiteX891" fmla="*/ 4421184 w 13914450"/>
              <a:gd name="connsiteY891" fmla="*/ 2293036 h 5892856"/>
              <a:gd name="connsiteX892" fmla="*/ 4531714 w 13914450"/>
              <a:gd name="connsiteY892" fmla="*/ 2280708 h 5892856"/>
              <a:gd name="connsiteX893" fmla="*/ 4531714 w 13914450"/>
              <a:gd name="connsiteY893" fmla="*/ 2268380 h 5892856"/>
              <a:gd name="connsiteX894" fmla="*/ 4666806 w 13914450"/>
              <a:gd name="connsiteY894" fmla="*/ 2293036 h 5892856"/>
              <a:gd name="connsiteX895" fmla="*/ 4580838 w 13914450"/>
              <a:gd name="connsiteY895" fmla="*/ 2256052 h 5892856"/>
              <a:gd name="connsiteX896" fmla="*/ 4568558 w 13914450"/>
              <a:gd name="connsiteY896" fmla="*/ 2206739 h 5892856"/>
              <a:gd name="connsiteX897" fmla="*/ 4458028 w 13914450"/>
              <a:gd name="connsiteY897" fmla="*/ 2206739 h 5892856"/>
              <a:gd name="connsiteX898" fmla="*/ 4605401 w 13914450"/>
              <a:gd name="connsiteY898" fmla="*/ 2182083 h 5892856"/>
              <a:gd name="connsiteX899" fmla="*/ 4580838 w 13914450"/>
              <a:gd name="connsiteY899" fmla="*/ 2194411 h 5892856"/>
              <a:gd name="connsiteX900" fmla="*/ 4617683 w 13914450"/>
              <a:gd name="connsiteY900" fmla="*/ 2256052 h 5892856"/>
              <a:gd name="connsiteX901" fmla="*/ 4642244 w 13914450"/>
              <a:gd name="connsiteY901" fmla="*/ 2182083 h 5892856"/>
              <a:gd name="connsiteX902" fmla="*/ 4629963 w 13914450"/>
              <a:gd name="connsiteY902" fmla="*/ 2194411 h 5892856"/>
              <a:gd name="connsiteX903" fmla="*/ 4654526 w 13914450"/>
              <a:gd name="connsiteY903" fmla="*/ 2219067 h 5892856"/>
              <a:gd name="connsiteX904" fmla="*/ 4765054 w 13914450"/>
              <a:gd name="connsiteY904" fmla="*/ 2169755 h 5892856"/>
              <a:gd name="connsiteX905" fmla="*/ 4752774 w 13914450"/>
              <a:gd name="connsiteY905" fmla="*/ 2145098 h 5892856"/>
              <a:gd name="connsiteX906" fmla="*/ 4593119 w 13914450"/>
              <a:gd name="connsiteY906" fmla="*/ 2182083 h 5892856"/>
              <a:gd name="connsiteX907" fmla="*/ 4433466 w 13914450"/>
              <a:gd name="connsiteY907" fmla="*/ 2219067 h 5892856"/>
              <a:gd name="connsiteX908" fmla="*/ 4175563 w 13914450"/>
              <a:gd name="connsiteY908" fmla="*/ 2268380 h 5892856"/>
              <a:gd name="connsiteX909" fmla="*/ 3094829 w 13914450"/>
              <a:gd name="connsiteY909" fmla="*/ 2231396 h 5892856"/>
              <a:gd name="connsiteX910" fmla="*/ 2947456 w 13914450"/>
              <a:gd name="connsiteY910" fmla="*/ 2268380 h 5892856"/>
              <a:gd name="connsiteX911" fmla="*/ 2947456 w 13914450"/>
              <a:gd name="connsiteY911" fmla="*/ 2219067 h 5892856"/>
              <a:gd name="connsiteX912" fmla="*/ 2984301 w 13914450"/>
              <a:gd name="connsiteY912" fmla="*/ 2157427 h 5892856"/>
              <a:gd name="connsiteX913" fmla="*/ 2800083 w 13914450"/>
              <a:gd name="connsiteY913" fmla="*/ 2132770 h 5892856"/>
              <a:gd name="connsiteX914" fmla="*/ 2775521 w 13914450"/>
              <a:gd name="connsiteY914" fmla="*/ 2058801 h 5892856"/>
              <a:gd name="connsiteX915" fmla="*/ 2756524 w 13914450"/>
              <a:gd name="connsiteY915" fmla="*/ 2102528 h 5892856"/>
              <a:gd name="connsiteX916" fmla="*/ 2738378 w 13914450"/>
              <a:gd name="connsiteY916" fmla="*/ 2118977 h 5892856"/>
              <a:gd name="connsiteX917" fmla="*/ 2734649 w 13914450"/>
              <a:gd name="connsiteY917" fmla="*/ 2100794 h 5892856"/>
              <a:gd name="connsiteX918" fmla="*/ 2701835 w 13914450"/>
              <a:gd name="connsiteY918" fmla="*/ 2083458 h 5892856"/>
              <a:gd name="connsiteX919" fmla="*/ 2750959 w 13914450"/>
              <a:gd name="connsiteY919" fmla="*/ 2058801 h 5892856"/>
              <a:gd name="connsiteX920" fmla="*/ 2750959 w 13914450"/>
              <a:gd name="connsiteY920" fmla="*/ 2021817 h 5892856"/>
              <a:gd name="connsiteX921" fmla="*/ 2714116 w 13914450"/>
              <a:gd name="connsiteY921" fmla="*/ 2046473 h 5892856"/>
              <a:gd name="connsiteX922" fmla="*/ 2591305 w 13914450"/>
              <a:gd name="connsiteY922" fmla="*/ 2058801 h 5892856"/>
              <a:gd name="connsiteX923" fmla="*/ 2370247 w 13914450"/>
              <a:gd name="connsiteY923" fmla="*/ 2046473 h 5892856"/>
              <a:gd name="connsiteX924" fmla="*/ 2333403 w 13914450"/>
              <a:gd name="connsiteY924" fmla="*/ 2034145 h 5892856"/>
              <a:gd name="connsiteX925" fmla="*/ 1940409 w 13914450"/>
              <a:gd name="connsiteY925" fmla="*/ 2034145 h 5892856"/>
              <a:gd name="connsiteX926" fmla="*/ 1891284 w 13914450"/>
              <a:gd name="connsiteY926" fmla="*/ 1997161 h 5892856"/>
              <a:gd name="connsiteX927" fmla="*/ 1989534 w 13914450"/>
              <a:gd name="connsiteY927" fmla="*/ 1923192 h 5892856"/>
              <a:gd name="connsiteX928" fmla="*/ 1952690 w 13914450"/>
              <a:gd name="connsiteY928" fmla="*/ 1861551 h 5892856"/>
              <a:gd name="connsiteX929" fmla="*/ 1903567 w 13914450"/>
              <a:gd name="connsiteY929" fmla="*/ 1910863 h 5892856"/>
              <a:gd name="connsiteX930" fmla="*/ 1903567 w 13914450"/>
              <a:gd name="connsiteY930" fmla="*/ 1904699 h 5892856"/>
              <a:gd name="connsiteX931" fmla="*/ 1903567 w 13914450"/>
              <a:gd name="connsiteY931" fmla="*/ 1861551 h 5892856"/>
              <a:gd name="connsiteX932" fmla="*/ 1756194 w 13914450"/>
              <a:gd name="connsiteY932" fmla="*/ 1799910 h 5892856"/>
              <a:gd name="connsiteX933" fmla="*/ 1940409 w 13914450"/>
              <a:gd name="connsiteY933" fmla="*/ 1812238 h 5892856"/>
              <a:gd name="connsiteX934" fmla="*/ 1940409 w 13914450"/>
              <a:gd name="connsiteY934" fmla="*/ 1762926 h 5892856"/>
              <a:gd name="connsiteX935" fmla="*/ 1866722 w 13914450"/>
              <a:gd name="connsiteY935" fmla="*/ 1725941 h 5892856"/>
              <a:gd name="connsiteX936" fmla="*/ 1940409 w 13914450"/>
              <a:gd name="connsiteY936" fmla="*/ 1676629 h 5892856"/>
              <a:gd name="connsiteX937" fmla="*/ 2075500 w 13914450"/>
              <a:gd name="connsiteY937" fmla="*/ 1651972 h 5892856"/>
              <a:gd name="connsiteX938" fmla="*/ 3168516 w 13914450"/>
              <a:gd name="connsiteY938" fmla="*/ 1528691 h 5892856"/>
              <a:gd name="connsiteX939" fmla="*/ 3168516 w 13914450"/>
              <a:gd name="connsiteY939" fmla="*/ 1491707 h 5892856"/>
              <a:gd name="connsiteX940" fmla="*/ 3242202 w 13914450"/>
              <a:gd name="connsiteY940" fmla="*/ 1504035 h 5892856"/>
              <a:gd name="connsiteX941" fmla="*/ 3143954 w 13914450"/>
              <a:gd name="connsiteY941" fmla="*/ 1479378 h 5892856"/>
              <a:gd name="connsiteX942" fmla="*/ 3021143 w 13914450"/>
              <a:gd name="connsiteY942" fmla="*/ 1479378 h 5892856"/>
              <a:gd name="connsiteX943" fmla="*/ 2750959 w 13914450"/>
              <a:gd name="connsiteY943" fmla="*/ 1479378 h 5892856"/>
              <a:gd name="connsiteX944" fmla="*/ 2640430 w 13914450"/>
              <a:gd name="connsiteY944" fmla="*/ 1454722 h 5892856"/>
              <a:gd name="connsiteX945" fmla="*/ 2763241 w 13914450"/>
              <a:gd name="connsiteY945" fmla="*/ 1442394 h 5892856"/>
              <a:gd name="connsiteX946" fmla="*/ 2836928 w 13914450"/>
              <a:gd name="connsiteY946" fmla="*/ 1368425 h 5892856"/>
              <a:gd name="connsiteX947" fmla="*/ 2836928 w 13914450"/>
              <a:gd name="connsiteY947" fmla="*/ 1405409 h 5892856"/>
              <a:gd name="connsiteX948" fmla="*/ 2886051 w 13914450"/>
              <a:gd name="connsiteY948" fmla="*/ 1393081 h 5892856"/>
              <a:gd name="connsiteX949" fmla="*/ 2873771 w 13914450"/>
              <a:gd name="connsiteY949" fmla="*/ 1356097 h 5892856"/>
              <a:gd name="connsiteX950" fmla="*/ 2972018 w 13914450"/>
              <a:gd name="connsiteY950" fmla="*/ 1331441 h 5892856"/>
              <a:gd name="connsiteX951" fmla="*/ 2959738 w 13914450"/>
              <a:gd name="connsiteY951" fmla="*/ 1368425 h 5892856"/>
              <a:gd name="connsiteX952" fmla="*/ 3008863 w 13914450"/>
              <a:gd name="connsiteY952" fmla="*/ 1368425 h 5892856"/>
              <a:gd name="connsiteX953" fmla="*/ 3008863 w 13914450"/>
              <a:gd name="connsiteY953" fmla="*/ 1343769 h 5892856"/>
              <a:gd name="connsiteX954" fmla="*/ 3070267 w 13914450"/>
              <a:gd name="connsiteY954" fmla="*/ 1331441 h 5892856"/>
              <a:gd name="connsiteX955" fmla="*/ 3057986 w 13914450"/>
              <a:gd name="connsiteY955" fmla="*/ 1294456 h 5892856"/>
              <a:gd name="connsiteX956" fmla="*/ 2935176 w 13914450"/>
              <a:gd name="connsiteY956" fmla="*/ 1245144 h 5892856"/>
              <a:gd name="connsiteX957" fmla="*/ 3045706 w 13914450"/>
              <a:gd name="connsiteY957" fmla="*/ 1220487 h 5892856"/>
              <a:gd name="connsiteX958" fmla="*/ 2886051 w 13914450"/>
              <a:gd name="connsiteY958" fmla="*/ 1208159 h 5892856"/>
              <a:gd name="connsiteX959" fmla="*/ 2947456 w 13914450"/>
              <a:gd name="connsiteY959" fmla="*/ 1171175 h 5892856"/>
              <a:gd name="connsiteX960" fmla="*/ 2922894 w 13914450"/>
              <a:gd name="connsiteY960" fmla="*/ 1171175 h 5892856"/>
              <a:gd name="connsiteX961" fmla="*/ 2947456 w 13914450"/>
              <a:gd name="connsiteY961" fmla="*/ 1158846 h 5892856"/>
              <a:gd name="connsiteX962" fmla="*/ 2800083 w 13914450"/>
              <a:gd name="connsiteY962" fmla="*/ 1121862 h 5892856"/>
              <a:gd name="connsiteX963" fmla="*/ 2714116 w 13914450"/>
              <a:gd name="connsiteY963" fmla="*/ 1060221 h 5892856"/>
              <a:gd name="connsiteX964" fmla="*/ 3008863 w 13914450"/>
              <a:gd name="connsiteY964" fmla="*/ 1035565 h 5892856"/>
              <a:gd name="connsiteX965" fmla="*/ 3021143 w 13914450"/>
              <a:gd name="connsiteY965" fmla="*/ 1010909 h 5892856"/>
              <a:gd name="connsiteX966" fmla="*/ 3131672 w 13914450"/>
              <a:gd name="connsiteY966" fmla="*/ 986252 h 5892856"/>
              <a:gd name="connsiteX967" fmla="*/ 3291326 w 13914450"/>
              <a:gd name="connsiteY967" fmla="*/ 986252 h 5892856"/>
              <a:gd name="connsiteX968" fmla="*/ 3708884 w 13914450"/>
              <a:gd name="connsiteY968" fmla="*/ 1047893 h 5892856"/>
              <a:gd name="connsiteX969" fmla="*/ 3794850 w 13914450"/>
              <a:gd name="connsiteY969" fmla="*/ 1010909 h 5892856"/>
              <a:gd name="connsiteX970" fmla="*/ 3782570 w 13914450"/>
              <a:gd name="connsiteY970" fmla="*/ 1035565 h 5892856"/>
              <a:gd name="connsiteX971" fmla="*/ 4015910 w 13914450"/>
              <a:gd name="connsiteY971" fmla="*/ 949268 h 5892856"/>
              <a:gd name="connsiteX972" fmla="*/ 3966785 w 13914450"/>
              <a:gd name="connsiteY972" fmla="*/ 912283 h 5892856"/>
              <a:gd name="connsiteX973" fmla="*/ 4151001 w 13914450"/>
              <a:gd name="connsiteY973" fmla="*/ 887627 h 5892856"/>
              <a:gd name="connsiteX974" fmla="*/ 4187845 w 13914450"/>
              <a:gd name="connsiteY974" fmla="*/ 924612 h 5892856"/>
              <a:gd name="connsiteX975" fmla="*/ 4212406 w 13914450"/>
              <a:gd name="connsiteY975" fmla="*/ 887627 h 5892856"/>
              <a:gd name="connsiteX976" fmla="*/ 4200125 w 13914450"/>
              <a:gd name="connsiteY976" fmla="*/ 924612 h 5892856"/>
              <a:gd name="connsiteX977" fmla="*/ 4286093 w 13914450"/>
              <a:gd name="connsiteY977" fmla="*/ 912283 h 5892856"/>
              <a:gd name="connsiteX978" fmla="*/ 4273813 w 13914450"/>
              <a:gd name="connsiteY978" fmla="*/ 850643 h 5892856"/>
              <a:gd name="connsiteX979" fmla="*/ 4224688 w 13914450"/>
              <a:gd name="connsiteY979" fmla="*/ 875299 h 5892856"/>
              <a:gd name="connsiteX980" fmla="*/ 4298375 w 13914450"/>
              <a:gd name="connsiteY980" fmla="*/ 801330 h 5892856"/>
              <a:gd name="connsiteX981" fmla="*/ 4286093 w 13914450"/>
              <a:gd name="connsiteY981" fmla="*/ 838315 h 5892856"/>
              <a:gd name="connsiteX982" fmla="*/ 4359779 w 13914450"/>
              <a:gd name="connsiteY982" fmla="*/ 875299 h 5892856"/>
              <a:gd name="connsiteX983" fmla="*/ 4335218 w 13914450"/>
              <a:gd name="connsiteY983" fmla="*/ 875299 h 5892856"/>
              <a:gd name="connsiteX984" fmla="*/ 4372060 w 13914450"/>
              <a:gd name="connsiteY984" fmla="*/ 825986 h 5892856"/>
              <a:gd name="connsiteX985" fmla="*/ 4396623 w 13914450"/>
              <a:gd name="connsiteY985" fmla="*/ 899955 h 5892856"/>
              <a:gd name="connsiteX986" fmla="*/ 4494871 w 13914450"/>
              <a:gd name="connsiteY986" fmla="*/ 875299 h 5892856"/>
              <a:gd name="connsiteX987" fmla="*/ 4445748 w 13914450"/>
              <a:gd name="connsiteY987" fmla="*/ 838315 h 5892856"/>
              <a:gd name="connsiteX988" fmla="*/ 4507153 w 13914450"/>
              <a:gd name="connsiteY988" fmla="*/ 813658 h 5892856"/>
              <a:gd name="connsiteX989" fmla="*/ 4629963 w 13914450"/>
              <a:gd name="connsiteY989" fmla="*/ 801330 h 5892856"/>
              <a:gd name="connsiteX990" fmla="*/ 4679088 w 13914450"/>
              <a:gd name="connsiteY990" fmla="*/ 801330 h 5892856"/>
              <a:gd name="connsiteX991" fmla="*/ 4752774 w 13914450"/>
              <a:gd name="connsiteY991" fmla="*/ 838315 h 5892856"/>
              <a:gd name="connsiteX992" fmla="*/ 4740492 w 13914450"/>
              <a:gd name="connsiteY992" fmla="*/ 825986 h 5892856"/>
              <a:gd name="connsiteX993" fmla="*/ 4838741 w 13914450"/>
              <a:gd name="connsiteY993" fmla="*/ 825986 h 5892856"/>
              <a:gd name="connsiteX994" fmla="*/ 4838741 w 13914450"/>
              <a:gd name="connsiteY994" fmla="*/ 838315 h 5892856"/>
              <a:gd name="connsiteX995" fmla="*/ 4851022 w 13914450"/>
              <a:gd name="connsiteY995" fmla="*/ 813658 h 5892856"/>
              <a:gd name="connsiteX996" fmla="*/ 4863304 w 13914450"/>
              <a:gd name="connsiteY996" fmla="*/ 850643 h 5892856"/>
              <a:gd name="connsiteX997" fmla="*/ 4924709 w 13914450"/>
              <a:gd name="connsiteY997" fmla="*/ 776674 h 5892856"/>
              <a:gd name="connsiteX998" fmla="*/ 4961551 w 13914450"/>
              <a:gd name="connsiteY998" fmla="*/ 813658 h 5892856"/>
              <a:gd name="connsiteX999" fmla="*/ 4998396 w 13914450"/>
              <a:gd name="connsiteY999" fmla="*/ 813658 h 5892856"/>
              <a:gd name="connsiteX1000" fmla="*/ 5010676 w 13914450"/>
              <a:gd name="connsiteY1000" fmla="*/ 764346 h 5892856"/>
              <a:gd name="connsiteX1001" fmla="*/ 5072082 w 13914450"/>
              <a:gd name="connsiteY1001" fmla="*/ 764346 h 5892856"/>
              <a:gd name="connsiteX1002" fmla="*/ 5207174 w 13914450"/>
              <a:gd name="connsiteY1002" fmla="*/ 727361 h 5892856"/>
              <a:gd name="connsiteX1003" fmla="*/ 5244017 w 13914450"/>
              <a:gd name="connsiteY1003" fmla="*/ 739689 h 5892856"/>
              <a:gd name="connsiteX1004" fmla="*/ 5280859 w 13914450"/>
              <a:gd name="connsiteY1004" fmla="*/ 702705 h 5892856"/>
              <a:gd name="connsiteX1005" fmla="*/ 5133487 w 13914450"/>
              <a:gd name="connsiteY1005" fmla="*/ 702705 h 5892856"/>
              <a:gd name="connsiteX1006" fmla="*/ 5170330 w 13914450"/>
              <a:gd name="connsiteY1006" fmla="*/ 752018 h 5892856"/>
              <a:gd name="connsiteX1007" fmla="*/ 5108924 w 13914450"/>
              <a:gd name="connsiteY1007" fmla="*/ 776674 h 5892856"/>
              <a:gd name="connsiteX1008" fmla="*/ 5133487 w 13914450"/>
              <a:gd name="connsiteY1008" fmla="*/ 764346 h 5892856"/>
              <a:gd name="connsiteX1009" fmla="*/ 5022957 w 13914450"/>
              <a:gd name="connsiteY1009" fmla="*/ 678049 h 5892856"/>
              <a:gd name="connsiteX1010" fmla="*/ 5108924 w 13914450"/>
              <a:gd name="connsiteY1010" fmla="*/ 702705 h 5892856"/>
              <a:gd name="connsiteX1011" fmla="*/ 5231735 w 13914450"/>
              <a:gd name="connsiteY1011" fmla="*/ 604080 h 5892856"/>
              <a:gd name="connsiteX1012" fmla="*/ 5317702 w 13914450"/>
              <a:gd name="connsiteY1012" fmla="*/ 542439 h 5892856"/>
              <a:gd name="connsiteX1013" fmla="*/ 5280859 w 13914450"/>
              <a:gd name="connsiteY1013" fmla="*/ 604080 h 5892856"/>
              <a:gd name="connsiteX1014" fmla="*/ 5342265 w 13914450"/>
              <a:gd name="connsiteY1014" fmla="*/ 604080 h 5892856"/>
              <a:gd name="connsiteX1015" fmla="*/ 5342265 w 13914450"/>
              <a:gd name="connsiteY1015" fmla="*/ 554767 h 5892856"/>
              <a:gd name="connsiteX1016" fmla="*/ 5551042 w 13914450"/>
              <a:gd name="connsiteY1016" fmla="*/ 567095 h 5892856"/>
              <a:gd name="connsiteX1017" fmla="*/ 5526480 w 13914450"/>
              <a:gd name="connsiteY1017" fmla="*/ 554767 h 5892856"/>
              <a:gd name="connsiteX1018" fmla="*/ 5538762 w 13914450"/>
              <a:gd name="connsiteY1018" fmla="*/ 517783 h 5892856"/>
              <a:gd name="connsiteX1019" fmla="*/ 5563324 w 13914450"/>
              <a:gd name="connsiteY1019" fmla="*/ 517783 h 5892856"/>
              <a:gd name="connsiteX1020" fmla="*/ 5637010 w 13914450"/>
              <a:gd name="connsiteY1020" fmla="*/ 530111 h 5892856"/>
              <a:gd name="connsiteX1021" fmla="*/ 5624729 w 13914450"/>
              <a:gd name="connsiteY1021" fmla="*/ 567095 h 5892856"/>
              <a:gd name="connsiteX1022" fmla="*/ 5649292 w 13914450"/>
              <a:gd name="connsiteY1022" fmla="*/ 554767 h 5892856"/>
              <a:gd name="connsiteX1023" fmla="*/ 5637010 w 13914450"/>
              <a:gd name="connsiteY1023" fmla="*/ 542439 h 5892856"/>
              <a:gd name="connsiteX1024" fmla="*/ 5993161 w 13914450"/>
              <a:gd name="connsiteY1024" fmla="*/ 579423 h 5892856"/>
              <a:gd name="connsiteX1025" fmla="*/ 5968599 w 13914450"/>
              <a:gd name="connsiteY1025" fmla="*/ 554767 h 5892856"/>
              <a:gd name="connsiteX1026" fmla="*/ 6017724 w 13914450"/>
              <a:gd name="connsiteY1026" fmla="*/ 567095 h 5892856"/>
              <a:gd name="connsiteX1027" fmla="*/ 6165096 w 13914450"/>
              <a:gd name="connsiteY1027" fmla="*/ 530111 h 5892856"/>
              <a:gd name="connsiteX1028" fmla="*/ 6251064 w 13914450"/>
              <a:gd name="connsiteY1028" fmla="*/ 579423 h 5892856"/>
              <a:gd name="connsiteX1029" fmla="*/ 6263344 w 13914450"/>
              <a:gd name="connsiteY1029" fmla="*/ 542439 h 5892856"/>
              <a:gd name="connsiteX1030" fmla="*/ 6386156 w 13914450"/>
              <a:gd name="connsiteY1030" fmla="*/ 530111 h 5892856"/>
              <a:gd name="connsiteX1031" fmla="*/ 6386156 w 13914450"/>
              <a:gd name="connsiteY1031" fmla="*/ 493126 h 5892856"/>
              <a:gd name="connsiteX1032" fmla="*/ 6398436 w 13914450"/>
              <a:gd name="connsiteY1032" fmla="*/ 517783 h 5892856"/>
              <a:gd name="connsiteX1033" fmla="*/ 6459842 w 13914450"/>
              <a:gd name="connsiteY1033" fmla="*/ 493126 h 5892856"/>
              <a:gd name="connsiteX1034" fmla="*/ 6472123 w 13914450"/>
              <a:gd name="connsiteY1034" fmla="*/ 517783 h 5892856"/>
              <a:gd name="connsiteX1035" fmla="*/ 6496685 w 13914450"/>
              <a:gd name="connsiteY1035" fmla="*/ 468470 h 5892856"/>
              <a:gd name="connsiteX1036" fmla="*/ 6521247 w 13914450"/>
              <a:gd name="connsiteY1036" fmla="*/ 443814 h 5892856"/>
              <a:gd name="connsiteX1037" fmla="*/ 6521247 w 13914450"/>
              <a:gd name="connsiteY1037" fmla="*/ 468470 h 5892856"/>
              <a:gd name="connsiteX1038" fmla="*/ 6680901 w 13914450"/>
              <a:gd name="connsiteY1038" fmla="*/ 443814 h 5892856"/>
              <a:gd name="connsiteX1039" fmla="*/ 6693182 w 13914450"/>
              <a:gd name="connsiteY1039" fmla="*/ 468470 h 5892856"/>
              <a:gd name="connsiteX1040" fmla="*/ 6717744 w 13914450"/>
              <a:gd name="connsiteY1040" fmla="*/ 419157 h 5892856"/>
              <a:gd name="connsiteX1041" fmla="*/ 6754588 w 13914450"/>
              <a:gd name="connsiteY1041" fmla="*/ 406829 h 5892856"/>
              <a:gd name="connsiteX1042" fmla="*/ 6754588 w 13914450"/>
              <a:gd name="connsiteY1042" fmla="*/ 345189 h 5892856"/>
              <a:gd name="connsiteX1043" fmla="*/ 6680901 w 13914450"/>
              <a:gd name="connsiteY1043" fmla="*/ 406829 h 5892856"/>
              <a:gd name="connsiteX1044" fmla="*/ 6668620 w 13914450"/>
              <a:gd name="connsiteY1044" fmla="*/ 382173 h 5892856"/>
              <a:gd name="connsiteX1045" fmla="*/ 6580542 w 13914450"/>
              <a:gd name="connsiteY1045" fmla="*/ 425514 h 5892856"/>
              <a:gd name="connsiteX1046" fmla="*/ 6562907 w 13914450"/>
              <a:gd name="connsiteY1046" fmla="*/ 427754 h 5892856"/>
              <a:gd name="connsiteX1047" fmla="*/ 6571523 w 13914450"/>
              <a:gd name="connsiteY1047" fmla="*/ 424551 h 5892856"/>
              <a:gd name="connsiteX1048" fmla="*/ 6570372 w 13914450"/>
              <a:gd name="connsiteY1048" fmla="*/ 406829 h 5892856"/>
              <a:gd name="connsiteX1049" fmla="*/ 6484404 w 13914450"/>
              <a:gd name="connsiteY1049" fmla="*/ 443814 h 5892856"/>
              <a:gd name="connsiteX1050" fmla="*/ 6459842 w 13914450"/>
              <a:gd name="connsiteY1050" fmla="*/ 406829 h 5892856"/>
              <a:gd name="connsiteX1051" fmla="*/ 6349312 w 13914450"/>
              <a:gd name="connsiteY1051" fmla="*/ 456142 h 5892856"/>
              <a:gd name="connsiteX1052" fmla="*/ 6312469 w 13914450"/>
              <a:gd name="connsiteY1052" fmla="*/ 431486 h 5892856"/>
              <a:gd name="connsiteX1053" fmla="*/ 6337031 w 13914450"/>
              <a:gd name="connsiteY1053" fmla="*/ 456142 h 5892856"/>
              <a:gd name="connsiteX1054" fmla="*/ 6201940 w 13914450"/>
              <a:gd name="connsiteY1054" fmla="*/ 431486 h 5892856"/>
              <a:gd name="connsiteX1055" fmla="*/ 6201940 w 13914450"/>
              <a:gd name="connsiteY1055" fmla="*/ 394501 h 5892856"/>
              <a:gd name="connsiteX1056" fmla="*/ 6128253 w 13914450"/>
              <a:gd name="connsiteY1056" fmla="*/ 419157 h 5892856"/>
              <a:gd name="connsiteX1057" fmla="*/ 6201940 w 13914450"/>
              <a:gd name="connsiteY1057" fmla="*/ 443814 h 5892856"/>
              <a:gd name="connsiteX1058" fmla="*/ 6091410 w 13914450"/>
              <a:gd name="connsiteY1058" fmla="*/ 456142 h 5892856"/>
              <a:gd name="connsiteX1059" fmla="*/ 6115972 w 13914450"/>
              <a:gd name="connsiteY1059" fmla="*/ 431486 h 5892856"/>
              <a:gd name="connsiteX1060" fmla="*/ 6066848 w 13914450"/>
              <a:gd name="connsiteY1060" fmla="*/ 394501 h 5892856"/>
              <a:gd name="connsiteX1061" fmla="*/ 6030004 w 13914450"/>
              <a:gd name="connsiteY1061" fmla="*/ 419157 h 5892856"/>
              <a:gd name="connsiteX1062" fmla="*/ 6066848 w 13914450"/>
              <a:gd name="connsiteY1062" fmla="*/ 419157 h 5892856"/>
              <a:gd name="connsiteX1063" fmla="*/ 6042286 w 13914450"/>
              <a:gd name="connsiteY1063" fmla="*/ 468470 h 5892856"/>
              <a:gd name="connsiteX1064" fmla="*/ 5968599 w 13914450"/>
              <a:gd name="connsiteY1064" fmla="*/ 406829 h 5892856"/>
              <a:gd name="connsiteX1065" fmla="*/ 5968599 w 13914450"/>
              <a:gd name="connsiteY1065" fmla="*/ 443814 h 5892856"/>
              <a:gd name="connsiteX1066" fmla="*/ 5956318 w 13914450"/>
              <a:gd name="connsiteY1066" fmla="*/ 419157 h 5892856"/>
              <a:gd name="connsiteX1067" fmla="*/ 5637010 w 13914450"/>
              <a:gd name="connsiteY1067" fmla="*/ 456142 h 5892856"/>
              <a:gd name="connsiteX1068" fmla="*/ 5428232 w 13914450"/>
              <a:gd name="connsiteY1068" fmla="*/ 480798 h 5892856"/>
              <a:gd name="connsiteX1069" fmla="*/ 5293140 w 13914450"/>
              <a:gd name="connsiteY1069" fmla="*/ 480798 h 5892856"/>
              <a:gd name="connsiteX1070" fmla="*/ 4961551 w 13914450"/>
              <a:gd name="connsiteY1070" fmla="*/ 480798 h 5892856"/>
              <a:gd name="connsiteX1071" fmla="*/ 4973834 w 13914450"/>
              <a:gd name="connsiteY1071" fmla="*/ 456142 h 5892856"/>
              <a:gd name="connsiteX1072" fmla="*/ 4936989 w 13914450"/>
              <a:gd name="connsiteY1072" fmla="*/ 443814 h 5892856"/>
              <a:gd name="connsiteX1073" fmla="*/ 4949271 w 13914450"/>
              <a:gd name="connsiteY1073" fmla="*/ 480798 h 5892856"/>
              <a:gd name="connsiteX1074" fmla="*/ 4740492 w 13914450"/>
              <a:gd name="connsiteY1074" fmla="*/ 505455 h 5892856"/>
              <a:gd name="connsiteX1075" fmla="*/ 4752774 w 13914450"/>
              <a:gd name="connsiteY1075" fmla="*/ 468470 h 5892856"/>
              <a:gd name="connsiteX1076" fmla="*/ 4703649 w 13914450"/>
              <a:gd name="connsiteY1076" fmla="*/ 505455 h 5892856"/>
              <a:gd name="connsiteX1077" fmla="*/ 4728211 w 13914450"/>
              <a:gd name="connsiteY1077" fmla="*/ 480798 h 5892856"/>
              <a:gd name="connsiteX1078" fmla="*/ 4642244 w 13914450"/>
              <a:gd name="connsiteY1078" fmla="*/ 480798 h 5892856"/>
              <a:gd name="connsiteX1079" fmla="*/ 4654526 w 13914450"/>
              <a:gd name="connsiteY1079" fmla="*/ 505455 h 5892856"/>
              <a:gd name="connsiteX1080" fmla="*/ 4482591 w 13914450"/>
              <a:gd name="connsiteY1080" fmla="*/ 530111 h 5892856"/>
              <a:gd name="connsiteX1081" fmla="*/ 4458028 w 13914450"/>
              <a:gd name="connsiteY1081" fmla="*/ 505455 h 5892856"/>
              <a:gd name="connsiteX1082" fmla="*/ 4445748 w 13914450"/>
              <a:gd name="connsiteY1082" fmla="*/ 567095 h 5892856"/>
              <a:gd name="connsiteX1083" fmla="*/ 4286093 w 13914450"/>
              <a:gd name="connsiteY1083" fmla="*/ 530111 h 5892856"/>
              <a:gd name="connsiteX1084" fmla="*/ 4384341 w 13914450"/>
              <a:gd name="connsiteY1084" fmla="*/ 468470 h 5892856"/>
              <a:gd name="connsiteX1085" fmla="*/ 4200125 w 13914450"/>
              <a:gd name="connsiteY1085" fmla="*/ 517783 h 5892856"/>
              <a:gd name="connsiteX1086" fmla="*/ 3782570 w 13914450"/>
              <a:gd name="connsiteY1086" fmla="*/ 505455 h 5892856"/>
              <a:gd name="connsiteX1087" fmla="*/ 3708884 w 13914450"/>
              <a:gd name="connsiteY1087" fmla="*/ 517783 h 5892856"/>
              <a:gd name="connsiteX1088" fmla="*/ 3708884 w 13914450"/>
              <a:gd name="connsiteY1088" fmla="*/ 493126 h 5892856"/>
              <a:gd name="connsiteX1089" fmla="*/ 3524667 w 13914450"/>
              <a:gd name="connsiteY1089" fmla="*/ 493126 h 5892856"/>
              <a:gd name="connsiteX1090" fmla="*/ 3573792 w 13914450"/>
              <a:gd name="connsiteY1090" fmla="*/ 505455 h 5892856"/>
              <a:gd name="connsiteX1091" fmla="*/ 3475542 w 13914450"/>
              <a:gd name="connsiteY1091" fmla="*/ 443814 h 5892856"/>
              <a:gd name="connsiteX1092" fmla="*/ 3512385 w 13914450"/>
              <a:gd name="connsiteY1092" fmla="*/ 382173 h 5892856"/>
              <a:gd name="connsiteX1093" fmla="*/ 3672039 w 13914450"/>
              <a:gd name="connsiteY1093" fmla="*/ 394501 h 5892856"/>
              <a:gd name="connsiteX1094" fmla="*/ 3647477 w 13914450"/>
              <a:gd name="connsiteY1094" fmla="*/ 419157 h 5892856"/>
              <a:gd name="connsiteX1095" fmla="*/ 3770288 w 13914450"/>
              <a:gd name="connsiteY1095" fmla="*/ 382173 h 5892856"/>
              <a:gd name="connsiteX1096" fmla="*/ 3942223 w 13914450"/>
              <a:gd name="connsiteY1096" fmla="*/ 394501 h 5892856"/>
              <a:gd name="connsiteX1097" fmla="*/ 3966785 w 13914450"/>
              <a:gd name="connsiteY1097" fmla="*/ 345189 h 5892856"/>
              <a:gd name="connsiteX1098" fmla="*/ 4126440 w 13914450"/>
              <a:gd name="connsiteY1098" fmla="*/ 406829 h 5892856"/>
              <a:gd name="connsiteX1099" fmla="*/ 4151001 w 13914450"/>
              <a:gd name="connsiteY1099" fmla="*/ 369845 h 5892856"/>
              <a:gd name="connsiteX1100" fmla="*/ 4531714 w 13914450"/>
              <a:gd name="connsiteY1100" fmla="*/ 369845 h 5892856"/>
              <a:gd name="connsiteX1101" fmla="*/ 4519433 w 13914450"/>
              <a:gd name="connsiteY1101" fmla="*/ 406829 h 5892856"/>
              <a:gd name="connsiteX1102" fmla="*/ 4605401 w 13914450"/>
              <a:gd name="connsiteY1102" fmla="*/ 332860 h 5892856"/>
              <a:gd name="connsiteX1103" fmla="*/ 4679088 w 13914450"/>
              <a:gd name="connsiteY1103" fmla="*/ 320532 h 5892856"/>
              <a:gd name="connsiteX1104" fmla="*/ 4814179 w 13914450"/>
              <a:gd name="connsiteY1104" fmla="*/ 320532 h 5892856"/>
              <a:gd name="connsiteX1105" fmla="*/ 4924709 w 13914450"/>
              <a:gd name="connsiteY1105" fmla="*/ 357517 h 5892856"/>
              <a:gd name="connsiteX1106" fmla="*/ 4924709 w 13914450"/>
              <a:gd name="connsiteY1106" fmla="*/ 332860 h 5892856"/>
              <a:gd name="connsiteX1107" fmla="*/ 4986114 w 13914450"/>
              <a:gd name="connsiteY1107" fmla="*/ 320532 h 5892856"/>
              <a:gd name="connsiteX1108" fmla="*/ 5035239 w 13914450"/>
              <a:gd name="connsiteY1108" fmla="*/ 369845 h 5892856"/>
              <a:gd name="connsiteX1109" fmla="*/ 5047519 w 13914450"/>
              <a:gd name="connsiteY1109" fmla="*/ 382173 h 5892856"/>
              <a:gd name="connsiteX1110" fmla="*/ 5096644 w 13914450"/>
              <a:gd name="connsiteY1110" fmla="*/ 345189 h 5892856"/>
              <a:gd name="connsiteX1111" fmla="*/ 5219454 w 13914450"/>
              <a:gd name="connsiteY1111" fmla="*/ 357517 h 5892856"/>
              <a:gd name="connsiteX1112" fmla="*/ 5268579 w 13914450"/>
              <a:gd name="connsiteY1112" fmla="*/ 308204 h 5892856"/>
              <a:gd name="connsiteX1113" fmla="*/ 5391389 w 13914450"/>
              <a:gd name="connsiteY1113" fmla="*/ 295876 h 5892856"/>
              <a:gd name="connsiteX1114" fmla="*/ 5379108 w 13914450"/>
              <a:gd name="connsiteY1114" fmla="*/ 332860 h 5892856"/>
              <a:gd name="connsiteX1115" fmla="*/ 5858070 w 13914450"/>
              <a:gd name="connsiteY1115" fmla="*/ 209579 h 5892856"/>
              <a:gd name="connsiteX1116" fmla="*/ 5833508 w 13914450"/>
              <a:gd name="connsiteY1116" fmla="*/ 172594 h 5892856"/>
              <a:gd name="connsiteX1117" fmla="*/ 5894912 w 13914450"/>
              <a:gd name="connsiteY1117" fmla="*/ 147938 h 5892856"/>
              <a:gd name="connsiteX1118" fmla="*/ 5882632 w 13914450"/>
              <a:gd name="connsiteY1118" fmla="*/ 172594 h 5892856"/>
              <a:gd name="connsiteX1119" fmla="*/ 5907194 w 13914450"/>
              <a:gd name="connsiteY1119" fmla="*/ 197251 h 5892856"/>
              <a:gd name="connsiteX1120" fmla="*/ 5919475 w 13914450"/>
              <a:gd name="connsiteY1120" fmla="*/ 160266 h 5892856"/>
              <a:gd name="connsiteX1121" fmla="*/ 5944037 w 13914450"/>
              <a:gd name="connsiteY1121" fmla="*/ 147938 h 5892856"/>
              <a:gd name="connsiteX1122" fmla="*/ 5956318 w 13914450"/>
              <a:gd name="connsiteY1122" fmla="*/ 184923 h 5892856"/>
              <a:gd name="connsiteX1123" fmla="*/ 5980880 w 13914450"/>
              <a:gd name="connsiteY1123" fmla="*/ 135610 h 5892856"/>
              <a:gd name="connsiteX1124" fmla="*/ 5993161 w 13914450"/>
              <a:gd name="connsiteY1124" fmla="*/ 160266 h 5892856"/>
              <a:gd name="connsiteX1125" fmla="*/ 6275626 w 13914450"/>
              <a:gd name="connsiteY1125" fmla="*/ 123282 h 5892856"/>
              <a:gd name="connsiteX1126" fmla="*/ 6312469 w 13914450"/>
              <a:gd name="connsiteY1126" fmla="*/ 123282 h 5892856"/>
              <a:gd name="connsiteX1127" fmla="*/ 6435280 w 13914450"/>
              <a:gd name="connsiteY1127" fmla="*/ 160266 h 5892856"/>
              <a:gd name="connsiteX1128" fmla="*/ 6521247 w 13914450"/>
              <a:gd name="connsiteY1128" fmla="*/ 147938 h 5892856"/>
              <a:gd name="connsiteX1129" fmla="*/ 6619496 w 13914450"/>
              <a:gd name="connsiteY1129" fmla="*/ 160266 h 5892856"/>
              <a:gd name="connsiteX1130" fmla="*/ 6533528 w 13914450"/>
              <a:gd name="connsiteY1130" fmla="*/ 147938 h 5892856"/>
              <a:gd name="connsiteX1131" fmla="*/ 6693182 w 13914450"/>
              <a:gd name="connsiteY1131" fmla="*/ 73969 h 5892856"/>
              <a:gd name="connsiteX1132" fmla="*/ 6865117 w 13914450"/>
              <a:gd name="connsiteY1132" fmla="*/ 73969 h 5892856"/>
              <a:gd name="connsiteX1133" fmla="*/ 6877398 w 13914450"/>
              <a:gd name="connsiteY1133" fmla="*/ 135610 h 5892856"/>
              <a:gd name="connsiteX1134" fmla="*/ 6901960 w 13914450"/>
              <a:gd name="connsiteY1134" fmla="*/ 73969 h 5892856"/>
              <a:gd name="connsiteX1135" fmla="*/ 7135300 w 13914450"/>
              <a:gd name="connsiteY1135" fmla="*/ 49313 h 5892856"/>
              <a:gd name="connsiteX1136" fmla="*/ 7147582 w 13914450"/>
              <a:gd name="connsiteY1136" fmla="*/ 12329 h 5892856"/>
              <a:gd name="connsiteX1137" fmla="*/ 7294954 w 13914450"/>
              <a:gd name="connsiteY1137" fmla="*/ 0 h 589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</a:cxnLst>
            <a:rect l="l" t="t" r="r" b="b"/>
            <a:pathLst>
              <a:path w="13914450" h="5892856">
                <a:moveTo>
                  <a:pt x="10233228" y="5585981"/>
                </a:moveTo>
                <a:lnTo>
                  <a:pt x="10226867" y="5591587"/>
                </a:lnTo>
                <a:lnTo>
                  <a:pt x="10221739" y="5587643"/>
                </a:lnTo>
                <a:close/>
                <a:moveTo>
                  <a:pt x="9849416" y="5584652"/>
                </a:moveTo>
                <a:cubicBezTo>
                  <a:pt x="9861698" y="5609308"/>
                  <a:pt x="9873979" y="5584652"/>
                  <a:pt x="9886260" y="5584652"/>
                </a:cubicBezTo>
                <a:cubicBezTo>
                  <a:pt x="9873979" y="5633965"/>
                  <a:pt x="9824854" y="5621637"/>
                  <a:pt x="9800292" y="5633965"/>
                </a:cubicBezTo>
                <a:cubicBezTo>
                  <a:pt x="9812573" y="5609308"/>
                  <a:pt x="9824854" y="5596980"/>
                  <a:pt x="9849416" y="5584652"/>
                </a:cubicBezTo>
                <a:close/>
                <a:moveTo>
                  <a:pt x="10240300" y="5577718"/>
                </a:moveTo>
                <a:cubicBezTo>
                  <a:pt x="10241644" y="5576947"/>
                  <a:pt x="10242411" y="5578488"/>
                  <a:pt x="10242411" y="5584652"/>
                </a:cubicBezTo>
                <a:lnTo>
                  <a:pt x="10233228" y="5585981"/>
                </a:lnTo>
                <a:lnTo>
                  <a:pt x="10234735" y="5584652"/>
                </a:lnTo>
                <a:cubicBezTo>
                  <a:pt x="10237038" y="5581570"/>
                  <a:pt x="10238957" y="5578488"/>
                  <a:pt x="10240300" y="5577718"/>
                </a:cubicBezTo>
                <a:close/>
                <a:moveTo>
                  <a:pt x="9935384" y="5559996"/>
                </a:moveTo>
                <a:cubicBezTo>
                  <a:pt x="9935384" y="5596980"/>
                  <a:pt x="9959946" y="5596980"/>
                  <a:pt x="9947665" y="5633965"/>
                </a:cubicBezTo>
                <a:cubicBezTo>
                  <a:pt x="9935384" y="5621637"/>
                  <a:pt x="9910822" y="5584652"/>
                  <a:pt x="9935384" y="5559996"/>
                </a:cubicBezTo>
                <a:close/>
                <a:moveTo>
                  <a:pt x="11974150" y="5390461"/>
                </a:moveTo>
                <a:lnTo>
                  <a:pt x="12010884" y="5424386"/>
                </a:lnTo>
                <a:cubicBezTo>
                  <a:pt x="12010884" y="5452125"/>
                  <a:pt x="11983252" y="5424386"/>
                  <a:pt x="11974617" y="5403582"/>
                </a:cubicBezTo>
                <a:close/>
                <a:moveTo>
                  <a:pt x="11974041" y="5387402"/>
                </a:moveTo>
                <a:lnTo>
                  <a:pt x="11974150" y="5390461"/>
                </a:lnTo>
                <a:lnTo>
                  <a:pt x="11972506" y="5388943"/>
                </a:lnTo>
                <a:lnTo>
                  <a:pt x="11972144" y="5388163"/>
                </a:lnTo>
                <a:close/>
                <a:moveTo>
                  <a:pt x="5008780" y="4757940"/>
                </a:moveTo>
                <a:lnTo>
                  <a:pt x="5016327" y="4766373"/>
                </a:lnTo>
                <a:lnTo>
                  <a:pt x="5015666" y="4767142"/>
                </a:lnTo>
                <a:cubicBezTo>
                  <a:pt x="5013747" y="4767142"/>
                  <a:pt x="5012212" y="4764830"/>
                  <a:pt x="5010676" y="4761748"/>
                </a:cubicBezTo>
                <a:close/>
                <a:moveTo>
                  <a:pt x="4998396" y="4746338"/>
                </a:moveTo>
                <a:cubicBezTo>
                  <a:pt x="5001466" y="4746338"/>
                  <a:pt x="5003768" y="4748650"/>
                  <a:pt x="5005687" y="4751732"/>
                </a:cubicBezTo>
                <a:lnTo>
                  <a:pt x="5008780" y="4757940"/>
                </a:lnTo>
                <a:close/>
                <a:moveTo>
                  <a:pt x="2736041" y="2121096"/>
                </a:moveTo>
                <a:lnTo>
                  <a:pt x="2724862" y="2131229"/>
                </a:lnTo>
                <a:cubicBezTo>
                  <a:pt x="2701836" y="2148180"/>
                  <a:pt x="2677274" y="2163591"/>
                  <a:pt x="2664993" y="2194411"/>
                </a:cubicBezTo>
                <a:cubicBezTo>
                  <a:pt x="2640430" y="2194411"/>
                  <a:pt x="2640430" y="2169755"/>
                  <a:pt x="2628150" y="2169755"/>
                </a:cubicBezTo>
                <a:cubicBezTo>
                  <a:pt x="2664992" y="2169755"/>
                  <a:pt x="2681111" y="2142016"/>
                  <a:pt x="2707592" y="2128147"/>
                </a:cubicBezTo>
                <a:close/>
                <a:moveTo>
                  <a:pt x="2738378" y="2118977"/>
                </a:moveTo>
                <a:lnTo>
                  <a:pt x="2738678" y="2120442"/>
                </a:lnTo>
                <a:lnTo>
                  <a:pt x="2736041" y="2121096"/>
                </a:lnTo>
                <a:close/>
                <a:moveTo>
                  <a:pt x="6562907" y="427754"/>
                </a:moveTo>
                <a:lnTo>
                  <a:pt x="6561161" y="428403"/>
                </a:lnTo>
                <a:lnTo>
                  <a:pt x="6558766" y="428280"/>
                </a:lnTo>
                <a:close/>
                <a:moveTo>
                  <a:pt x="6546193" y="427633"/>
                </a:moveTo>
                <a:lnTo>
                  <a:pt x="6558766" y="428280"/>
                </a:lnTo>
                <a:lnTo>
                  <a:pt x="6533528" y="431486"/>
                </a:lnTo>
                <a:cubicBezTo>
                  <a:pt x="6536599" y="428404"/>
                  <a:pt x="6541204" y="427633"/>
                  <a:pt x="6546193" y="427633"/>
                </a:cubicBezTo>
                <a:close/>
                <a:moveTo>
                  <a:pt x="7294954" y="0"/>
                </a:moveTo>
                <a:cubicBezTo>
                  <a:pt x="7294954" y="24657"/>
                  <a:pt x="7307236" y="36985"/>
                  <a:pt x="7344078" y="36985"/>
                </a:cubicBezTo>
                <a:cubicBezTo>
                  <a:pt x="7344078" y="36985"/>
                  <a:pt x="7331798" y="36985"/>
                  <a:pt x="7319516" y="36985"/>
                </a:cubicBezTo>
                <a:cubicBezTo>
                  <a:pt x="7319516" y="73969"/>
                  <a:pt x="7331798" y="61641"/>
                  <a:pt x="7344078" y="73969"/>
                </a:cubicBezTo>
                <a:cubicBezTo>
                  <a:pt x="7344078" y="61641"/>
                  <a:pt x="7331798" y="49313"/>
                  <a:pt x="7368641" y="49313"/>
                </a:cubicBezTo>
                <a:cubicBezTo>
                  <a:pt x="7368641" y="61641"/>
                  <a:pt x="7344078" y="61641"/>
                  <a:pt x="7356360" y="86297"/>
                </a:cubicBezTo>
                <a:cubicBezTo>
                  <a:pt x="7319516" y="110954"/>
                  <a:pt x="7294954" y="73969"/>
                  <a:pt x="7294954" y="135610"/>
                </a:cubicBezTo>
                <a:cubicBezTo>
                  <a:pt x="7270392" y="49313"/>
                  <a:pt x="7233549" y="184923"/>
                  <a:pt x="7172144" y="147938"/>
                </a:cubicBezTo>
                <a:cubicBezTo>
                  <a:pt x="7184425" y="209579"/>
                  <a:pt x="7233549" y="110954"/>
                  <a:pt x="7245830" y="172594"/>
                </a:cubicBezTo>
                <a:cubicBezTo>
                  <a:pt x="7270392" y="160266"/>
                  <a:pt x="7282674" y="135610"/>
                  <a:pt x="7307236" y="147938"/>
                </a:cubicBezTo>
                <a:cubicBezTo>
                  <a:pt x="7307236" y="172594"/>
                  <a:pt x="7282674" y="160266"/>
                  <a:pt x="7282674" y="172594"/>
                </a:cubicBezTo>
                <a:cubicBezTo>
                  <a:pt x="7294954" y="197251"/>
                  <a:pt x="7331798" y="172594"/>
                  <a:pt x="7344078" y="172594"/>
                </a:cubicBezTo>
                <a:cubicBezTo>
                  <a:pt x="7344078" y="160266"/>
                  <a:pt x="7331798" y="160266"/>
                  <a:pt x="7331798" y="160266"/>
                </a:cubicBezTo>
                <a:cubicBezTo>
                  <a:pt x="7331798" y="147938"/>
                  <a:pt x="7380922" y="135610"/>
                  <a:pt x="7368641" y="172594"/>
                </a:cubicBezTo>
                <a:cubicBezTo>
                  <a:pt x="7380922" y="160266"/>
                  <a:pt x="7393203" y="160266"/>
                  <a:pt x="7405484" y="135610"/>
                </a:cubicBezTo>
                <a:cubicBezTo>
                  <a:pt x="7417765" y="135610"/>
                  <a:pt x="7430046" y="147938"/>
                  <a:pt x="7417765" y="172594"/>
                </a:cubicBezTo>
                <a:cubicBezTo>
                  <a:pt x="7430046" y="160266"/>
                  <a:pt x="7430046" y="135610"/>
                  <a:pt x="7417765" y="135610"/>
                </a:cubicBezTo>
                <a:cubicBezTo>
                  <a:pt x="7430046" y="110954"/>
                  <a:pt x="7442327" y="147938"/>
                  <a:pt x="7479170" y="160266"/>
                </a:cubicBezTo>
                <a:cubicBezTo>
                  <a:pt x="7430046" y="98626"/>
                  <a:pt x="7516014" y="172594"/>
                  <a:pt x="7528294" y="160266"/>
                </a:cubicBezTo>
                <a:cubicBezTo>
                  <a:pt x="7528294" y="147938"/>
                  <a:pt x="7528294" y="135610"/>
                  <a:pt x="7528294" y="123282"/>
                </a:cubicBezTo>
                <a:cubicBezTo>
                  <a:pt x="7540576" y="135610"/>
                  <a:pt x="7528294" y="160266"/>
                  <a:pt x="7552857" y="160266"/>
                </a:cubicBezTo>
                <a:cubicBezTo>
                  <a:pt x="7577419" y="110954"/>
                  <a:pt x="7663386" y="160266"/>
                  <a:pt x="7724792" y="98626"/>
                </a:cubicBezTo>
                <a:cubicBezTo>
                  <a:pt x="7724792" y="98626"/>
                  <a:pt x="7724792" y="98626"/>
                  <a:pt x="7724792" y="135610"/>
                </a:cubicBezTo>
                <a:cubicBezTo>
                  <a:pt x="7737073" y="135610"/>
                  <a:pt x="7749354" y="123282"/>
                  <a:pt x="7761635" y="123282"/>
                </a:cubicBezTo>
                <a:cubicBezTo>
                  <a:pt x="7761635" y="110954"/>
                  <a:pt x="7749354" y="98626"/>
                  <a:pt x="7737073" y="98626"/>
                </a:cubicBezTo>
                <a:cubicBezTo>
                  <a:pt x="7749354" y="86297"/>
                  <a:pt x="7761635" y="98626"/>
                  <a:pt x="7786197" y="86297"/>
                </a:cubicBezTo>
                <a:cubicBezTo>
                  <a:pt x="7773916" y="98626"/>
                  <a:pt x="7761635" y="98626"/>
                  <a:pt x="7773916" y="135610"/>
                </a:cubicBezTo>
                <a:cubicBezTo>
                  <a:pt x="7798478" y="123282"/>
                  <a:pt x="7810759" y="123282"/>
                  <a:pt x="7835322" y="135610"/>
                </a:cubicBezTo>
                <a:cubicBezTo>
                  <a:pt x="7847602" y="135610"/>
                  <a:pt x="7823040" y="123282"/>
                  <a:pt x="7835322" y="98626"/>
                </a:cubicBezTo>
                <a:cubicBezTo>
                  <a:pt x="7859884" y="123282"/>
                  <a:pt x="7884446" y="147938"/>
                  <a:pt x="7896726" y="86297"/>
                </a:cubicBezTo>
                <a:cubicBezTo>
                  <a:pt x="7933570" y="98626"/>
                  <a:pt x="7958132" y="-12328"/>
                  <a:pt x="8031818" y="12329"/>
                </a:cubicBezTo>
                <a:cubicBezTo>
                  <a:pt x="8007256" y="36985"/>
                  <a:pt x="8019538" y="24657"/>
                  <a:pt x="8031818" y="36985"/>
                </a:cubicBezTo>
                <a:cubicBezTo>
                  <a:pt x="8044100" y="24657"/>
                  <a:pt x="8056380" y="12329"/>
                  <a:pt x="8068662" y="0"/>
                </a:cubicBezTo>
                <a:cubicBezTo>
                  <a:pt x="8093224" y="12329"/>
                  <a:pt x="8080942" y="24657"/>
                  <a:pt x="8117786" y="12329"/>
                </a:cubicBezTo>
                <a:cubicBezTo>
                  <a:pt x="8117786" y="36985"/>
                  <a:pt x="8105505" y="24657"/>
                  <a:pt x="8117786" y="49313"/>
                </a:cubicBezTo>
                <a:cubicBezTo>
                  <a:pt x="8130067" y="12329"/>
                  <a:pt x="8142348" y="24657"/>
                  <a:pt x="8166910" y="0"/>
                </a:cubicBezTo>
                <a:cubicBezTo>
                  <a:pt x="8166910" y="24657"/>
                  <a:pt x="8179192" y="49313"/>
                  <a:pt x="8203754" y="12329"/>
                </a:cubicBezTo>
                <a:cubicBezTo>
                  <a:pt x="8203754" y="49313"/>
                  <a:pt x="8240596" y="24657"/>
                  <a:pt x="8240596" y="61641"/>
                </a:cubicBezTo>
                <a:cubicBezTo>
                  <a:pt x="8265158" y="73969"/>
                  <a:pt x="8252878" y="24657"/>
                  <a:pt x="8277440" y="36985"/>
                </a:cubicBezTo>
                <a:cubicBezTo>
                  <a:pt x="8277440" y="73969"/>
                  <a:pt x="8277440" y="73969"/>
                  <a:pt x="8265158" y="98626"/>
                </a:cubicBezTo>
                <a:cubicBezTo>
                  <a:pt x="8277440" y="98626"/>
                  <a:pt x="8302002" y="98626"/>
                  <a:pt x="8302002" y="98626"/>
                </a:cubicBezTo>
                <a:cubicBezTo>
                  <a:pt x="8314283" y="73969"/>
                  <a:pt x="8289721" y="86297"/>
                  <a:pt x="8289721" y="49313"/>
                </a:cubicBezTo>
                <a:cubicBezTo>
                  <a:pt x="8326564" y="49313"/>
                  <a:pt x="8424812" y="61641"/>
                  <a:pt x="8412532" y="98626"/>
                </a:cubicBezTo>
                <a:cubicBezTo>
                  <a:pt x="8424812" y="98626"/>
                  <a:pt x="8424812" y="73969"/>
                  <a:pt x="8424812" y="61641"/>
                </a:cubicBezTo>
                <a:cubicBezTo>
                  <a:pt x="8449375" y="61641"/>
                  <a:pt x="8449375" y="98626"/>
                  <a:pt x="8449375" y="123282"/>
                </a:cubicBezTo>
                <a:cubicBezTo>
                  <a:pt x="8424812" y="110954"/>
                  <a:pt x="8437094" y="147938"/>
                  <a:pt x="8400250" y="135610"/>
                </a:cubicBezTo>
                <a:cubicBezTo>
                  <a:pt x="8449375" y="184923"/>
                  <a:pt x="8473937" y="147938"/>
                  <a:pt x="8510780" y="160266"/>
                </a:cubicBezTo>
                <a:cubicBezTo>
                  <a:pt x="8510780" y="123282"/>
                  <a:pt x="8498499" y="110954"/>
                  <a:pt x="8461656" y="110954"/>
                </a:cubicBezTo>
                <a:cubicBezTo>
                  <a:pt x="8473937" y="98626"/>
                  <a:pt x="8498499" y="98626"/>
                  <a:pt x="8510780" y="86297"/>
                </a:cubicBezTo>
                <a:cubicBezTo>
                  <a:pt x="8510780" y="110954"/>
                  <a:pt x="8523061" y="110954"/>
                  <a:pt x="8523061" y="135610"/>
                </a:cubicBezTo>
                <a:cubicBezTo>
                  <a:pt x="8547624" y="135610"/>
                  <a:pt x="8547624" y="110954"/>
                  <a:pt x="8572186" y="110954"/>
                </a:cubicBezTo>
                <a:cubicBezTo>
                  <a:pt x="8572186" y="123282"/>
                  <a:pt x="8559904" y="135610"/>
                  <a:pt x="8559904" y="147938"/>
                </a:cubicBezTo>
                <a:cubicBezTo>
                  <a:pt x="8645872" y="24657"/>
                  <a:pt x="8719558" y="160266"/>
                  <a:pt x="8805526" y="73969"/>
                </a:cubicBezTo>
                <a:cubicBezTo>
                  <a:pt x="8780964" y="98626"/>
                  <a:pt x="8793244" y="123282"/>
                  <a:pt x="8768682" y="147938"/>
                </a:cubicBezTo>
                <a:cubicBezTo>
                  <a:pt x="8768682" y="160266"/>
                  <a:pt x="8780964" y="160266"/>
                  <a:pt x="8780964" y="147938"/>
                </a:cubicBezTo>
                <a:cubicBezTo>
                  <a:pt x="8768682" y="234235"/>
                  <a:pt x="8854650" y="184923"/>
                  <a:pt x="8891493" y="172594"/>
                </a:cubicBezTo>
                <a:cubicBezTo>
                  <a:pt x="8891493" y="181840"/>
                  <a:pt x="8889190" y="188775"/>
                  <a:pt x="8885353" y="194168"/>
                </a:cubicBezTo>
                <a:lnTo>
                  <a:pt x="8880414" y="198135"/>
                </a:lnTo>
                <a:lnTo>
                  <a:pt x="8879212" y="197251"/>
                </a:lnTo>
                <a:lnTo>
                  <a:pt x="8879169" y="199135"/>
                </a:lnTo>
                <a:lnTo>
                  <a:pt x="8870001" y="206497"/>
                </a:lnTo>
                <a:cubicBezTo>
                  <a:pt x="8857720" y="212661"/>
                  <a:pt x="8842369" y="215743"/>
                  <a:pt x="8830088" y="221907"/>
                </a:cubicBezTo>
                <a:cubicBezTo>
                  <a:pt x="8839299" y="240399"/>
                  <a:pt x="8869234" y="251957"/>
                  <a:pt x="8878444" y="230575"/>
                </a:cubicBezTo>
                <a:lnTo>
                  <a:pt x="8879169" y="199135"/>
                </a:lnTo>
                <a:lnTo>
                  <a:pt x="8880414" y="198135"/>
                </a:lnTo>
                <a:lnTo>
                  <a:pt x="8895715" y="209386"/>
                </a:lnTo>
                <a:cubicBezTo>
                  <a:pt x="8910683" y="215743"/>
                  <a:pt x="8922197" y="206497"/>
                  <a:pt x="8940618" y="197251"/>
                </a:cubicBezTo>
                <a:cubicBezTo>
                  <a:pt x="8952898" y="221907"/>
                  <a:pt x="8903774" y="209579"/>
                  <a:pt x="8903774" y="234235"/>
                </a:cubicBezTo>
                <a:cubicBezTo>
                  <a:pt x="8916056" y="271220"/>
                  <a:pt x="8989742" y="246563"/>
                  <a:pt x="9002023" y="246563"/>
                </a:cubicBezTo>
                <a:cubicBezTo>
                  <a:pt x="9014304" y="246563"/>
                  <a:pt x="9038866" y="246563"/>
                  <a:pt x="9026585" y="246563"/>
                </a:cubicBezTo>
                <a:cubicBezTo>
                  <a:pt x="9063428" y="234235"/>
                  <a:pt x="9087990" y="271220"/>
                  <a:pt x="9100272" y="283548"/>
                </a:cubicBezTo>
                <a:cubicBezTo>
                  <a:pt x="9112552" y="283548"/>
                  <a:pt x="9124834" y="246563"/>
                  <a:pt x="9137114" y="246563"/>
                </a:cubicBezTo>
                <a:cubicBezTo>
                  <a:pt x="9186239" y="258892"/>
                  <a:pt x="9296768" y="271220"/>
                  <a:pt x="9370455" y="209579"/>
                </a:cubicBezTo>
                <a:cubicBezTo>
                  <a:pt x="9370455" y="221907"/>
                  <a:pt x="9370455" y="246563"/>
                  <a:pt x="9382736" y="246563"/>
                </a:cubicBezTo>
                <a:cubicBezTo>
                  <a:pt x="9370455" y="271220"/>
                  <a:pt x="9358174" y="221907"/>
                  <a:pt x="9345892" y="234235"/>
                </a:cubicBezTo>
                <a:cubicBezTo>
                  <a:pt x="9345892" y="283548"/>
                  <a:pt x="9407298" y="283548"/>
                  <a:pt x="9431860" y="271220"/>
                </a:cubicBezTo>
                <a:cubicBezTo>
                  <a:pt x="9419579" y="258892"/>
                  <a:pt x="9407298" y="258892"/>
                  <a:pt x="9419579" y="246563"/>
                </a:cubicBezTo>
                <a:cubicBezTo>
                  <a:pt x="9444142" y="258892"/>
                  <a:pt x="9505546" y="320532"/>
                  <a:pt x="9530108" y="246563"/>
                </a:cubicBezTo>
                <a:cubicBezTo>
                  <a:pt x="9542390" y="246563"/>
                  <a:pt x="9542390" y="271220"/>
                  <a:pt x="9542390" y="283548"/>
                </a:cubicBezTo>
                <a:cubicBezTo>
                  <a:pt x="9566952" y="271220"/>
                  <a:pt x="9566952" y="283548"/>
                  <a:pt x="9591514" y="271220"/>
                </a:cubicBezTo>
                <a:cubicBezTo>
                  <a:pt x="9591514" y="258892"/>
                  <a:pt x="9579233" y="246563"/>
                  <a:pt x="9579233" y="246563"/>
                </a:cubicBezTo>
                <a:cubicBezTo>
                  <a:pt x="9603795" y="209579"/>
                  <a:pt x="9628358" y="271220"/>
                  <a:pt x="9665200" y="234235"/>
                </a:cubicBezTo>
                <a:cubicBezTo>
                  <a:pt x="9665200" y="271220"/>
                  <a:pt x="9689762" y="258892"/>
                  <a:pt x="9702044" y="283548"/>
                </a:cubicBezTo>
                <a:cubicBezTo>
                  <a:pt x="9788011" y="234235"/>
                  <a:pt x="9947665" y="234235"/>
                  <a:pt x="10058195" y="258892"/>
                </a:cubicBezTo>
                <a:cubicBezTo>
                  <a:pt x="10107319" y="197251"/>
                  <a:pt x="10156443" y="258892"/>
                  <a:pt x="10217848" y="221907"/>
                </a:cubicBezTo>
                <a:cubicBezTo>
                  <a:pt x="10230130" y="234235"/>
                  <a:pt x="10254692" y="234235"/>
                  <a:pt x="10254692" y="271220"/>
                </a:cubicBezTo>
                <a:cubicBezTo>
                  <a:pt x="10266973" y="258892"/>
                  <a:pt x="10266973" y="246563"/>
                  <a:pt x="10291535" y="258892"/>
                </a:cubicBezTo>
                <a:cubicBezTo>
                  <a:pt x="10316097" y="258892"/>
                  <a:pt x="10279254" y="246563"/>
                  <a:pt x="10291535" y="221907"/>
                </a:cubicBezTo>
                <a:cubicBezTo>
                  <a:pt x="10352940" y="234235"/>
                  <a:pt x="10365221" y="160266"/>
                  <a:pt x="10414346" y="147938"/>
                </a:cubicBezTo>
                <a:cubicBezTo>
                  <a:pt x="10414346" y="209579"/>
                  <a:pt x="10377502" y="184923"/>
                  <a:pt x="10352940" y="221907"/>
                </a:cubicBezTo>
                <a:cubicBezTo>
                  <a:pt x="10377502" y="234235"/>
                  <a:pt x="10414346" y="258892"/>
                  <a:pt x="10438908" y="234235"/>
                </a:cubicBezTo>
                <a:cubicBezTo>
                  <a:pt x="10438908" y="246563"/>
                  <a:pt x="10438908" y="258892"/>
                  <a:pt x="10438908" y="271220"/>
                </a:cubicBezTo>
                <a:cubicBezTo>
                  <a:pt x="10463470" y="234235"/>
                  <a:pt x="10500313" y="246563"/>
                  <a:pt x="10537156" y="258892"/>
                </a:cubicBezTo>
                <a:cubicBezTo>
                  <a:pt x="10549438" y="246563"/>
                  <a:pt x="10537156" y="246563"/>
                  <a:pt x="10537156" y="221907"/>
                </a:cubicBezTo>
                <a:cubicBezTo>
                  <a:pt x="10635405" y="258892"/>
                  <a:pt x="10733654" y="209579"/>
                  <a:pt x="10856464" y="246563"/>
                </a:cubicBezTo>
                <a:cubicBezTo>
                  <a:pt x="10856464" y="234235"/>
                  <a:pt x="10856464" y="221907"/>
                  <a:pt x="10856464" y="209579"/>
                </a:cubicBezTo>
                <a:cubicBezTo>
                  <a:pt x="10905588" y="209579"/>
                  <a:pt x="10905588" y="209579"/>
                  <a:pt x="10930150" y="209579"/>
                </a:cubicBezTo>
                <a:cubicBezTo>
                  <a:pt x="10905588" y="172594"/>
                  <a:pt x="10979275" y="209579"/>
                  <a:pt x="10979275" y="234235"/>
                </a:cubicBezTo>
                <a:cubicBezTo>
                  <a:pt x="10991556" y="234235"/>
                  <a:pt x="10991556" y="197251"/>
                  <a:pt x="10991556" y="197251"/>
                </a:cubicBezTo>
                <a:cubicBezTo>
                  <a:pt x="11028399" y="197251"/>
                  <a:pt x="10991556" y="234235"/>
                  <a:pt x="11016118" y="246563"/>
                </a:cubicBezTo>
                <a:cubicBezTo>
                  <a:pt x="11040680" y="209579"/>
                  <a:pt x="11065242" y="234235"/>
                  <a:pt x="11102086" y="209579"/>
                </a:cubicBezTo>
                <a:cubicBezTo>
                  <a:pt x="11114366" y="221907"/>
                  <a:pt x="11077523" y="221907"/>
                  <a:pt x="11065242" y="234235"/>
                </a:cubicBezTo>
                <a:cubicBezTo>
                  <a:pt x="11065242" y="271220"/>
                  <a:pt x="11102086" y="258892"/>
                  <a:pt x="11126648" y="258892"/>
                </a:cubicBezTo>
                <a:cubicBezTo>
                  <a:pt x="11138929" y="258892"/>
                  <a:pt x="11126648" y="221907"/>
                  <a:pt x="11138929" y="209579"/>
                </a:cubicBezTo>
                <a:cubicBezTo>
                  <a:pt x="11163491" y="209579"/>
                  <a:pt x="11163491" y="258892"/>
                  <a:pt x="11200334" y="246563"/>
                </a:cubicBezTo>
                <a:cubicBezTo>
                  <a:pt x="11212615" y="234235"/>
                  <a:pt x="11188053" y="221907"/>
                  <a:pt x="11200334" y="209579"/>
                </a:cubicBezTo>
                <a:cubicBezTo>
                  <a:pt x="11224896" y="258892"/>
                  <a:pt x="11286302" y="234235"/>
                  <a:pt x="11335426" y="258892"/>
                </a:cubicBezTo>
                <a:cubicBezTo>
                  <a:pt x="11323145" y="271220"/>
                  <a:pt x="11310864" y="258892"/>
                  <a:pt x="11310864" y="271220"/>
                </a:cubicBezTo>
                <a:cubicBezTo>
                  <a:pt x="11310864" y="295876"/>
                  <a:pt x="11335426" y="258892"/>
                  <a:pt x="11347707" y="271220"/>
                </a:cubicBezTo>
                <a:cubicBezTo>
                  <a:pt x="11335426" y="258892"/>
                  <a:pt x="11335426" y="246563"/>
                  <a:pt x="11335426" y="246563"/>
                </a:cubicBezTo>
                <a:cubicBezTo>
                  <a:pt x="11347707" y="246563"/>
                  <a:pt x="11372269" y="246563"/>
                  <a:pt x="11409112" y="258892"/>
                </a:cubicBezTo>
                <a:cubicBezTo>
                  <a:pt x="11421393" y="283548"/>
                  <a:pt x="11384550" y="295876"/>
                  <a:pt x="11409112" y="320532"/>
                </a:cubicBezTo>
                <a:cubicBezTo>
                  <a:pt x="11409112" y="308204"/>
                  <a:pt x="11409112" y="271220"/>
                  <a:pt x="11445955" y="295876"/>
                </a:cubicBezTo>
                <a:cubicBezTo>
                  <a:pt x="11433674" y="320532"/>
                  <a:pt x="11409112" y="320532"/>
                  <a:pt x="11421393" y="357517"/>
                </a:cubicBezTo>
                <a:cubicBezTo>
                  <a:pt x="11421393" y="357517"/>
                  <a:pt x="11433674" y="369845"/>
                  <a:pt x="11433674" y="369845"/>
                </a:cubicBezTo>
                <a:cubicBezTo>
                  <a:pt x="11458236" y="369845"/>
                  <a:pt x="11421393" y="320532"/>
                  <a:pt x="11458236" y="332860"/>
                </a:cubicBezTo>
                <a:cubicBezTo>
                  <a:pt x="11445955" y="394501"/>
                  <a:pt x="11482798" y="382173"/>
                  <a:pt x="11507361" y="394501"/>
                </a:cubicBezTo>
                <a:cubicBezTo>
                  <a:pt x="11507361" y="406829"/>
                  <a:pt x="11482798" y="394501"/>
                  <a:pt x="11470518" y="406829"/>
                </a:cubicBezTo>
                <a:cubicBezTo>
                  <a:pt x="11470518" y="431486"/>
                  <a:pt x="11482798" y="431486"/>
                  <a:pt x="11507361" y="431486"/>
                </a:cubicBezTo>
                <a:cubicBezTo>
                  <a:pt x="11531923" y="443814"/>
                  <a:pt x="11470518" y="431486"/>
                  <a:pt x="11470518" y="443814"/>
                </a:cubicBezTo>
                <a:cubicBezTo>
                  <a:pt x="11507361" y="468470"/>
                  <a:pt x="11605609" y="468470"/>
                  <a:pt x="11630171" y="394501"/>
                </a:cubicBezTo>
                <a:cubicBezTo>
                  <a:pt x="11654734" y="406829"/>
                  <a:pt x="11667014" y="419157"/>
                  <a:pt x="11679296" y="394501"/>
                </a:cubicBezTo>
                <a:cubicBezTo>
                  <a:pt x="11716139" y="443814"/>
                  <a:pt x="11789825" y="382173"/>
                  <a:pt x="11814388" y="406829"/>
                </a:cubicBezTo>
                <a:cubicBezTo>
                  <a:pt x="11814388" y="419157"/>
                  <a:pt x="11789825" y="419157"/>
                  <a:pt x="11789825" y="431486"/>
                </a:cubicBezTo>
                <a:cubicBezTo>
                  <a:pt x="11789825" y="456142"/>
                  <a:pt x="11802106" y="456142"/>
                  <a:pt x="11802106" y="480798"/>
                </a:cubicBezTo>
                <a:cubicBezTo>
                  <a:pt x="11888074" y="480798"/>
                  <a:pt x="11998603" y="530111"/>
                  <a:pt x="12072290" y="493126"/>
                </a:cubicBezTo>
                <a:cubicBezTo>
                  <a:pt x="12133695" y="530111"/>
                  <a:pt x="12158257" y="505455"/>
                  <a:pt x="12231944" y="542439"/>
                </a:cubicBezTo>
                <a:cubicBezTo>
                  <a:pt x="12133695" y="542439"/>
                  <a:pt x="11986322" y="517783"/>
                  <a:pt x="11875793" y="505455"/>
                </a:cubicBezTo>
                <a:cubicBezTo>
                  <a:pt x="11851231" y="505455"/>
                  <a:pt x="11802106" y="554767"/>
                  <a:pt x="11789825" y="480798"/>
                </a:cubicBezTo>
                <a:cubicBezTo>
                  <a:pt x="11765263" y="480798"/>
                  <a:pt x="11728420" y="468470"/>
                  <a:pt x="11728420" y="493126"/>
                </a:cubicBezTo>
                <a:cubicBezTo>
                  <a:pt x="11703858" y="493126"/>
                  <a:pt x="11703858" y="456142"/>
                  <a:pt x="11679296" y="468470"/>
                </a:cubicBezTo>
                <a:cubicBezTo>
                  <a:pt x="11679296" y="468470"/>
                  <a:pt x="11679296" y="480798"/>
                  <a:pt x="11667014" y="480798"/>
                </a:cubicBezTo>
                <a:cubicBezTo>
                  <a:pt x="11654734" y="480798"/>
                  <a:pt x="11679296" y="517783"/>
                  <a:pt x="11667014" y="530111"/>
                </a:cubicBezTo>
                <a:cubicBezTo>
                  <a:pt x="11642452" y="530111"/>
                  <a:pt x="11642452" y="456142"/>
                  <a:pt x="11630171" y="505455"/>
                </a:cubicBezTo>
                <a:cubicBezTo>
                  <a:pt x="11556485" y="456142"/>
                  <a:pt x="11458236" y="468470"/>
                  <a:pt x="11335426" y="468470"/>
                </a:cubicBezTo>
                <a:cubicBezTo>
                  <a:pt x="11310864" y="419157"/>
                  <a:pt x="11237177" y="443814"/>
                  <a:pt x="11200334" y="443814"/>
                </a:cubicBezTo>
                <a:cubicBezTo>
                  <a:pt x="11200334" y="468470"/>
                  <a:pt x="11249458" y="431486"/>
                  <a:pt x="11237177" y="468470"/>
                </a:cubicBezTo>
                <a:cubicBezTo>
                  <a:pt x="11212615" y="468470"/>
                  <a:pt x="11200334" y="480798"/>
                  <a:pt x="11188053" y="480798"/>
                </a:cubicBezTo>
                <a:cubicBezTo>
                  <a:pt x="11212615" y="406829"/>
                  <a:pt x="11114366" y="443814"/>
                  <a:pt x="11089804" y="443814"/>
                </a:cubicBezTo>
                <a:cubicBezTo>
                  <a:pt x="11089804" y="468470"/>
                  <a:pt x="11114366" y="468470"/>
                  <a:pt x="11138929" y="468470"/>
                </a:cubicBezTo>
                <a:cubicBezTo>
                  <a:pt x="11065242" y="542439"/>
                  <a:pt x="10979275" y="443814"/>
                  <a:pt x="10893307" y="468470"/>
                </a:cubicBezTo>
                <a:cubicBezTo>
                  <a:pt x="10893307" y="443814"/>
                  <a:pt x="10868745" y="456142"/>
                  <a:pt x="10868745" y="443814"/>
                </a:cubicBezTo>
                <a:cubicBezTo>
                  <a:pt x="10807340" y="493126"/>
                  <a:pt x="10733654" y="431486"/>
                  <a:pt x="10672248" y="456142"/>
                </a:cubicBezTo>
                <a:cubicBezTo>
                  <a:pt x="10574000" y="419157"/>
                  <a:pt x="10524875" y="443814"/>
                  <a:pt x="10414346" y="468470"/>
                </a:cubicBezTo>
                <a:cubicBezTo>
                  <a:pt x="10426627" y="468470"/>
                  <a:pt x="10426627" y="480798"/>
                  <a:pt x="10426627" y="505455"/>
                </a:cubicBezTo>
                <a:cubicBezTo>
                  <a:pt x="10438908" y="456142"/>
                  <a:pt x="10451189" y="505455"/>
                  <a:pt x="10463470" y="517783"/>
                </a:cubicBezTo>
                <a:cubicBezTo>
                  <a:pt x="10475751" y="517783"/>
                  <a:pt x="10475751" y="517783"/>
                  <a:pt x="10488032" y="517783"/>
                </a:cubicBezTo>
                <a:cubicBezTo>
                  <a:pt x="10475751" y="493126"/>
                  <a:pt x="10451189" y="493126"/>
                  <a:pt x="10451189" y="468470"/>
                </a:cubicBezTo>
                <a:cubicBezTo>
                  <a:pt x="10463470" y="468470"/>
                  <a:pt x="10475751" y="493126"/>
                  <a:pt x="10500313" y="480798"/>
                </a:cubicBezTo>
                <a:cubicBezTo>
                  <a:pt x="10512594" y="517783"/>
                  <a:pt x="10488032" y="530111"/>
                  <a:pt x="10524875" y="530111"/>
                </a:cubicBezTo>
                <a:cubicBezTo>
                  <a:pt x="10512594" y="542439"/>
                  <a:pt x="10512594" y="567095"/>
                  <a:pt x="10488032" y="567095"/>
                </a:cubicBezTo>
                <a:cubicBezTo>
                  <a:pt x="10488032" y="628736"/>
                  <a:pt x="10647686" y="579423"/>
                  <a:pt x="10574000" y="579423"/>
                </a:cubicBezTo>
                <a:cubicBezTo>
                  <a:pt x="10586280" y="554767"/>
                  <a:pt x="10647686" y="591752"/>
                  <a:pt x="10635405" y="554767"/>
                </a:cubicBezTo>
                <a:cubicBezTo>
                  <a:pt x="10684529" y="530111"/>
                  <a:pt x="10696810" y="579423"/>
                  <a:pt x="10733654" y="579423"/>
                </a:cubicBezTo>
                <a:cubicBezTo>
                  <a:pt x="10770496" y="567095"/>
                  <a:pt x="10782778" y="530111"/>
                  <a:pt x="10807340" y="517783"/>
                </a:cubicBezTo>
                <a:cubicBezTo>
                  <a:pt x="10807340" y="517783"/>
                  <a:pt x="10807340" y="542439"/>
                  <a:pt x="10807340" y="542439"/>
                </a:cubicBezTo>
                <a:cubicBezTo>
                  <a:pt x="10819621" y="530111"/>
                  <a:pt x="10856464" y="480798"/>
                  <a:pt x="10868745" y="542439"/>
                </a:cubicBezTo>
                <a:cubicBezTo>
                  <a:pt x="10844183" y="530111"/>
                  <a:pt x="10819621" y="542439"/>
                  <a:pt x="10819621" y="579423"/>
                </a:cubicBezTo>
                <a:cubicBezTo>
                  <a:pt x="10856464" y="530111"/>
                  <a:pt x="10954712" y="604080"/>
                  <a:pt x="11028399" y="567095"/>
                </a:cubicBezTo>
                <a:cubicBezTo>
                  <a:pt x="11040680" y="567095"/>
                  <a:pt x="11040680" y="579423"/>
                  <a:pt x="11040680" y="591752"/>
                </a:cubicBezTo>
                <a:cubicBezTo>
                  <a:pt x="11126648" y="554767"/>
                  <a:pt x="11224896" y="628736"/>
                  <a:pt x="11286302" y="591752"/>
                </a:cubicBezTo>
                <a:cubicBezTo>
                  <a:pt x="11286302" y="591752"/>
                  <a:pt x="11286302" y="591752"/>
                  <a:pt x="11286302" y="616408"/>
                </a:cubicBezTo>
                <a:cubicBezTo>
                  <a:pt x="11310864" y="579423"/>
                  <a:pt x="11323145" y="591752"/>
                  <a:pt x="11359988" y="604080"/>
                </a:cubicBezTo>
                <a:cubicBezTo>
                  <a:pt x="11323145" y="616408"/>
                  <a:pt x="11347707" y="641064"/>
                  <a:pt x="11298582" y="641064"/>
                </a:cubicBezTo>
                <a:cubicBezTo>
                  <a:pt x="11347707" y="653392"/>
                  <a:pt x="11384550" y="628736"/>
                  <a:pt x="11409112" y="678049"/>
                </a:cubicBezTo>
                <a:cubicBezTo>
                  <a:pt x="11409112" y="665720"/>
                  <a:pt x="11409112" y="653392"/>
                  <a:pt x="11409112" y="641064"/>
                </a:cubicBezTo>
                <a:cubicBezTo>
                  <a:pt x="11421393" y="628736"/>
                  <a:pt x="11458236" y="665720"/>
                  <a:pt x="11470518" y="678049"/>
                </a:cubicBezTo>
                <a:cubicBezTo>
                  <a:pt x="11470518" y="665720"/>
                  <a:pt x="11519642" y="653392"/>
                  <a:pt x="11495080" y="641064"/>
                </a:cubicBezTo>
                <a:cubicBezTo>
                  <a:pt x="11544204" y="641064"/>
                  <a:pt x="11605609" y="628736"/>
                  <a:pt x="11654734" y="628736"/>
                </a:cubicBezTo>
                <a:cubicBezTo>
                  <a:pt x="11654734" y="678049"/>
                  <a:pt x="11630171" y="665720"/>
                  <a:pt x="11642452" y="702705"/>
                </a:cubicBezTo>
                <a:cubicBezTo>
                  <a:pt x="11581047" y="690377"/>
                  <a:pt x="11544204" y="665720"/>
                  <a:pt x="11507361" y="727361"/>
                </a:cubicBezTo>
                <a:cubicBezTo>
                  <a:pt x="11495080" y="727361"/>
                  <a:pt x="11495080" y="702705"/>
                  <a:pt x="11495080" y="690377"/>
                </a:cubicBezTo>
                <a:cubicBezTo>
                  <a:pt x="11482798" y="702705"/>
                  <a:pt x="11495080" y="715033"/>
                  <a:pt x="11482798" y="715033"/>
                </a:cubicBezTo>
                <a:cubicBezTo>
                  <a:pt x="11495080" y="739689"/>
                  <a:pt x="11568766" y="764346"/>
                  <a:pt x="11581047" y="715033"/>
                </a:cubicBezTo>
                <a:cubicBezTo>
                  <a:pt x="11605609" y="727361"/>
                  <a:pt x="11630171" y="727361"/>
                  <a:pt x="11642452" y="739689"/>
                </a:cubicBezTo>
                <a:cubicBezTo>
                  <a:pt x="11642452" y="789002"/>
                  <a:pt x="11642452" y="813658"/>
                  <a:pt x="11605609" y="825986"/>
                </a:cubicBezTo>
                <a:cubicBezTo>
                  <a:pt x="11605609" y="801330"/>
                  <a:pt x="11617890" y="813658"/>
                  <a:pt x="11617890" y="789002"/>
                </a:cubicBezTo>
                <a:cubicBezTo>
                  <a:pt x="11630171" y="764346"/>
                  <a:pt x="11605609" y="776674"/>
                  <a:pt x="11605609" y="752018"/>
                </a:cubicBezTo>
                <a:cubicBezTo>
                  <a:pt x="11593328" y="764346"/>
                  <a:pt x="11544204" y="764346"/>
                  <a:pt x="11568766" y="789002"/>
                </a:cubicBezTo>
                <a:cubicBezTo>
                  <a:pt x="11544204" y="813658"/>
                  <a:pt x="11556485" y="776674"/>
                  <a:pt x="11531923" y="752018"/>
                </a:cubicBezTo>
                <a:cubicBezTo>
                  <a:pt x="11519642" y="776674"/>
                  <a:pt x="11519642" y="789002"/>
                  <a:pt x="11507361" y="764346"/>
                </a:cubicBezTo>
                <a:cubicBezTo>
                  <a:pt x="11495080" y="776674"/>
                  <a:pt x="11495080" y="789002"/>
                  <a:pt x="11482798" y="801330"/>
                </a:cubicBezTo>
                <a:cubicBezTo>
                  <a:pt x="11433674" y="789002"/>
                  <a:pt x="11372269" y="801330"/>
                  <a:pt x="11286302" y="801330"/>
                </a:cubicBezTo>
                <a:cubicBezTo>
                  <a:pt x="11286302" y="801330"/>
                  <a:pt x="11298582" y="789002"/>
                  <a:pt x="11298582" y="789002"/>
                </a:cubicBezTo>
                <a:cubicBezTo>
                  <a:pt x="11274020" y="801330"/>
                  <a:pt x="11249458" y="801330"/>
                  <a:pt x="11200334" y="801330"/>
                </a:cubicBezTo>
                <a:cubicBezTo>
                  <a:pt x="11200334" y="825986"/>
                  <a:pt x="11200334" y="838315"/>
                  <a:pt x="11200334" y="838315"/>
                </a:cubicBezTo>
                <a:cubicBezTo>
                  <a:pt x="11163491" y="838315"/>
                  <a:pt x="11077523" y="862971"/>
                  <a:pt x="11028399" y="875299"/>
                </a:cubicBezTo>
                <a:cubicBezTo>
                  <a:pt x="11040680" y="825986"/>
                  <a:pt x="10979275" y="887627"/>
                  <a:pt x="10966994" y="825986"/>
                </a:cubicBezTo>
                <a:cubicBezTo>
                  <a:pt x="10954712" y="850643"/>
                  <a:pt x="10930150" y="850643"/>
                  <a:pt x="10917870" y="875299"/>
                </a:cubicBezTo>
                <a:cubicBezTo>
                  <a:pt x="10893307" y="875299"/>
                  <a:pt x="10930150" y="862971"/>
                  <a:pt x="10917870" y="825986"/>
                </a:cubicBezTo>
                <a:cubicBezTo>
                  <a:pt x="10893307" y="838315"/>
                  <a:pt x="10856464" y="887627"/>
                  <a:pt x="10831902" y="875299"/>
                </a:cubicBezTo>
                <a:cubicBezTo>
                  <a:pt x="10831902" y="862971"/>
                  <a:pt x="10831902" y="838315"/>
                  <a:pt x="10831902" y="838315"/>
                </a:cubicBezTo>
                <a:cubicBezTo>
                  <a:pt x="10807340" y="838315"/>
                  <a:pt x="10795059" y="875299"/>
                  <a:pt x="10782778" y="875299"/>
                </a:cubicBezTo>
                <a:cubicBezTo>
                  <a:pt x="10782778" y="875299"/>
                  <a:pt x="10782778" y="850643"/>
                  <a:pt x="10782778" y="850643"/>
                </a:cubicBezTo>
                <a:cubicBezTo>
                  <a:pt x="10770496" y="850643"/>
                  <a:pt x="10758216" y="875299"/>
                  <a:pt x="10745934" y="875299"/>
                </a:cubicBezTo>
                <a:cubicBezTo>
                  <a:pt x="10721372" y="875299"/>
                  <a:pt x="10709091" y="825986"/>
                  <a:pt x="10684529" y="838315"/>
                </a:cubicBezTo>
                <a:cubicBezTo>
                  <a:pt x="10659967" y="838315"/>
                  <a:pt x="10647686" y="875299"/>
                  <a:pt x="10623124" y="887627"/>
                </a:cubicBezTo>
                <a:cubicBezTo>
                  <a:pt x="10586280" y="887627"/>
                  <a:pt x="10561718" y="838315"/>
                  <a:pt x="10524875" y="875299"/>
                </a:cubicBezTo>
                <a:cubicBezTo>
                  <a:pt x="10512594" y="875299"/>
                  <a:pt x="10500313" y="850643"/>
                  <a:pt x="10488032" y="850643"/>
                </a:cubicBezTo>
                <a:cubicBezTo>
                  <a:pt x="10426627" y="875299"/>
                  <a:pt x="10352940" y="875299"/>
                  <a:pt x="10279254" y="899955"/>
                </a:cubicBezTo>
                <a:cubicBezTo>
                  <a:pt x="10279254" y="924612"/>
                  <a:pt x="10242411" y="986252"/>
                  <a:pt x="10279254" y="986252"/>
                </a:cubicBezTo>
                <a:cubicBezTo>
                  <a:pt x="10230130" y="986252"/>
                  <a:pt x="10144162" y="1010909"/>
                  <a:pt x="10193286" y="1060221"/>
                </a:cubicBezTo>
                <a:cubicBezTo>
                  <a:pt x="10205568" y="1072549"/>
                  <a:pt x="10230130" y="1047893"/>
                  <a:pt x="10230130" y="1047893"/>
                </a:cubicBezTo>
                <a:cubicBezTo>
                  <a:pt x="10279254" y="1060221"/>
                  <a:pt x="10340659" y="1072549"/>
                  <a:pt x="10389784" y="1023237"/>
                </a:cubicBezTo>
                <a:cubicBezTo>
                  <a:pt x="10549438" y="1047893"/>
                  <a:pt x="10696810" y="1010909"/>
                  <a:pt x="10844183" y="1060221"/>
                </a:cubicBezTo>
                <a:cubicBezTo>
                  <a:pt x="10831902" y="1158846"/>
                  <a:pt x="10954712" y="1121862"/>
                  <a:pt x="10991556" y="1097206"/>
                </a:cubicBezTo>
                <a:cubicBezTo>
                  <a:pt x="11114366" y="1109534"/>
                  <a:pt x="11237177" y="1084878"/>
                  <a:pt x="11359988" y="1072549"/>
                </a:cubicBezTo>
                <a:cubicBezTo>
                  <a:pt x="11372269" y="1084878"/>
                  <a:pt x="11372269" y="1097206"/>
                  <a:pt x="11359988" y="1109534"/>
                </a:cubicBezTo>
                <a:cubicBezTo>
                  <a:pt x="11384550" y="1109534"/>
                  <a:pt x="11384550" y="1097206"/>
                  <a:pt x="11384550" y="1072549"/>
                </a:cubicBezTo>
                <a:cubicBezTo>
                  <a:pt x="11409112" y="1109534"/>
                  <a:pt x="11495080" y="1072549"/>
                  <a:pt x="11495080" y="1134190"/>
                </a:cubicBezTo>
                <a:cubicBezTo>
                  <a:pt x="11507361" y="1121862"/>
                  <a:pt x="11507361" y="1097206"/>
                  <a:pt x="11544204" y="1109534"/>
                </a:cubicBezTo>
                <a:cubicBezTo>
                  <a:pt x="11531923" y="1134190"/>
                  <a:pt x="11531923" y="1121862"/>
                  <a:pt x="11544204" y="1158846"/>
                </a:cubicBezTo>
                <a:cubicBezTo>
                  <a:pt x="11507361" y="1158846"/>
                  <a:pt x="11507361" y="1134190"/>
                  <a:pt x="11495080" y="1183503"/>
                </a:cubicBezTo>
                <a:cubicBezTo>
                  <a:pt x="11531923" y="1195831"/>
                  <a:pt x="11568766" y="1220487"/>
                  <a:pt x="11605609" y="1220487"/>
                </a:cubicBezTo>
                <a:cubicBezTo>
                  <a:pt x="11605609" y="1208159"/>
                  <a:pt x="11642452" y="1171175"/>
                  <a:pt x="11617890" y="1171175"/>
                </a:cubicBezTo>
                <a:cubicBezTo>
                  <a:pt x="11630171" y="1146518"/>
                  <a:pt x="11642452" y="1208159"/>
                  <a:pt x="11654734" y="1220487"/>
                </a:cubicBezTo>
                <a:cubicBezTo>
                  <a:pt x="11703858" y="1220487"/>
                  <a:pt x="11740701" y="1269800"/>
                  <a:pt x="11777544" y="1220487"/>
                </a:cubicBezTo>
                <a:cubicBezTo>
                  <a:pt x="11802106" y="1269800"/>
                  <a:pt x="11863512" y="1257472"/>
                  <a:pt x="11851231" y="1319112"/>
                </a:cubicBezTo>
                <a:cubicBezTo>
                  <a:pt x="11875793" y="1319112"/>
                  <a:pt x="11851231" y="1294456"/>
                  <a:pt x="11851231" y="1282128"/>
                </a:cubicBezTo>
                <a:cubicBezTo>
                  <a:pt x="11912636" y="1269800"/>
                  <a:pt x="11851231" y="1319112"/>
                  <a:pt x="11888074" y="1331441"/>
                </a:cubicBezTo>
                <a:cubicBezTo>
                  <a:pt x="11814388" y="1356097"/>
                  <a:pt x="11789825" y="1232815"/>
                  <a:pt x="11728420" y="1294456"/>
                </a:cubicBezTo>
                <a:cubicBezTo>
                  <a:pt x="11740701" y="1282128"/>
                  <a:pt x="11740701" y="1282128"/>
                  <a:pt x="11728420" y="1269800"/>
                </a:cubicBezTo>
                <a:cubicBezTo>
                  <a:pt x="11703858" y="1306784"/>
                  <a:pt x="11654734" y="1208159"/>
                  <a:pt x="11654734" y="1282128"/>
                </a:cubicBezTo>
                <a:cubicBezTo>
                  <a:pt x="11605609" y="1245144"/>
                  <a:pt x="11556485" y="1220487"/>
                  <a:pt x="11495080" y="1245144"/>
                </a:cubicBezTo>
                <a:cubicBezTo>
                  <a:pt x="11495080" y="1220487"/>
                  <a:pt x="11482798" y="1220487"/>
                  <a:pt x="11482798" y="1195831"/>
                </a:cubicBezTo>
                <a:cubicBezTo>
                  <a:pt x="11409112" y="1208159"/>
                  <a:pt x="11359988" y="1158846"/>
                  <a:pt x="11298582" y="1146518"/>
                </a:cubicBezTo>
                <a:cubicBezTo>
                  <a:pt x="11163491" y="1208159"/>
                  <a:pt x="11040680" y="1084878"/>
                  <a:pt x="10905588" y="1146518"/>
                </a:cubicBezTo>
                <a:cubicBezTo>
                  <a:pt x="10917870" y="1220487"/>
                  <a:pt x="10930150" y="1269800"/>
                  <a:pt x="10893307" y="1319112"/>
                </a:cubicBezTo>
                <a:cubicBezTo>
                  <a:pt x="10893307" y="1331441"/>
                  <a:pt x="10905588" y="1331441"/>
                  <a:pt x="10905588" y="1343769"/>
                </a:cubicBezTo>
                <a:cubicBezTo>
                  <a:pt x="10930150" y="1331441"/>
                  <a:pt x="10954712" y="1306784"/>
                  <a:pt x="10966994" y="1343769"/>
                </a:cubicBezTo>
                <a:cubicBezTo>
                  <a:pt x="10930150" y="1319112"/>
                  <a:pt x="10905588" y="1356097"/>
                  <a:pt x="10868745" y="1368425"/>
                </a:cubicBezTo>
                <a:cubicBezTo>
                  <a:pt x="10868745" y="1405409"/>
                  <a:pt x="10856464" y="1417738"/>
                  <a:pt x="10831902" y="1442394"/>
                </a:cubicBezTo>
                <a:cubicBezTo>
                  <a:pt x="10831902" y="1467050"/>
                  <a:pt x="10856464" y="1467050"/>
                  <a:pt x="10868745" y="1491707"/>
                </a:cubicBezTo>
                <a:cubicBezTo>
                  <a:pt x="10844183" y="1504035"/>
                  <a:pt x="10819621" y="1491707"/>
                  <a:pt x="10795059" y="1516363"/>
                </a:cubicBezTo>
                <a:cubicBezTo>
                  <a:pt x="10893307" y="1528691"/>
                  <a:pt x="10954712" y="1516363"/>
                  <a:pt x="11052961" y="1565675"/>
                </a:cubicBezTo>
                <a:cubicBezTo>
                  <a:pt x="11052961" y="1541019"/>
                  <a:pt x="11052961" y="1528691"/>
                  <a:pt x="11040680" y="1528691"/>
                </a:cubicBezTo>
                <a:cubicBezTo>
                  <a:pt x="11052961" y="1516363"/>
                  <a:pt x="11089804" y="1528691"/>
                  <a:pt x="11102086" y="1553347"/>
                </a:cubicBezTo>
                <a:cubicBezTo>
                  <a:pt x="11138929" y="1491707"/>
                  <a:pt x="11175772" y="1541019"/>
                  <a:pt x="11224896" y="1491707"/>
                </a:cubicBezTo>
                <a:cubicBezTo>
                  <a:pt x="11224896" y="1454722"/>
                  <a:pt x="11200334" y="1442394"/>
                  <a:pt x="11163491" y="1442394"/>
                </a:cubicBezTo>
                <a:cubicBezTo>
                  <a:pt x="11163491" y="1430066"/>
                  <a:pt x="11163491" y="1405409"/>
                  <a:pt x="11151210" y="1393081"/>
                </a:cubicBezTo>
                <a:cubicBezTo>
                  <a:pt x="11151210" y="1356097"/>
                  <a:pt x="11175772" y="1417738"/>
                  <a:pt x="11175772" y="1380753"/>
                </a:cubicBezTo>
                <a:cubicBezTo>
                  <a:pt x="11163491" y="1417738"/>
                  <a:pt x="11200334" y="1442394"/>
                  <a:pt x="11224896" y="1454722"/>
                </a:cubicBezTo>
                <a:cubicBezTo>
                  <a:pt x="11237177" y="1454722"/>
                  <a:pt x="11237177" y="1430066"/>
                  <a:pt x="11237177" y="1430066"/>
                </a:cubicBezTo>
                <a:cubicBezTo>
                  <a:pt x="11224896" y="1393081"/>
                  <a:pt x="11212615" y="1417738"/>
                  <a:pt x="11188053" y="1405409"/>
                </a:cubicBezTo>
                <a:cubicBezTo>
                  <a:pt x="11200334" y="1356097"/>
                  <a:pt x="11224896" y="1430066"/>
                  <a:pt x="11237177" y="1380753"/>
                </a:cubicBezTo>
                <a:cubicBezTo>
                  <a:pt x="11224896" y="1331441"/>
                  <a:pt x="11175772" y="1343769"/>
                  <a:pt x="11163491" y="1331441"/>
                </a:cubicBezTo>
                <a:cubicBezTo>
                  <a:pt x="11200334" y="1306784"/>
                  <a:pt x="11298582" y="1356097"/>
                  <a:pt x="11347707" y="1343769"/>
                </a:cubicBezTo>
                <a:cubicBezTo>
                  <a:pt x="11396831" y="1393081"/>
                  <a:pt x="11482798" y="1343769"/>
                  <a:pt x="11458236" y="1479378"/>
                </a:cubicBezTo>
                <a:cubicBezTo>
                  <a:pt x="11421393" y="1504035"/>
                  <a:pt x="11409112" y="1553347"/>
                  <a:pt x="11347707" y="1541019"/>
                </a:cubicBezTo>
                <a:cubicBezTo>
                  <a:pt x="11384550" y="1627316"/>
                  <a:pt x="11458236" y="1504035"/>
                  <a:pt x="11482798" y="1516363"/>
                </a:cubicBezTo>
                <a:cubicBezTo>
                  <a:pt x="11495080" y="1553347"/>
                  <a:pt x="11445955" y="1516363"/>
                  <a:pt x="11458236" y="1565675"/>
                </a:cubicBezTo>
                <a:cubicBezTo>
                  <a:pt x="11445955" y="1553347"/>
                  <a:pt x="11421393" y="1553347"/>
                  <a:pt x="11421393" y="1590332"/>
                </a:cubicBezTo>
                <a:cubicBezTo>
                  <a:pt x="11421393" y="1590332"/>
                  <a:pt x="11470518" y="1602660"/>
                  <a:pt x="11470518" y="1553347"/>
                </a:cubicBezTo>
                <a:cubicBezTo>
                  <a:pt x="11507361" y="1578004"/>
                  <a:pt x="11531923" y="1590332"/>
                  <a:pt x="11556485" y="1578004"/>
                </a:cubicBezTo>
                <a:cubicBezTo>
                  <a:pt x="11556485" y="1602660"/>
                  <a:pt x="11531923" y="1602660"/>
                  <a:pt x="11531923" y="1627316"/>
                </a:cubicBezTo>
                <a:cubicBezTo>
                  <a:pt x="11531923" y="1639644"/>
                  <a:pt x="11544204" y="1639644"/>
                  <a:pt x="11556485" y="1639644"/>
                </a:cubicBezTo>
                <a:cubicBezTo>
                  <a:pt x="11531923" y="1651972"/>
                  <a:pt x="11531923" y="1701285"/>
                  <a:pt x="11507361" y="1725941"/>
                </a:cubicBezTo>
                <a:cubicBezTo>
                  <a:pt x="11531923" y="1738269"/>
                  <a:pt x="11544204" y="1750598"/>
                  <a:pt x="11531923" y="1787582"/>
                </a:cubicBezTo>
                <a:cubicBezTo>
                  <a:pt x="11507361" y="1787582"/>
                  <a:pt x="11531923" y="1762926"/>
                  <a:pt x="11495080" y="1787582"/>
                </a:cubicBezTo>
                <a:cubicBezTo>
                  <a:pt x="11495080" y="1824567"/>
                  <a:pt x="11544204" y="1812238"/>
                  <a:pt x="11556485" y="1799910"/>
                </a:cubicBezTo>
                <a:cubicBezTo>
                  <a:pt x="11556485" y="1812238"/>
                  <a:pt x="11556485" y="1812238"/>
                  <a:pt x="11556485" y="1824567"/>
                </a:cubicBezTo>
                <a:cubicBezTo>
                  <a:pt x="11630171" y="1824567"/>
                  <a:pt x="11667014" y="1861551"/>
                  <a:pt x="11716139" y="1799910"/>
                </a:cubicBezTo>
                <a:cubicBezTo>
                  <a:pt x="11716139" y="1762926"/>
                  <a:pt x="11691577" y="1775254"/>
                  <a:pt x="11679296" y="1738269"/>
                </a:cubicBezTo>
                <a:cubicBezTo>
                  <a:pt x="11679296" y="1713613"/>
                  <a:pt x="11703858" y="1725941"/>
                  <a:pt x="11703858" y="1701285"/>
                </a:cubicBezTo>
                <a:cubicBezTo>
                  <a:pt x="11752982" y="1688957"/>
                  <a:pt x="11802106" y="1775254"/>
                  <a:pt x="11826668" y="1688957"/>
                </a:cubicBezTo>
                <a:cubicBezTo>
                  <a:pt x="11851231" y="1676629"/>
                  <a:pt x="11875793" y="1725941"/>
                  <a:pt x="11888074" y="1713613"/>
                </a:cubicBezTo>
                <a:cubicBezTo>
                  <a:pt x="11875793" y="1787582"/>
                  <a:pt x="11974041" y="1639644"/>
                  <a:pt x="12047728" y="1651972"/>
                </a:cubicBezTo>
                <a:cubicBezTo>
                  <a:pt x="12035447" y="1639644"/>
                  <a:pt x="12035447" y="1639644"/>
                  <a:pt x="12035447" y="1627316"/>
                </a:cubicBezTo>
                <a:cubicBezTo>
                  <a:pt x="11912636" y="1627316"/>
                  <a:pt x="11814388" y="1614988"/>
                  <a:pt x="11691577" y="1602660"/>
                </a:cubicBezTo>
                <a:cubicBezTo>
                  <a:pt x="11728420" y="1578004"/>
                  <a:pt x="11802106" y="1602660"/>
                  <a:pt x="11838950" y="1553347"/>
                </a:cubicBezTo>
                <a:cubicBezTo>
                  <a:pt x="11875793" y="1553347"/>
                  <a:pt x="11838950" y="1565675"/>
                  <a:pt x="11851231" y="1590332"/>
                </a:cubicBezTo>
                <a:cubicBezTo>
                  <a:pt x="11974041" y="1590332"/>
                  <a:pt x="12072290" y="1553347"/>
                  <a:pt x="12170538" y="1553347"/>
                </a:cubicBezTo>
                <a:cubicBezTo>
                  <a:pt x="12195100" y="1491707"/>
                  <a:pt x="12268787" y="1491707"/>
                  <a:pt x="12293349" y="1491707"/>
                </a:cubicBezTo>
                <a:cubicBezTo>
                  <a:pt x="12379316" y="1516363"/>
                  <a:pt x="12489846" y="1430066"/>
                  <a:pt x="12538970" y="1479378"/>
                </a:cubicBezTo>
                <a:cubicBezTo>
                  <a:pt x="12612657" y="1417738"/>
                  <a:pt x="12710905" y="1504035"/>
                  <a:pt x="12784592" y="1491707"/>
                </a:cubicBezTo>
                <a:cubicBezTo>
                  <a:pt x="12784592" y="1541019"/>
                  <a:pt x="12760030" y="1553347"/>
                  <a:pt x="12760030" y="1590332"/>
                </a:cubicBezTo>
                <a:cubicBezTo>
                  <a:pt x="12686343" y="1602660"/>
                  <a:pt x="12624938" y="1578004"/>
                  <a:pt x="12600376" y="1627316"/>
                </a:cubicBezTo>
                <a:cubicBezTo>
                  <a:pt x="12698624" y="1651972"/>
                  <a:pt x="12735468" y="1750598"/>
                  <a:pt x="12821435" y="1762926"/>
                </a:cubicBezTo>
                <a:cubicBezTo>
                  <a:pt x="12833716" y="1775254"/>
                  <a:pt x="12821435" y="1799910"/>
                  <a:pt x="12845997" y="1799910"/>
                </a:cubicBezTo>
                <a:cubicBezTo>
                  <a:pt x="12845997" y="1836895"/>
                  <a:pt x="12821435" y="1861551"/>
                  <a:pt x="12809154" y="1873879"/>
                </a:cubicBezTo>
                <a:cubicBezTo>
                  <a:pt x="12833716" y="1873879"/>
                  <a:pt x="12858278" y="1898535"/>
                  <a:pt x="12919684" y="1910863"/>
                </a:cubicBezTo>
                <a:cubicBezTo>
                  <a:pt x="12882840" y="1923192"/>
                  <a:pt x="12931965" y="1947848"/>
                  <a:pt x="12895121" y="1947848"/>
                </a:cubicBezTo>
                <a:cubicBezTo>
                  <a:pt x="12895121" y="1972504"/>
                  <a:pt x="12944246" y="1960176"/>
                  <a:pt x="12944246" y="1935520"/>
                </a:cubicBezTo>
                <a:cubicBezTo>
                  <a:pt x="12968808" y="1947848"/>
                  <a:pt x="12968808" y="1972504"/>
                  <a:pt x="12993370" y="1972504"/>
                </a:cubicBezTo>
                <a:cubicBezTo>
                  <a:pt x="12993370" y="1997161"/>
                  <a:pt x="13030213" y="2009489"/>
                  <a:pt x="13005651" y="2021817"/>
                </a:cubicBezTo>
                <a:cubicBezTo>
                  <a:pt x="13017932" y="2034145"/>
                  <a:pt x="13030213" y="2009489"/>
                  <a:pt x="13042494" y="2021817"/>
                </a:cubicBezTo>
                <a:cubicBezTo>
                  <a:pt x="13042494" y="2046473"/>
                  <a:pt x="13030213" y="2034145"/>
                  <a:pt x="13030213" y="2071129"/>
                </a:cubicBezTo>
                <a:cubicBezTo>
                  <a:pt x="12993370" y="2046473"/>
                  <a:pt x="12981089" y="1972504"/>
                  <a:pt x="12931965" y="1960176"/>
                </a:cubicBezTo>
                <a:cubicBezTo>
                  <a:pt x="12931965" y="1997161"/>
                  <a:pt x="12981089" y="1972504"/>
                  <a:pt x="12968808" y="2021817"/>
                </a:cubicBezTo>
                <a:cubicBezTo>
                  <a:pt x="12956527" y="2009489"/>
                  <a:pt x="12956527" y="2034145"/>
                  <a:pt x="12944246" y="2034145"/>
                </a:cubicBezTo>
                <a:cubicBezTo>
                  <a:pt x="12981089" y="2120442"/>
                  <a:pt x="13042494" y="2157427"/>
                  <a:pt x="13103900" y="2132770"/>
                </a:cubicBezTo>
                <a:cubicBezTo>
                  <a:pt x="13140743" y="2169755"/>
                  <a:pt x="13116181" y="2169755"/>
                  <a:pt x="13116181" y="2231396"/>
                </a:cubicBezTo>
                <a:cubicBezTo>
                  <a:pt x="13116181" y="2231396"/>
                  <a:pt x="13116181" y="2231396"/>
                  <a:pt x="13091618" y="2231396"/>
                </a:cubicBezTo>
                <a:cubicBezTo>
                  <a:pt x="13103900" y="2243724"/>
                  <a:pt x="13103900" y="2256052"/>
                  <a:pt x="13079337" y="2256052"/>
                </a:cubicBezTo>
                <a:cubicBezTo>
                  <a:pt x="13091618" y="2317692"/>
                  <a:pt x="13116181" y="2342349"/>
                  <a:pt x="13140743" y="2379333"/>
                </a:cubicBezTo>
                <a:cubicBezTo>
                  <a:pt x="13128462" y="2440974"/>
                  <a:pt x="13238991" y="2625896"/>
                  <a:pt x="13116181" y="2625896"/>
                </a:cubicBezTo>
                <a:cubicBezTo>
                  <a:pt x="13116181" y="2650553"/>
                  <a:pt x="13067056" y="2675209"/>
                  <a:pt x="13079337" y="2687537"/>
                </a:cubicBezTo>
                <a:cubicBezTo>
                  <a:pt x="13017932" y="2712193"/>
                  <a:pt x="12968808" y="2749178"/>
                  <a:pt x="12931965" y="2810818"/>
                </a:cubicBezTo>
                <a:cubicBezTo>
                  <a:pt x="12858278" y="2798491"/>
                  <a:pt x="12858278" y="2958756"/>
                  <a:pt x="12772311" y="2921772"/>
                </a:cubicBezTo>
                <a:cubicBezTo>
                  <a:pt x="12772311" y="2921772"/>
                  <a:pt x="12772311" y="2921772"/>
                  <a:pt x="12772311" y="2884787"/>
                </a:cubicBezTo>
                <a:cubicBezTo>
                  <a:pt x="12686343" y="2909444"/>
                  <a:pt x="12637219" y="2773834"/>
                  <a:pt x="12526689" y="2823147"/>
                </a:cubicBezTo>
                <a:cubicBezTo>
                  <a:pt x="12551252" y="2897115"/>
                  <a:pt x="12637219" y="2884787"/>
                  <a:pt x="12637219" y="2995741"/>
                </a:cubicBezTo>
                <a:cubicBezTo>
                  <a:pt x="12624938" y="2995741"/>
                  <a:pt x="12612657" y="2983412"/>
                  <a:pt x="12612657" y="2995741"/>
                </a:cubicBezTo>
                <a:cubicBezTo>
                  <a:pt x="12600376" y="3032725"/>
                  <a:pt x="12637219" y="3020397"/>
                  <a:pt x="12637219" y="3032725"/>
                </a:cubicBezTo>
                <a:cubicBezTo>
                  <a:pt x="12637219" y="3057381"/>
                  <a:pt x="12624938" y="3057381"/>
                  <a:pt x="12612657" y="3045053"/>
                </a:cubicBezTo>
                <a:cubicBezTo>
                  <a:pt x="12637219" y="3119022"/>
                  <a:pt x="12563532" y="3131350"/>
                  <a:pt x="12575814" y="3217647"/>
                </a:cubicBezTo>
                <a:cubicBezTo>
                  <a:pt x="12551252" y="3205319"/>
                  <a:pt x="12526689" y="3192991"/>
                  <a:pt x="12526689" y="3242304"/>
                </a:cubicBezTo>
                <a:cubicBezTo>
                  <a:pt x="12502127" y="3229975"/>
                  <a:pt x="12465284" y="3229975"/>
                  <a:pt x="12465284" y="3291616"/>
                </a:cubicBezTo>
                <a:cubicBezTo>
                  <a:pt x="12379316" y="3279288"/>
                  <a:pt x="12367035" y="3119022"/>
                  <a:pt x="12293349" y="3131350"/>
                </a:cubicBezTo>
                <a:cubicBezTo>
                  <a:pt x="12281068" y="3119022"/>
                  <a:pt x="12281068" y="3094366"/>
                  <a:pt x="12268787" y="3082038"/>
                </a:cubicBezTo>
                <a:cubicBezTo>
                  <a:pt x="12268787" y="3069710"/>
                  <a:pt x="12281068" y="3069710"/>
                  <a:pt x="12293349" y="3069710"/>
                </a:cubicBezTo>
                <a:cubicBezTo>
                  <a:pt x="12268787" y="2995741"/>
                  <a:pt x="12182819" y="3020397"/>
                  <a:pt x="12170538" y="2958756"/>
                </a:cubicBezTo>
                <a:cubicBezTo>
                  <a:pt x="12121414" y="2983412"/>
                  <a:pt x="12084571" y="2995741"/>
                  <a:pt x="12035447" y="2971084"/>
                </a:cubicBezTo>
                <a:cubicBezTo>
                  <a:pt x="12023166" y="3020397"/>
                  <a:pt x="12084571" y="2983412"/>
                  <a:pt x="12060009" y="3020397"/>
                </a:cubicBezTo>
                <a:cubicBezTo>
                  <a:pt x="12060009" y="3008069"/>
                  <a:pt x="12072290" y="3008069"/>
                  <a:pt x="12084571" y="3008069"/>
                </a:cubicBezTo>
                <a:cubicBezTo>
                  <a:pt x="12096852" y="3020397"/>
                  <a:pt x="12084571" y="3057381"/>
                  <a:pt x="12109133" y="3057381"/>
                </a:cubicBezTo>
                <a:cubicBezTo>
                  <a:pt x="12109133" y="3082038"/>
                  <a:pt x="12084571" y="3057381"/>
                  <a:pt x="12084571" y="3057381"/>
                </a:cubicBezTo>
                <a:cubicBezTo>
                  <a:pt x="12084571" y="3082038"/>
                  <a:pt x="12096852" y="3106694"/>
                  <a:pt x="12084571" y="3131350"/>
                </a:cubicBezTo>
                <a:cubicBezTo>
                  <a:pt x="12121414" y="3131350"/>
                  <a:pt x="12109133" y="3082038"/>
                  <a:pt x="12133695" y="3082038"/>
                </a:cubicBezTo>
                <a:cubicBezTo>
                  <a:pt x="12158257" y="3094366"/>
                  <a:pt x="12121414" y="3156007"/>
                  <a:pt x="12158257" y="3143678"/>
                </a:cubicBezTo>
                <a:cubicBezTo>
                  <a:pt x="12170538" y="3168335"/>
                  <a:pt x="12158257" y="3168335"/>
                  <a:pt x="12145976" y="3168335"/>
                </a:cubicBezTo>
                <a:cubicBezTo>
                  <a:pt x="12145976" y="3168335"/>
                  <a:pt x="12145976" y="3180663"/>
                  <a:pt x="12145976" y="3192991"/>
                </a:cubicBezTo>
                <a:cubicBezTo>
                  <a:pt x="12158257" y="3180663"/>
                  <a:pt x="12158257" y="3180663"/>
                  <a:pt x="12182819" y="3180663"/>
                </a:cubicBezTo>
                <a:cubicBezTo>
                  <a:pt x="12170538" y="3205319"/>
                  <a:pt x="12182819" y="3205319"/>
                  <a:pt x="12182819" y="3217647"/>
                </a:cubicBezTo>
                <a:cubicBezTo>
                  <a:pt x="12170538" y="3254632"/>
                  <a:pt x="12195100" y="3316273"/>
                  <a:pt x="12231944" y="3303944"/>
                </a:cubicBezTo>
                <a:cubicBezTo>
                  <a:pt x="12207382" y="3340929"/>
                  <a:pt x="12244225" y="3377913"/>
                  <a:pt x="12256506" y="3390241"/>
                </a:cubicBezTo>
                <a:cubicBezTo>
                  <a:pt x="12256506" y="3402570"/>
                  <a:pt x="12244225" y="3414898"/>
                  <a:pt x="12244225" y="3402570"/>
                </a:cubicBezTo>
                <a:cubicBezTo>
                  <a:pt x="12256506" y="3538179"/>
                  <a:pt x="12403879" y="3488867"/>
                  <a:pt x="12514408" y="3501195"/>
                </a:cubicBezTo>
                <a:cubicBezTo>
                  <a:pt x="12514408" y="3488867"/>
                  <a:pt x="12502127" y="3488867"/>
                  <a:pt x="12502127" y="3476538"/>
                </a:cubicBezTo>
                <a:cubicBezTo>
                  <a:pt x="12514408" y="3488867"/>
                  <a:pt x="12551252" y="3488867"/>
                  <a:pt x="12588095" y="3501195"/>
                </a:cubicBezTo>
                <a:cubicBezTo>
                  <a:pt x="12588095" y="3501195"/>
                  <a:pt x="12588095" y="3488867"/>
                  <a:pt x="12588095" y="3476538"/>
                </a:cubicBezTo>
                <a:cubicBezTo>
                  <a:pt x="12723186" y="3451882"/>
                  <a:pt x="12821435" y="3402570"/>
                  <a:pt x="12968808" y="3402570"/>
                </a:cubicBezTo>
                <a:cubicBezTo>
                  <a:pt x="12981089" y="3402570"/>
                  <a:pt x="12981089" y="3390241"/>
                  <a:pt x="12981089" y="3377913"/>
                </a:cubicBezTo>
                <a:cubicBezTo>
                  <a:pt x="13091618" y="3365585"/>
                  <a:pt x="13140743" y="3303944"/>
                  <a:pt x="13251272" y="3303944"/>
                </a:cubicBezTo>
                <a:cubicBezTo>
                  <a:pt x="13251272" y="3279288"/>
                  <a:pt x="13238991" y="3279288"/>
                  <a:pt x="13226710" y="3266960"/>
                </a:cubicBezTo>
                <a:cubicBezTo>
                  <a:pt x="13238991" y="3242304"/>
                  <a:pt x="13275834" y="3266960"/>
                  <a:pt x="13275834" y="3229975"/>
                </a:cubicBezTo>
                <a:cubicBezTo>
                  <a:pt x="13288116" y="3242304"/>
                  <a:pt x="13312678" y="3254632"/>
                  <a:pt x="13337240" y="3242304"/>
                </a:cubicBezTo>
                <a:cubicBezTo>
                  <a:pt x="13337240" y="3229975"/>
                  <a:pt x="13337240" y="3217647"/>
                  <a:pt x="13324959" y="3217647"/>
                </a:cubicBezTo>
                <a:cubicBezTo>
                  <a:pt x="13386364" y="3242304"/>
                  <a:pt x="13595142" y="3229975"/>
                  <a:pt x="13644266" y="3377913"/>
                </a:cubicBezTo>
                <a:cubicBezTo>
                  <a:pt x="13717952" y="3340929"/>
                  <a:pt x="13717952" y="3217647"/>
                  <a:pt x="13779358" y="3168335"/>
                </a:cubicBezTo>
                <a:cubicBezTo>
                  <a:pt x="13828482" y="3205319"/>
                  <a:pt x="13828482" y="3279288"/>
                  <a:pt x="13865326" y="3303944"/>
                </a:cubicBezTo>
                <a:cubicBezTo>
                  <a:pt x="13840764" y="3328601"/>
                  <a:pt x="13853044" y="3402570"/>
                  <a:pt x="13877606" y="3402570"/>
                </a:cubicBezTo>
                <a:cubicBezTo>
                  <a:pt x="13840764" y="3451882"/>
                  <a:pt x="13742516" y="3439554"/>
                  <a:pt x="13693390" y="3464210"/>
                </a:cubicBezTo>
                <a:cubicBezTo>
                  <a:pt x="13693390" y="3562836"/>
                  <a:pt x="13779358" y="3538179"/>
                  <a:pt x="13754796" y="3661461"/>
                </a:cubicBezTo>
                <a:cubicBezTo>
                  <a:pt x="13742516" y="3673789"/>
                  <a:pt x="13730234" y="3686117"/>
                  <a:pt x="13717952" y="3710773"/>
                </a:cubicBezTo>
                <a:cubicBezTo>
                  <a:pt x="13730234" y="3723101"/>
                  <a:pt x="13742516" y="3735430"/>
                  <a:pt x="13742516" y="3747758"/>
                </a:cubicBezTo>
                <a:cubicBezTo>
                  <a:pt x="13730234" y="3784742"/>
                  <a:pt x="13705672" y="3797070"/>
                  <a:pt x="13705672" y="3846383"/>
                </a:cubicBezTo>
                <a:cubicBezTo>
                  <a:pt x="13619704" y="3834055"/>
                  <a:pt x="13619704" y="3945008"/>
                  <a:pt x="13533737" y="3945008"/>
                </a:cubicBezTo>
                <a:cubicBezTo>
                  <a:pt x="13521456" y="4055962"/>
                  <a:pt x="13582861" y="4129930"/>
                  <a:pt x="13607423" y="4228556"/>
                </a:cubicBezTo>
                <a:cubicBezTo>
                  <a:pt x="13631985" y="4240884"/>
                  <a:pt x="13607423" y="4203899"/>
                  <a:pt x="13631985" y="4216228"/>
                </a:cubicBezTo>
                <a:cubicBezTo>
                  <a:pt x="13668829" y="4277868"/>
                  <a:pt x="13693390" y="4302525"/>
                  <a:pt x="13693390" y="4388822"/>
                </a:cubicBezTo>
                <a:cubicBezTo>
                  <a:pt x="13730234" y="4425806"/>
                  <a:pt x="13803920" y="4438134"/>
                  <a:pt x="13828482" y="4499775"/>
                </a:cubicBezTo>
                <a:cubicBezTo>
                  <a:pt x="13754796" y="4499775"/>
                  <a:pt x="13681110" y="4475119"/>
                  <a:pt x="13619704" y="4450462"/>
                </a:cubicBezTo>
                <a:cubicBezTo>
                  <a:pt x="13595142" y="4438134"/>
                  <a:pt x="13607423" y="4462791"/>
                  <a:pt x="13595142" y="4462791"/>
                </a:cubicBezTo>
                <a:cubicBezTo>
                  <a:pt x="13595142" y="4512103"/>
                  <a:pt x="13595142" y="4512103"/>
                  <a:pt x="13582861" y="4524431"/>
                </a:cubicBezTo>
                <a:cubicBezTo>
                  <a:pt x="13582861" y="4561416"/>
                  <a:pt x="13631985" y="4561416"/>
                  <a:pt x="13595142" y="4610728"/>
                </a:cubicBezTo>
                <a:cubicBezTo>
                  <a:pt x="13631985" y="4598400"/>
                  <a:pt x="13631985" y="4610728"/>
                  <a:pt x="13644266" y="4635385"/>
                </a:cubicBezTo>
                <a:cubicBezTo>
                  <a:pt x="13668829" y="4635385"/>
                  <a:pt x="13681110" y="4610728"/>
                  <a:pt x="13705672" y="4598400"/>
                </a:cubicBezTo>
                <a:cubicBezTo>
                  <a:pt x="13717952" y="4623056"/>
                  <a:pt x="13705672" y="4635385"/>
                  <a:pt x="13705672" y="4647713"/>
                </a:cubicBezTo>
                <a:cubicBezTo>
                  <a:pt x="13767078" y="4709354"/>
                  <a:pt x="13828482" y="4758666"/>
                  <a:pt x="13865326" y="4844963"/>
                </a:cubicBezTo>
                <a:cubicBezTo>
                  <a:pt x="13889888" y="4844963"/>
                  <a:pt x="13902168" y="4844963"/>
                  <a:pt x="13914450" y="4857291"/>
                </a:cubicBezTo>
                <a:cubicBezTo>
                  <a:pt x="13853044" y="4955917"/>
                  <a:pt x="13791640" y="4758666"/>
                  <a:pt x="13705672" y="4770994"/>
                </a:cubicBezTo>
                <a:cubicBezTo>
                  <a:pt x="13693390" y="4795651"/>
                  <a:pt x="13717952" y="4832635"/>
                  <a:pt x="13693390" y="4844963"/>
                </a:cubicBezTo>
                <a:cubicBezTo>
                  <a:pt x="13681110" y="4844963"/>
                  <a:pt x="13656548" y="4783322"/>
                  <a:pt x="13656548" y="4844963"/>
                </a:cubicBezTo>
                <a:cubicBezTo>
                  <a:pt x="13631985" y="4844963"/>
                  <a:pt x="13631985" y="4807979"/>
                  <a:pt x="13607423" y="4807979"/>
                </a:cubicBezTo>
                <a:cubicBezTo>
                  <a:pt x="13619704" y="4783322"/>
                  <a:pt x="13631985" y="4820307"/>
                  <a:pt x="13644266" y="4807979"/>
                </a:cubicBezTo>
                <a:cubicBezTo>
                  <a:pt x="13644266" y="4770994"/>
                  <a:pt x="13607423" y="4783322"/>
                  <a:pt x="13582861" y="4783322"/>
                </a:cubicBezTo>
                <a:cubicBezTo>
                  <a:pt x="13558299" y="4721682"/>
                  <a:pt x="13570580" y="4672369"/>
                  <a:pt x="13546018" y="4610728"/>
                </a:cubicBezTo>
                <a:cubicBezTo>
                  <a:pt x="13546018" y="4598400"/>
                  <a:pt x="13570580" y="4598400"/>
                  <a:pt x="13570580" y="4573744"/>
                </a:cubicBezTo>
                <a:cubicBezTo>
                  <a:pt x="13546018" y="4549088"/>
                  <a:pt x="13509175" y="4586072"/>
                  <a:pt x="13496894" y="4610728"/>
                </a:cubicBezTo>
                <a:cubicBezTo>
                  <a:pt x="13472332" y="4573744"/>
                  <a:pt x="13410926" y="4586072"/>
                  <a:pt x="13398645" y="4524431"/>
                </a:cubicBezTo>
                <a:cubicBezTo>
                  <a:pt x="13386364" y="4462791"/>
                  <a:pt x="13423207" y="4425806"/>
                  <a:pt x="13423207" y="4376493"/>
                </a:cubicBezTo>
                <a:cubicBezTo>
                  <a:pt x="13410926" y="4339509"/>
                  <a:pt x="13374083" y="4339509"/>
                  <a:pt x="13349521" y="4327181"/>
                </a:cubicBezTo>
                <a:cubicBezTo>
                  <a:pt x="13337240" y="4203899"/>
                  <a:pt x="13189867" y="4240884"/>
                  <a:pt x="13153024" y="4117602"/>
                </a:cubicBezTo>
                <a:cubicBezTo>
                  <a:pt x="13079337" y="4092946"/>
                  <a:pt x="12993370" y="4068290"/>
                  <a:pt x="12919684" y="4080618"/>
                </a:cubicBezTo>
                <a:cubicBezTo>
                  <a:pt x="12907402" y="4055962"/>
                  <a:pt x="12931965" y="4068290"/>
                  <a:pt x="12931965" y="4043633"/>
                </a:cubicBezTo>
                <a:cubicBezTo>
                  <a:pt x="12882840" y="4018977"/>
                  <a:pt x="12784592" y="4043633"/>
                  <a:pt x="12772311" y="3957336"/>
                </a:cubicBezTo>
                <a:cubicBezTo>
                  <a:pt x="12710905" y="3957336"/>
                  <a:pt x="12661781" y="3920352"/>
                  <a:pt x="12612657" y="3883367"/>
                </a:cubicBezTo>
                <a:cubicBezTo>
                  <a:pt x="12612657" y="3846383"/>
                  <a:pt x="12637219" y="3846383"/>
                  <a:pt x="12649500" y="3846383"/>
                </a:cubicBezTo>
                <a:cubicBezTo>
                  <a:pt x="12649500" y="3784742"/>
                  <a:pt x="12612657" y="3784742"/>
                  <a:pt x="12588095" y="3760086"/>
                </a:cubicBezTo>
                <a:cubicBezTo>
                  <a:pt x="12526689" y="3809399"/>
                  <a:pt x="12453003" y="3686117"/>
                  <a:pt x="12379316" y="3723101"/>
                </a:cubicBezTo>
                <a:cubicBezTo>
                  <a:pt x="12391598" y="3809399"/>
                  <a:pt x="12453003" y="3871039"/>
                  <a:pt x="12465284" y="3945008"/>
                </a:cubicBezTo>
                <a:cubicBezTo>
                  <a:pt x="12465284" y="3945008"/>
                  <a:pt x="12453003" y="4006649"/>
                  <a:pt x="12477565" y="3994321"/>
                </a:cubicBezTo>
                <a:cubicBezTo>
                  <a:pt x="12477565" y="4006649"/>
                  <a:pt x="12465284" y="4018977"/>
                  <a:pt x="12453003" y="4006649"/>
                </a:cubicBezTo>
                <a:cubicBezTo>
                  <a:pt x="12453003" y="4031305"/>
                  <a:pt x="12465284" y="4031305"/>
                  <a:pt x="12477565" y="4031305"/>
                </a:cubicBezTo>
                <a:cubicBezTo>
                  <a:pt x="12465284" y="4080618"/>
                  <a:pt x="12514408" y="4117602"/>
                  <a:pt x="12502127" y="4154587"/>
                </a:cubicBezTo>
                <a:cubicBezTo>
                  <a:pt x="12551252" y="4203899"/>
                  <a:pt x="12575814" y="4302525"/>
                  <a:pt x="12624938" y="4339509"/>
                </a:cubicBezTo>
                <a:cubicBezTo>
                  <a:pt x="12686343" y="4573744"/>
                  <a:pt x="12735468" y="4684697"/>
                  <a:pt x="12760030" y="4894276"/>
                </a:cubicBezTo>
                <a:cubicBezTo>
                  <a:pt x="12760030" y="4918932"/>
                  <a:pt x="12784592" y="4906604"/>
                  <a:pt x="12784592" y="4918932"/>
                </a:cubicBezTo>
                <a:cubicBezTo>
                  <a:pt x="12772311" y="4943588"/>
                  <a:pt x="12784592" y="4980573"/>
                  <a:pt x="12760030" y="4980573"/>
                </a:cubicBezTo>
                <a:cubicBezTo>
                  <a:pt x="12760030" y="4992901"/>
                  <a:pt x="12784592" y="4980573"/>
                  <a:pt x="12784592" y="4992901"/>
                </a:cubicBezTo>
                <a:cubicBezTo>
                  <a:pt x="12747748" y="5054542"/>
                  <a:pt x="12760030" y="5103854"/>
                  <a:pt x="12760030" y="5177823"/>
                </a:cubicBezTo>
                <a:cubicBezTo>
                  <a:pt x="12760030" y="5190151"/>
                  <a:pt x="12747748" y="5190151"/>
                  <a:pt x="12735468" y="5190151"/>
                </a:cubicBezTo>
                <a:cubicBezTo>
                  <a:pt x="12772311" y="5276448"/>
                  <a:pt x="12710905" y="5313433"/>
                  <a:pt x="12735468" y="5412058"/>
                </a:cubicBezTo>
                <a:cubicBezTo>
                  <a:pt x="12575814" y="5399730"/>
                  <a:pt x="12514408" y="5646293"/>
                  <a:pt x="12367035" y="5633965"/>
                </a:cubicBezTo>
                <a:cubicBezTo>
                  <a:pt x="12367035" y="5584652"/>
                  <a:pt x="12342473" y="5572324"/>
                  <a:pt x="12317911" y="5547668"/>
                </a:cubicBezTo>
                <a:cubicBezTo>
                  <a:pt x="12391598" y="5473699"/>
                  <a:pt x="12489846" y="5424386"/>
                  <a:pt x="12551252" y="5338089"/>
                </a:cubicBezTo>
                <a:cubicBezTo>
                  <a:pt x="12551252" y="5301105"/>
                  <a:pt x="12538970" y="5288777"/>
                  <a:pt x="12526689" y="5288777"/>
                </a:cubicBezTo>
                <a:cubicBezTo>
                  <a:pt x="12514408" y="5276448"/>
                  <a:pt x="12538970" y="5325761"/>
                  <a:pt x="12514408" y="5313433"/>
                </a:cubicBezTo>
                <a:cubicBezTo>
                  <a:pt x="12514408" y="5202480"/>
                  <a:pt x="12403879" y="5288777"/>
                  <a:pt x="12342473" y="5301105"/>
                </a:cubicBezTo>
                <a:cubicBezTo>
                  <a:pt x="12330192" y="5288777"/>
                  <a:pt x="12330192" y="5264120"/>
                  <a:pt x="12317911" y="5264120"/>
                </a:cubicBezTo>
                <a:cubicBezTo>
                  <a:pt x="12268787" y="5288777"/>
                  <a:pt x="12207382" y="5301105"/>
                  <a:pt x="12182819" y="5276448"/>
                </a:cubicBezTo>
                <a:cubicBezTo>
                  <a:pt x="12109133" y="5325761"/>
                  <a:pt x="12023166" y="5362745"/>
                  <a:pt x="11961760" y="5313433"/>
                </a:cubicBezTo>
                <a:cubicBezTo>
                  <a:pt x="12047728" y="5338089"/>
                  <a:pt x="12133695" y="5288777"/>
                  <a:pt x="12195100" y="5227136"/>
                </a:cubicBezTo>
                <a:cubicBezTo>
                  <a:pt x="12170538" y="5177823"/>
                  <a:pt x="12133695" y="5239464"/>
                  <a:pt x="12109133" y="5239464"/>
                </a:cubicBezTo>
                <a:cubicBezTo>
                  <a:pt x="12121414" y="5214808"/>
                  <a:pt x="12145976" y="5190151"/>
                  <a:pt x="12158257" y="5190151"/>
                </a:cubicBezTo>
                <a:cubicBezTo>
                  <a:pt x="12133695" y="5128511"/>
                  <a:pt x="12096852" y="5214808"/>
                  <a:pt x="12072290" y="5227136"/>
                </a:cubicBezTo>
                <a:cubicBezTo>
                  <a:pt x="12035447" y="5153167"/>
                  <a:pt x="11961760" y="5177823"/>
                  <a:pt x="11924917" y="5214808"/>
                </a:cubicBezTo>
                <a:cubicBezTo>
                  <a:pt x="11937198" y="5227136"/>
                  <a:pt x="11949479" y="5239464"/>
                  <a:pt x="11949479" y="5264120"/>
                </a:cubicBezTo>
                <a:cubicBezTo>
                  <a:pt x="11949479" y="5276448"/>
                  <a:pt x="11937198" y="5288777"/>
                  <a:pt x="11924917" y="5301105"/>
                </a:cubicBezTo>
                <a:cubicBezTo>
                  <a:pt x="11937198" y="5325761"/>
                  <a:pt x="11937198" y="5338089"/>
                  <a:pt x="11961760" y="5325761"/>
                </a:cubicBezTo>
                <a:cubicBezTo>
                  <a:pt x="11958690" y="5341171"/>
                  <a:pt x="11958690" y="5353499"/>
                  <a:pt x="11960800" y="5363709"/>
                </a:cubicBezTo>
                <a:lnTo>
                  <a:pt x="11972144" y="5388163"/>
                </a:lnTo>
                <a:lnTo>
                  <a:pt x="11958690" y="5393566"/>
                </a:lnTo>
                <a:cubicBezTo>
                  <a:pt x="11955619" y="5396648"/>
                  <a:pt x="11955619" y="5399730"/>
                  <a:pt x="11961760" y="5399730"/>
                </a:cubicBezTo>
                <a:cubicBezTo>
                  <a:pt x="11961760" y="5412058"/>
                  <a:pt x="11937198" y="5412058"/>
                  <a:pt x="11937198" y="5399730"/>
                </a:cubicBezTo>
                <a:cubicBezTo>
                  <a:pt x="11937198" y="5424386"/>
                  <a:pt x="11924917" y="5449043"/>
                  <a:pt x="11937198" y="5510683"/>
                </a:cubicBezTo>
                <a:cubicBezTo>
                  <a:pt x="11888074" y="5486027"/>
                  <a:pt x="11875793" y="5584652"/>
                  <a:pt x="11826668" y="5584652"/>
                </a:cubicBezTo>
                <a:cubicBezTo>
                  <a:pt x="11814388" y="5621637"/>
                  <a:pt x="11851231" y="5621637"/>
                  <a:pt x="11838950" y="5633965"/>
                </a:cubicBezTo>
                <a:cubicBezTo>
                  <a:pt x="11826668" y="5633965"/>
                  <a:pt x="11826668" y="5633965"/>
                  <a:pt x="11826668" y="5621637"/>
                </a:cubicBezTo>
                <a:cubicBezTo>
                  <a:pt x="11777544" y="5633965"/>
                  <a:pt x="11765263" y="5621637"/>
                  <a:pt x="11716139" y="5633965"/>
                </a:cubicBezTo>
                <a:cubicBezTo>
                  <a:pt x="11691577" y="5670949"/>
                  <a:pt x="11679296" y="5720262"/>
                  <a:pt x="11630171" y="5720262"/>
                </a:cubicBezTo>
                <a:cubicBezTo>
                  <a:pt x="11630171" y="5769574"/>
                  <a:pt x="11642452" y="5781903"/>
                  <a:pt x="11642452" y="5831215"/>
                </a:cubicBezTo>
                <a:cubicBezTo>
                  <a:pt x="11544204" y="5917512"/>
                  <a:pt x="11421393" y="5695606"/>
                  <a:pt x="11372269" y="5892856"/>
                </a:cubicBezTo>
                <a:cubicBezTo>
                  <a:pt x="11359988" y="5855871"/>
                  <a:pt x="11359988" y="5831215"/>
                  <a:pt x="11372269" y="5794231"/>
                </a:cubicBezTo>
                <a:cubicBezTo>
                  <a:pt x="11286302" y="5720262"/>
                  <a:pt x="11151210" y="5683277"/>
                  <a:pt x="11040680" y="5695606"/>
                </a:cubicBezTo>
                <a:cubicBezTo>
                  <a:pt x="11052961" y="5720262"/>
                  <a:pt x="11052961" y="5757246"/>
                  <a:pt x="11077523" y="5769574"/>
                </a:cubicBezTo>
                <a:cubicBezTo>
                  <a:pt x="11052961" y="5794231"/>
                  <a:pt x="11077523" y="5818887"/>
                  <a:pt x="11077523" y="5868200"/>
                </a:cubicBezTo>
                <a:cubicBezTo>
                  <a:pt x="11065242" y="5855871"/>
                  <a:pt x="11040680" y="5843543"/>
                  <a:pt x="11016118" y="5831215"/>
                </a:cubicBezTo>
                <a:cubicBezTo>
                  <a:pt x="11028399" y="5818887"/>
                  <a:pt x="11040680" y="5794231"/>
                  <a:pt x="11016118" y="5806559"/>
                </a:cubicBezTo>
                <a:cubicBezTo>
                  <a:pt x="11016118" y="5794231"/>
                  <a:pt x="11028399" y="5781903"/>
                  <a:pt x="11028399" y="5769574"/>
                </a:cubicBezTo>
                <a:cubicBezTo>
                  <a:pt x="11016118" y="5769574"/>
                  <a:pt x="11016118" y="5769574"/>
                  <a:pt x="10991556" y="5757246"/>
                </a:cubicBezTo>
                <a:cubicBezTo>
                  <a:pt x="10979275" y="5757246"/>
                  <a:pt x="10991556" y="5794231"/>
                  <a:pt x="10979275" y="5794231"/>
                </a:cubicBezTo>
                <a:cubicBezTo>
                  <a:pt x="10954712" y="5794231"/>
                  <a:pt x="10954712" y="5769574"/>
                  <a:pt x="10954712" y="5732590"/>
                </a:cubicBezTo>
                <a:cubicBezTo>
                  <a:pt x="10930150" y="5757246"/>
                  <a:pt x="10942432" y="5732590"/>
                  <a:pt x="10930150" y="5720262"/>
                </a:cubicBezTo>
                <a:cubicBezTo>
                  <a:pt x="10917870" y="5707934"/>
                  <a:pt x="10917870" y="5769574"/>
                  <a:pt x="10930150" y="5757246"/>
                </a:cubicBezTo>
                <a:cubicBezTo>
                  <a:pt x="10905588" y="5744918"/>
                  <a:pt x="10856464" y="5757246"/>
                  <a:pt x="10831902" y="5781903"/>
                </a:cubicBezTo>
                <a:cubicBezTo>
                  <a:pt x="10856464" y="5744918"/>
                  <a:pt x="10770496" y="5757246"/>
                  <a:pt x="10807340" y="5732590"/>
                </a:cubicBezTo>
                <a:cubicBezTo>
                  <a:pt x="10721372" y="5720262"/>
                  <a:pt x="10672248" y="5720262"/>
                  <a:pt x="10610843" y="5670949"/>
                </a:cubicBezTo>
                <a:cubicBezTo>
                  <a:pt x="10586280" y="5683277"/>
                  <a:pt x="10610843" y="5683277"/>
                  <a:pt x="10598562" y="5707934"/>
                </a:cubicBezTo>
                <a:cubicBezTo>
                  <a:pt x="10574000" y="5670949"/>
                  <a:pt x="10512594" y="5670949"/>
                  <a:pt x="10512594" y="5609308"/>
                </a:cubicBezTo>
                <a:cubicBezTo>
                  <a:pt x="10463470" y="5609308"/>
                  <a:pt x="10438908" y="5609308"/>
                  <a:pt x="10414346" y="5621637"/>
                </a:cubicBezTo>
                <a:cubicBezTo>
                  <a:pt x="10414346" y="5633965"/>
                  <a:pt x="10414346" y="5633965"/>
                  <a:pt x="10426627" y="5633965"/>
                </a:cubicBezTo>
                <a:cubicBezTo>
                  <a:pt x="10414346" y="5670949"/>
                  <a:pt x="10402064" y="5609308"/>
                  <a:pt x="10389784" y="5596980"/>
                </a:cubicBezTo>
                <a:cubicBezTo>
                  <a:pt x="10340659" y="5609308"/>
                  <a:pt x="10303816" y="5584652"/>
                  <a:pt x="10266973" y="5621637"/>
                </a:cubicBezTo>
                <a:cubicBezTo>
                  <a:pt x="10266973" y="5584652"/>
                  <a:pt x="10242411" y="5584652"/>
                  <a:pt x="10242411" y="5559996"/>
                </a:cubicBezTo>
                <a:cubicBezTo>
                  <a:pt x="10230130" y="5572324"/>
                  <a:pt x="10217848" y="5572324"/>
                  <a:pt x="10217848" y="5584652"/>
                </a:cubicBezTo>
                <a:lnTo>
                  <a:pt x="10221739" y="5587643"/>
                </a:lnTo>
                <a:lnTo>
                  <a:pt x="10199811" y="5590816"/>
                </a:lnTo>
                <a:cubicBezTo>
                  <a:pt x="10152605" y="5595439"/>
                  <a:pt x="10095038" y="5600062"/>
                  <a:pt x="10058195" y="5646293"/>
                </a:cubicBezTo>
                <a:cubicBezTo>
                  <a:pt x="10045914" y="5633965"/>
                  <a:pt x="10058195" y="5621637"/>
                  <a:pt x="10058195" y="5596980"/>
                </a:cubicBezTo>
                <a:cubicBezTo>
                  <a:pt x="10021352" y="5609308"/>
                  <a:pt x="10021352" y="5646293"/>
                  <a:pt x="9984508" y="5646293"/>
                </a:cubicBezTo>
                <a:cubicBezTo>
                  <a:pt x="9996789" y="5621637"/>
                  <a:pt x="10021352" y="5609308"/>
                  <a:pt x="10021352" y="5584652"/>
                </a:cubicBezTo>
                <a:cubicBezTo>
                  <a:pt x="9996789" y="5584652"/>
                  <a:pt x="9996789" y="5535340"/>
                  <a:pt x="9959946" y="5547668"/>
                </a:cubicBezTo>
                <a:cubicBezTo>
                  <a:pt x="9947665" y="5547668"/>
                  <a:pt x="9972227" y="5572324"/>
                  <a:pt x="9935384" y="5559996"/>
                </a:cubicBezTo>
                <a:cubicBezTo>
                  <a:pt x="9910822" y="5572324"/>
                  <a:pt x="9910822" y="5559996"/>
                  <a:pt x="9910822" y="5547668"/>
                </a:cubicBezTo>
                <a:cubicBezTo>
                  <a:pt x="9898541" y="5559996"/>
                  <a:pt x="9873979" y="5572324"/>
                  <a:pt x="9849416" y="5584652"/>
                </a:cubicBezTo>
                <a:cubicBezTo>
                  <a:pt x="9837136" y="5559996"/>
                  <a:pt x="9812573" y="5572324"/>
                  <a:pt x="9800292" y="5572324"/>
                </a:cubicBezTo>
                <a:cubicBezTo>
                  <a:pt x="9800292" y="5572324"/>
                  <a:pt x="9812573" y="5559996"/>
                  <a:pt x="9812573" y="5547668"/>
                </a:cubicBezTo>
                <a:cubicBezTo>
                  <a:pt x="9763449" y="5559996"/>
                  <a:pt x="9751168" y="5547668"/>
                  <a:pt x="9702044" y="5572324"/>
                </a:cubicBezTo>
                <a:cubicBezTo>
                  <a:pt x="9702044" y="5572324"/>
                  <a:pt x="9702044" y="5572324"/>
                  <a:pt x="9677482" y="5535340"/>
                </a:cubicBezTo>
                <a:cubicBezTo>
                  <a:pt x="9665200" y="5547668"/>
                  <a:pt x="9665200" y="5559996"/>
                  <a:pt x="9640638" y="5535340"/>
                </a:cubicBezTo>
                <a:cubicBezTo>
                  <a:pt x="9640638" y="5547668"/>
                  <a:pt x="9628358" y="5547668"/>
                  <a:pt x="9628358" y="5559996"/>
                </a:cubicBezTo>
                <a:cubicBezTo>
                  <a:pt x="9628358" y="5584652"/>
                  <a:pt x="9652920" y="5559996"/>
                  <a:pt x="9665200" y="5572324"/>
                </a:cubicBezTo>
                <a:cubicBezTo>
                  <a:pt x="9665200" y="5596980"/>
                  <a:pt x="9616076" y="5584652"/>
                  <a:pt x="9616076" y="5572324"/>
                </a:cubicBezTo>
                <a:cubicBezTo>
                  <a:pt x="9616076" y="5596980"/>
                  <a:pt x="9579233" y="5572324"/>
                  <a:pt x="9554671" y="5609308"/>
                </a:cubicBezTo>
                <a:cubicBezTo>
                  <a:pt x="9554671" y="5596980"/>
                  <a:pt x="9566952" y="5596980"/>
                  <a:pt x="9566952" y="5596980"/>
                </a:cubicBezTo>
                <a:cubicBezTo>
                  <a:pt x="9480984" y="5572324"/>
                  <a:pt x="9358174" y="5670949"/>
                  <a:pt x="9272206" y="5621637"/>
                </a:cubicBezTo>
                <a:cubicBezTo>
                  <a:pt x="9259925" y="5633965"/>
                  <a:pt x="9247644" y="5646293"/>
                  <a:pt x="9223082" y="5646293"/>
                </a:cubicBezTo>
                <a:cubicBezTo>
                  <a:pt x="9210801" y="5633965"/>
                  <a:pt x="9210801" y="5621637"/>
                  <a:pt x="9210801" y="5609308"/>
                </a:cubicBezTo>
                <a:cubicBezTo>
                  <a:pt x="9198520" y="5609308"/>
                  <a:pt x="9186239" y="5609308"/>
                  <a:pt x="9186239" y="5596980"/>
                </a:cubicBezTo>
                <a:cubicBezTo>
                  <a:pt x="9173958" y="5596980"/>
                  <a:pt x="9149396" y="5621637"/>
                  <a:pt x="9173958" y="5633965"/>
                </a:cubicBezTo>
                <a:cubicBezTo>
                  <a:pt x="9173958" y="5658621"/>
                  <a:pt x="9137114" y="5621637"/>
                  <a:pt x="9161676" y="5609308"/>
                </a:cubicBezTo>
                <a:cubicBezTo>
                  <a:pt x="9161676" y="5572324"/>
                  <a:pt x="9124834" y="5584652"/>
                  <a:pt x="9100272" y="5584652"/>
                </a:cubicBezTo>
                <a:cubicBezTo>
                  <a:pt x="9100272" y="5621637"/>
                  <a:pt x="9124834" y="5596980"/>
                  <a:pt x="9137114" y="5621637"/>
                </a:cubicBezTo>
                <a:cubicBezTo>
                  <a:pt x="9087990" y="5621637"/>
                  <a:pt x="9063428" y="5609308"/>
                  <a:pt x="9014304" y="5646293"/>
                </a:cubicBezTo>
                <a:cubicBezTo>
                  <a:pt x="8989742" y="5633965"/>
                  <a:pt x="9038866" y="5646293"/>
                  <a:pt x="9038866" y="5621637"/>
                </a:cubicBezTo>
                <a:cubicBezTo>
                  <a:pt x="9026585" y="5572324"/>
                  <a:pt x="9002023" y="5559996"/>
                  <a:pt x="8965180" y="5535340"/>
                </a:cubicBezTo>
                <a:cubicBezTo>
                  <a:pt x="8989742" y="5523011"/>
                  <a:pt x="9014304" y="5584652"/>
                  <a:pt x="9051147" y="5584652"/>
                </a:cubicBezTo>
                <a:cubicBezTo>
                  <a:pt x="9051147" y="5535340"/>
                  <a:pt x="9124834" y="5572324"/>
                  <a:pt x="9173958" y="5572324"/>
                </a:cubicBezTo>
                <a:cubicBezTo>
                  <a:pt x="9173958" y="5572324"/>
                  <a:pt x="9186239" y="5559996"/>
                  <a:pt x="9186239" y="5559996"/>
                </a:cubicBezTo>
                <a:cubicBezTo>
                  <a:pt x="9186239" y="5547668"/>
                  <a:pt x="9186239" y="5547668"/>
                  <a:pt x="9173958" y="5547668"/>
                </a:cubicBezTo>
                <a:cubicBezTo>
                  <a:pt x="9198520" y="5523011"/>
                  <a:pt x="9259925" y="5609308"/>
                  <a:pt x="9272206" y="5523011"/>
                </a:cubicBezTo>
                <a:cubicBezTo>
                  <a:pt x="9259925" y="5498355"/>
                  <a:pt x="9235363" y="5559996"/>
                  <a:pt x="9235363" y="5498355"/>
                </a:cubicBezTo>
                <a:cubicBezTo>
                  <a:pt x="9223082" y="5498355"/>
                  <a:pt x="9198520" y="5535340"/>
                  <a:pt x="9198520" y="5510683"/>
                </a:cubicBezTo>
                <a:cubicBezTo>
                  <a:pt x="9284488" y="5436714"/>
                  <a:pt x="9407298" y="5510683"/>
                  <a:pt x="9480984" y="5461371"/>
                </a:cubicBezTo>
                <a:cubicBezTo>
                  <a:pt x="9444142" y="5449043"/>
                  <a:pt x="9407298" y="5436714"/>
                  <a:pt x="9382736" y="5412058"/>
                </a:cubicBezTo>
                <a:cubicBezTo>
                  <a:pt x="9382736" y="5387402"/>
                  <a:pt x="9407298" y="5424386"/>
                  <a:pt x="9395017" y="5387402"/>
                </a:cubicBezTo>
                <a:cubicBezTo>
                  <a:pt x="9395017" y="5362745"/>
                  <a:pt x="9345892" y="5399730"/>
                  <a:pt x="9333612" y="5362745"/>
                </a:cubicBezTo>
                <a:cubicBezTo>
                  <a:pt x="9321330" y="5362745"/>
                  <a:pt x="9358174" y="5375074"/>
                  <a:pt x="9345892" y="5399730"/>
                </a:cubicBezTo>
                <a:cubicBezTo>
                  <a:pt x="9333612" y="5375074"/>
                  <a:pt x="9296768" y="5399730"/>
                  <a:pt x="9321330" y="5412058"/>
                </a:cubicBezTo>
                <a:cubicBezTo>
                  <a:pt x="9272206" y="5399730"/>
                  <a:pt x="9161676" y="5325761"/>
                  <a:pt x="9112552" y="5375074"/>
                </a:cubicBezTo>
                <a:cubicBezTo>
                  <a:pt x="9100272" y="5362745"/>
                  <a:pt x="9137114" y="5350417"/>
                  <a:pt x="9137114" y="5325761"/>
                </a:cubicBezTo>
                <a:cubicBezTo>
                  <a:pt x="9100272" y="5350417"/>
                  <a:pt x="9063428" y="5362745"/>
                  <a:pt x="9026585" y="5375074"/>
                </a:cubicBezTo>
                <a:cubicBezTo>
                  <a:pt x="9014304" y="5362745"/>
                  <a:pt x="9038866" y="5362745"/>
                  <a:pt x="9026585" y="5338089"/>
                </a:cubicBezTo>
                <a:cubicBezTo>
                  <a:pt x="9002023" y="5338089"/>
                  <a:pt x="9002023" y="5350417"/>
                  <a:pt x="9002023" y="5375074"/>
                </a:cubicBezTo>
                <a:cubicBezTo>
                  <a:pt x="9002023" y="5350417"/>
                  <a:pt x="8952898" y="5338089"/>
                  <a:pt x="8977460" y="5313433"/>
                </a:cubicBezTo>
                <a:cubicBezTo>
                  <a:pt x="8952898" y="5325761"/>
                  <a:pt x="8928336" y="5350417"/>
                  <a:pt x="8891493" y="5350417"/>
                </a:cubicBezTo>
                <a:cubicBezTo>
                  <a:pt x="8903774" y="5338089"/>
                  <a:pt x="8903774" y="5338089"/>
                  <a:pt x="8916056" y="5325761"/>
                </a:cubicBezTo>
                <a:cubicBezTo>
                  <a:pt x="8866931" y="5375074"/>
                  <a:pt x="8805526" y="5338089"/>
                  <a:pt x="8768682" y="5362745"/>
                </a:cubicBezTo>
                <a:cubicBezTo>
                  <a:pt x="8768682" y="5350417"/>
                  <a:pt x="8768682" y="5350417"/>
                  <a:pt x="8768682" y="5338089"/>
                </a:cubicBezTo>
                <a:cubicBezTo>
                  <a:pt x="8645872" y="5350417"/>
                  <a:pt x="8572186" y="5313433"/>
                  <a:pt x="8461656" y="5338089"/>
                </a:cubicBezTo>
                <a:cubicBezTo>
                  <a:pt x="8461656" y="5325761"/>
                  <a:pt x="8473937" y="5301105"/>
                  <a:pt x="8498499" y="5313433"/>
                </a:cubicBezTo>
                <a:cubicBezTo>
                  <a:pt x="8473937" y="5251792"/>
                  <a:pt x="8412532" y="5301105"/>
                  <a:pt x="8363408" y="5288777"/>
                </a:cubicBezTo>
                <a:cubicBezTo>
                  <a:pt x="8351126" y="5288777"/>
                  <a:pt x="8338845" y="5264120"/>
                  <a:pt x="8338845" y="5264120"/>
                </a:cubicBezTo>
                <a:cubicBezTo>
                  <a:pt x="8326564" y="5264120"/>
                  <a:pt x="8314283" y="5301105"/>
                  <a:pt x="8314283" y="5301105"/>
                </a:cubicBezTo>
                <a:cubicBezTo>
                  <a:pt x="8302002" y="5301105"/>
                  <a:pt x="8240596" y="5301105"/>
                  <a:pt x="8228316" y="5264120"/>
                </a:cubicBezTo>
                <a:cubicBezTo>
                  <a:pt x="8252878" y="5264120"/>
                  <a:pt x="8289721" y="5276448"/>
                  <a:pt x="8302002" y="5251792"/>
                </a:cubicBezTo>
                <a:cubicBezTo>
                  <a:pt x="8289721" y="5214808"/>
                  <a:pt x="8228316" y="5227136"/>
                  <a:pt x="8228316" y="5165495"/>
                </a:cubicBezTo>
                <a:cubicBezTo>
                  <a:pt x="8265158" y="5190151"/>
                  <a:pt x="8265158" y="5190151"/>
                  <a:pt x="8302002" y="5190151"/>
                </a:cubicBezTo>
                <a:cubicBezTo>
                  <a:pt x="8314283" y="5214808"/>
                  <a:pt x="8302002" y="5227136"/>
                  <a:pt x="8289721" y="5214808"/>
                </a:cubicBezTo>
                <a:cubicBezTo>
                  <a:pt x="8289721" y="5227136"/>
                  <a:pt x="8302002" y="5227136"/>
                  <a:pt x="8302002" y="5239464"/>
                </a:cubicBezTo>
                <a:cubicBezTo>
                  <a:pt x="8375688" y="5128511"/>
                  <a:pt x="8510780" y="5338089"/>
                  <a:pt x="8596748" y="5177823"/>
                </a:cubicBezTo>
                <a:cubicBezTo>
                  <a:pt x="8633591" y="5239464"/>
                  <a:pt x="8731840" y="5202480"/>
                  <a:pt x="8780964" y="5202480"/>
                </a:cubicBezTo>
                <a:cubicBezTo>
                  <a:pt x="8780964" y="5214808"/>
                  <a:pt x="8768682" y="5214808"/>
                  <a:pt x="8768682" y="5239464"/>
                </a:cubicBezTo>
                <a:cubicBezTo>
                  <a:pt x="8805526" y="5239464"/>
                  <a:pt x="8793244" y="5227136"/>
                  <a:pt x="8805526" y="5202480"/>
                </a:cubicBezTo>
                <a:cubicBezTo>
                  <a:pt x="8817807" y="5214808"/>
                  <a:pt x="8817807" y="5214808"/>
                  <a:pt x="8854650" y="5202480"/>
                </a:cubicBezTo>
                <a:cubicBezTo>
                  <a:pt x="8866931" y="5264120"/>
                  <a:pt x="8916056" y="5214808"/>
                  <a:pt x="8928336" y="5251792"/>
                </a:cubicBezTo>
                <a:cubicBezTo>
                  <a:pt x="8940618" y="5251792"/>
                  <a:pt x="8940618" y="5251792"/>
                  <a:pt x="8940618" y="5251792"/>
                </a:cubicBezTo>
                <a:cubicBezTo>
                  <a:pt x="8952898" y="5214808"/>
                  <a:pt x="8928336" y="5214808"/>
                  <a:pt x="8916056" y="5202480"/>
                </a:cubicBezTo>
                <a:cubicBezTo>
                  <a:pt x="8977460" y="5214808"/>
                  <a:pt x="9075709" y="5214808"/>
                  <a:pt x="9137114" y="5276448"/>
                </a:cubicBezTo>
                <a:cubicBezTo>
                  <a:pt x="9149396" y="5264120"/>
                  <a:pt x="9149396" y="5239464"/>
                  <a:pt x="9161676" y="5227136"/>
                </a:cubicBezTo>
                <a:cubicBezTo>
                  <a:pt x="9173958" y="5288777"/>
                  <a:pt x="9210801" y="5227136"/>
                  <a:pt x="9198520" y="5264120"/>
                </a:cubicBezTo>
                <a:cubicBezTo>
                  <a:pt x="9223082" y="5239464"/>
                  <a:pt x="9247644" y="5239464"/>
                  <a:pt x="9272206" y="5202480"/>
                </a:cubicBezTo>
                <a:cubicBezTo>
                  <a:pt x="9309050" y="5202480"/>
                  <a:pt x="9247644" y="5239464"/>
                  <a:pt x="9284488" y="5227136"/>
                </a:cubicBezTo>
                <a:cubicBezTo>
                  <a:pt x="9284488" y="5251792"/>
                  <a:pt x="9259925" y="5239464"/>
                  <a:pt x="9247644" y="5239464"/>
                </a:cubicBezTo>
                <a:cubicBezTo>
                  <a:pt x="9284488" y="5276448"/>
                  <a:pt x="9309050" y="5288777"/>
                  <a:pt x="9370455" y="5264120"/>
                </a:cubicBezTo>
                <a:cubicBezTo>
                  <a:pt x="9358174" y="5239464"/>
                  <a:pt x="9321330" y="5239464"/>
                  <a:pt x="9309050" y="5227136"/>
                </a:cubicBezTo>
                <a:cubicBezTo>
                  <a:pt x="9309050" y="5190151"/>
                  <a:pt x="9333612" y="5202480"/>
                  <a:pt x="9333612" y="5165495"/>
                </a:cubicBezTo>
                <a:cubicBezTo>
                  <a:pt x="9382736" y="5177823"/>
                  <a:pt x="9358174" y="5116182"/>
                  <a:pt x="9395017" y="5140839"/>
                </a:cubicBezTo>
                <a:cubicBezTo>
                  <a:pt x="9382736" y="5128511"/>
                  <a:pt x="9382736" y="5128511"/>
                  <a:pt x="9370455" y="5128511"/>
                </a:cubicBezTo>
                <a:cubicBezTo>
                  <a:pt x="9382736" y="5091526"/>
                  <a:pt x="9419579" y="5103854"/>
                  <a:pt x="9456422" y="5103854"/>
                </a:cubicBezTo>
                <a:cubicBezTo>
                  <a:pt x="9444142" y="5042214"/>
                  <a:pt x="9431860" y="5116182"/>
                  <a:pt x="9395017" y="5091526"/>
                </a:cubicBezTo>
                <a:cubicBezTo>
                  <a:pt x="9395017" y="5079198"/>
                  <a:pt x="9407298" y="5079198"/>
                  <a:pt x="9407298" y="5066870"/>
                </a:cubicBezTo>
                <a:cubicBezTo>
                  <a:pt x="9333612" y="5029885"/>
                  <a:pt x="9284488" y="4992901"/>
                  <a:pt x="9223082" y="4968245"/>
                </a:cubicBezTo>
                <a:cubicBezTo>
                  <a:pt x="9198520" y="5042214"/>
                  <a:pt x="9173958" y="4931260"/>
                  <a:pt x="9124834" y="4931260"/>
                </a:cubicBezTo>
                <a:cubicBezTo>
                  <a:pt x="9143256" y="4931260"/>
                  <a:pt x="9168585" y="4931260"/>
                  <a:pt x="9174917" y="4910457"/>
                </a:cubicBezTo>
                <a:lnTo>
                  <a:pt x="9174088" y="4885817"/>
                </a:lnTo>
                <a:lnTo>
                  <a:pt x="9177254" y="4881597"/>
                </a:lnTo>
                <a:lnTo>
                  <a:pt x="9186623" y="4880599"/>
                </a:lnTo>
                <a:cubicBezTo>
                  <a:pt x="9194682" y="4885800"/>
                  <a:pt x="9192380" y="4906604"/>
                  <a:pt x="9210801" y="4906604"/>
                </a:cubicBezTo>
                <a:cubicBezTo>
                  <a:pt x="9210801" y="4881948"/>
                  <a:pt x="9198520" y="4881948"/>
                  <a:pt x="9186239" y="4869619"/>
                </a:cubicBezTo>
                <a:lnTo>
                  <a:pt x="9177254" y="4881597"/>
                </a:lnTo>
                <a:lnTo>
                  <a:pt x="9173958" y="4881948"/>
                </a:lnTo>
                <a:lnTo>
                  <a:pt x="9174088" y="4885817"/>
                </a:lnTo>
                <a:lnTo>
                  <a:pt x="9172927" y="4887365"/>
                </a:lnTo>
                <a:cubicBezTo>
                  <a:pt x="9142872" y="4917198"/>
                  <a:pt x="9118693" y="4872701"/>
                  <a:pt x="9075709" y="4894276"/>
                </a:cubicBezTo>
                <a:cubicBezTo>
                  <a:pt x="9087990" y="4918932"/>
                  <a:pt x="9100272" y="4881948"/>
                  <a:pt x="9112552" y="4894276"/>
                </a:cubicBezTo>
                <a:cubicBezTo>
                  <a:pt x="9112552" y="4894276"/>
                  <a:pt x="9112552" y="4918932"/>
                  <a:pt x="9112552" y="4931260"/>
                </a:cubicBezTo>
                <a:cubicBezTo>
                  <a:pt x="9063428" y="4931260"/>
                  <a:pt x="9075709" y="4906604"/>
                  <a:pt x="9063428" y="4869619"/>
                </a:cubicBezTo>
                <a:cubicBezTo>
                  <a:pt x="9026585" y="4906604"/>
                  <a:pt x="9002023" y="4894276"/>
                  <a:pt x="8940618" y="4881948"/>
                </a:cubicBezTo>
                <a:cubicBezTo>
                  <a:pt x="8928336" y="4894276"/>
                  <a:pt x="8952898" y="4906604"/>
                  <a:pt x="8940618" y="4918932"/>
                </a:cubicBezTo>
                <a:cubicBezTo>
                  <a:pt x="8928336" y="4906604"/>
                  <a:pt x="8903774" y="4918932"/>
                  <a:pt x="8903774" y="4869619"/>
                </a:cubicBezTo>
                <a:cubicBezTo>
                  <a:pt x="8879212" y="4869619"/>
                  <a:pt x="8879212" y="4894276"/>
                  <a:pt x="8866931" y="4881948"/>
                </a:cubicBezTo>
                <a:cubicBezTo>
                  <a:pt x="8866931" y="4894276"/>
                  <a:pt x="8866931" y="4906604"/>
                  <a:pt x="8879212" y="4918932"/>
                </a:cubicBezTo>
                <a:cubicBezTo>
                  <a:pt x="8854650" y="4931260"/>
                  <a:pt x="8805526" y="4844963"/>
                  <a:pt x="8780964" y="4918932"/>
                </a:cubicBezTo>
                <a:cubicBezTo>
                  <a:pt x="8744120" y="4881948"/>
                  <a:pt x="8658153" y="4869619"/>
                  <a:pt x="8596748" y="4906604"/>
                </a:cubicBezTo>
                <a:cubicBezTo>
                  <a:pt x="8609028" y="4881948"/>
                  <a:pt x="8609028" y="4881948"/>
                  <a:pt x="8596748" y="4857291"/>
                </a:cubicBezTo>
                <a:cubicBezTo>
                  <a:pt x="8572186" y="4881948"/>
                  <a:pt x="8510780" y="4881948"/>
                  <a:pt x="8498499" y="4832635"/>
                </a:cubicBezTo>
                <a:cubicBezTo>
                  <a:pt x="8473937" y="4844963"/>
                  <a:pt x="8449375" y="4857291"/>
                  <a:pt x="8424812" y="4869619"/>
                </a:cubicBezTo>
                <a:cubicBezTo>
                  <a:pt x="8424812" y="4894276"/>
                  <a:pt x="8461656" y="4869619"/>
                  <a:pt x="8449375" y="4906604"/>
                </a:cubicBezTo>
                <a:cubicBezTo>
                  <a:pt x="8449375" y="4894276"/>
                  <a:pt x="8412532" y="4881948"/>
                  <a:pt x="8400250" y="4906604"/>
                </a:cubicBezTo>
                <a:cubicBezTo>
                  <a:pt x="8387970" y="4894276"/>
                  <a:pt x="8375688" y="4881948"/>
                  <a:pt x="8387970" y="4857291"/>
                </a:cubicBezTo>
                <a:cubicBezTo>
                  <a:pt x="8363408" y="4857291"/>
                  <a:pt x="8338845" y="4869619"/>
                  <a:pt x="8314283" y="4869619"/>
                </a:cubicBezTo>
                <a:cubicBezTo>
                  <a:pt x="8326564" y="4906604"/>
                  <a:pt x="8351126" y="4869619"/>
                  <a:pt x="8351126" y="4918932"/>
                </a:cubicBezTo>
                <a:cubicBezTo>
                  <a:pt x="8424812" y="4906604"/>
                  <a:pt x="8486218" y="4992901"/>
                  <a:pt x="8535342" y="4931260"/>
                </a:cubicBezTo>
                <a:cubicBezTo>
                  <a:pt x="8547624" y="4955917"/>
                  <a:pt x="8609028" y="4955917"/>
                  <a:pt x="8609028" y="4931260"/>
                </a:cubicBezTo>
                <a:cubicBezTo>
                  <a:pt x="8621310" y="4992901"/>
                  <a:pt x="8658153" y="4980573"/>
                  <a:pt x="8694996" y="4955917"/>
                </a:cubicBezTo>
                <a:cubicBezTo>
                  <a:pt x="8694996" y="5029885"/>
                  <a:pt x="8682715" y="5042214"/>
                  <a:pt x="8682715" y="5128511"/>
                </a:cubicBezTo>
                <a:cubicBezTo>
                  <a:pt x="8670434" y="5140839"/>
                  <a:pt x="8658153" y="5165495"/>
                  <a:pt x="8645872" y="5177823"/>
                </a:cubicBezTo>
                <a:cubicBezTo>
                  <a:pt x="8609028" y="5128511"/>
                  <a:pt x="8584466" y="5165495"/>
                  <a:pt x="8547624" y="5153167"/>
                </a:cubicBezTo>
                <a:cubicBezTo>
                  <a:pt x="8572186" y="5091526"/>
                  <a:pt x="8461656" y="5103854"/>
                  <a:pt x="8486218" y="5140839"/>
                </a:cubicBezTo>
                <a:cubicBezTo>
                  <a:pt x="8461656" y="5128511"/>
                  <a:pt x="8449375" y="5091526"/>
                  <a:pt x="8424812" y="5066870"/>
                </a:cubicBezTo>
                <a:cubicBezTo>
                  <a:pt x="8412532" y="5066870"/>
                  <a:pt x="8412532" y="5103854"/>
                  <a:pt x="8400250" y="5103854"/>
                </a:cubicBezTo>
                <a:cubicBezTo>
                  <a:pt x="8400250" y="5066870"/>
                  <a:pt x="8363408" y="5079198"/>
                  <a:pt x="8326564" y="5079198"/>
                </a:cubicBezTo>
                <a:cubicBezTo>
                  <a:pt x="8326564" y="5091526"/>
                  <a:pt x="8338845" y="5103854"/>
                  <a:pt x="8351126" y="5103854"/>
                </a:cubicBezTo>
                <a:cubicBezTo>
                  <a:pt x="8302002" y="5103854"/>
                  <a:pt x="8216034" y="5116182"/>
                  <a:pt x="8179192" y="5079198"/>
                </a:cubicBezTo>
                <a:cubicBezTo>
                  <a:pt x="8166910" y="5079198"/>
                  <a:pt x="8166910" y="5103854"/>
                  <a:pt x="8166910" y="5116182"/>
                </a:cubicBezTo>
                <a:cubicBezTo>
                  <a:pt x="8093224" y="5054542"/>
                  <a:pt x="8019538" y="5054542"/>
                  <a:pt x="7921289" y="5054542"/>
                </a:cubicBezTo>
                <a:cubicBezTo>
                  <a:pt x="7933570" y="5054542"/>
                  <a:pt x="7933570" y="5042214"/>
                  <a:pt x="7933570" y="5029885"/>
                </a:cubicBezTo>
                <a:cubicBezTo>
                  <a:pt x="7896726" y="5017557"/>
                  <a:pt x="7884446" y="5042214"/>
                  <a:pt x="7847602" y="5005229"/>
                </a:cubicBezTo>
                <a:cubicBezTo>
                  <a:pt x="7909008" y="5005229"/>
                  <a:pt x="7933570" y="4955917"/>
                  <a:pt x="8007256" y="4968245"/>
                </a:cubicBezTo>
                <a:cubicBezTo>
                  <a:pt x="7982694" y="4918932"/>
                  <a:pt x="7933570" y="4968245"/>
                  <a:pt x="7909008" y="4906604"/>
                </a:cubicBezTo>
                <a:cubicBezTo>
                  <a:pt x="7933570" y="4968245"/>
                  <a:pt x="7884446" y="4943588"/>
                  <a:pt x="7859884" y="4906604"/>
                </a:cubicBezTo>
                <a:cubicBezTo>
                  <a:pt x="7835322" y="4943588"/>
                  <a:pt x="7810759" y="4918932"/>
                  <a:pt x="7786197" y="4943588"/>
                </a:cubicBezTo>
                <a:cubicBezTo>
                  <a:pt x="7773916" y="4918932"/>
                  <a:pt x="7798478" y="4906604"/>
                  <a:pt x="7786197" y="4906604"/>
                </a:cubicBezTo>
                <a:cubicBezTo>
                  <a:pt x="7798478" y="4881948"/>
                  <a:pt x="7884446" y="4918932"/>
                  <a:pt x="7896726" y="4857291"/>
                </a:cubicBezTo>
                <a:cubicBezTo>
                  <a:pt x="7921289" y="4844963"/>
                  <a:pt x="7896726" y="4869619"/>
                  <a:pt x="7909008" y="4894276"/>
                </a:cubicBezTo>
                <a:cubicBezTo>
                  <a:pt x="7933570" y="4881948"/>
                  <a:pt x="7921289" y="4844963"/>
                  <a:pt x="7933570" y="4832635"/>
                </a:cubicBezTo>
                <a:cubicBezTo>
                  <a:pt x="7896726" y="4857291"/>
                  <a:pt x="7859884" y="4807979"/>
                  <a:pt x="7835322" y="4857291"/>
                </a:cubicBezTo>
                <a:cubicBezTo>
                  <a:pt x="7749354" y="4820307"/>
                  <a:pt x="7651106" y="4807979"/>
                  <a:pt x="7589700" y="4869619"/>
                </a:cubicBezTo>
                <a:cubicBezTo>
                  <a:pt x="7601981" y="4832635"/>
                  <a:pt x="7577419" y="4844963"/>
                  <a:pt x="7577419" y="4832635"/>
                </a:cubicBezTo>
                <a:cubicBezTo>
                  <a:pt x="7528294" y="4857291"/>
                  <a:pt x="7442327" y="4807979"/>
                  <a:pt x="7417765" y="4894276"/>
                </a:cubicBezTo>
                <a:cubicBezTo>
                  <a:pt x="7405484" y="4906604"/>
                  <a:pt x="7417765" y="4869619"/>
                  <a:pt x="7405484" y="4844963"/>
                </a:cubicBezTo>
                <a:cubicBezTo>
                  <a:pt x="7491452" y="4795651"/>
                  <a:pt x="7552857" y="4857291"/>
                  <a:pt x="7614262" y="4783322"/>
                </a:cubicBezTo>
                <a:cubicBezTo>
                  <a:pt x="7614262" y="4758666"/>
                  <a:pt x="7565138" y="4783322"/>
                  <a:pt x="7589700" y="4746338"/>
                </a:cubicBezTo>
                <a:cubicBezTo>
                  <a:pt x="7491452" y="4770994"/>
                  <a:pt x="7356360" y="4746338"/>
                  <a:pt x="7294954" y="4770994"/>
                </a:cubicBezTo>
                <a:cubicBezTo>
                  <a:pt x="7282674" y="4734010"/>
                  <a:pt x="7319516" y="4770994"/>
                  <a:pt x="7319516" y="4746338"/>
                </a:cubicBezTo>
                <a:cubicBezTo>
                  <a:pt x="7221268" y="4770994"/>
                  <a:pt x="7098458" y="4709354"/>
                  <a:pt x="7024771" y="4783322"/>
                </a:cubicBezTo>
                <a:cubicBezTo>
                  <a:pt x="7024771" y="4758666"/>
                  <a:pt x="7049333" y="4770994"/>
                  <a:pt x="7049333" y="4746338"/>
                </a:cubicBezTo>
                <a:cubicBezTo>
                  <a:pt x="7000208" y="4783322"/>
                  <a:pt x="6963366" y="4672369"/>
                  <a:pt x="6914242" y="4746338"/>
                </a:cubicBezTo>
                <a:cubicBezTo>
                  <a:pt x="6901960" y="4734010"/>
                  <a:pt x="6901960" y="4709354"/>
                  <a:pt x="6889679" y="4697025"/>
                </a:cubicBezTo>
                <a:cubicBezTo>
                  <a:pt x="6865117" y="4709354"/>
                  <a:pt x="6828274" y="4734010"/>
                  <a:pt x="6803712" y="4721682"/>
                </a:cubicBezTo>
                <a:cubicBezTo>
                  <a:pt x="6803712" y="4709354"/>
                  <a:pt x="6815992" y="4709354"/>
                  <a:pt x="6828274" y="4709354"/>
                </a:cubicBezTo>
                <a:cubicBezTo>
                  <a:pt x="6828274" y="4709354"/>
                  <a:pt x="6815992" y="4709354"/>
                  <a:pt x="6803712" y="4709354"/>
                </a:cubicBezTo>
                <a:cubicBezTo>
                  <a:pt x="6852836" y="4586072"/>
                  <a:pt x="6619496" y="4697025"/>
                  <a:pt x="6570372" y="4709354"/>
                </a:cubicBezTo>
                <a:cubicBezTo>
                  <a:pt x="6558090" y="4709354"/>
                  <a:pt x="6570372" y="4697025"/>
                  <a:pt x="6570372" y="4684697"/>
                </a:cubicBezTo>
                <a:cubicBezTo>
                  <a:pt x="6459842" y="4684697"/>
                  <a:pt x="6373874" y="4709354"/>
                  <a:pt x="6263344" y="4697025"/>
                </a:cubicBezTo>
                <a:cubicBezTo>
                  <a:pt x="6251064" y="4697025"/>
                  <a:pt x="6263344" y="4709354"/>
                  <a:pt x="6263344" y="4709354"/>
                </a:cubicBezTo>
                <a:cubicBezTo>
                  <a:pt x="6238782" y="4709354"/>
                  <a:pt x="6165096" y="4635385"/>
                  <a:pt x="6128253" y="4709354"/>
                </a:cubicBezTo>
                <a:cubicBezTo>
                  <a:pt x="6128253" y="4697025"/>
                  <a:pt x="6140534" y="4684697"/>
                  <a:pt x="6140534" y="4672369"/>
                </a:cubicBezTo>
                <a:cubicBezTo>
                  <a:pt x="6115972" y="4684697"/>
                  <a:pt x="6115972" y="4721682"/>
                  <a:pt x="6091410" y="4721682"/>
                </a:cubicBezTo>
                <a:cubicBezTo>
                  <a:pt x="6091410" y="4709354"/>
                  <a:pt x="6091410" y="4697025"/>
                  <a:pt x="6103691" y="4684697"/>
                </a:cubicBezTo>
                <a:cubicBezTo>
                  <a:pt x="6054566" y="4647713"/>
                  <a:pt x="6005442" y="4709354"/>
                  <a:pt x="5980880" y="4684697"/>
                </a:cubicBezTo>
                <a:cubicBezTo>
                  <a:pt x="5968599" y="4684697"/>
                  <a:pt x="5968599" y="4697025"/>
                  <a:pt x="5944037" y="4697025"/>
                </a:cubicBezTo>
                <a:cubicBezTo>
                  <a:pt x="5944037" y="4734010"/>
                  <a:pt x="5968599" y="4721682"/>
                  <a:pt x="5956318" y="4746338"/>
                </a:cubicBezTo>
                <a:cubicBezTo>
                  <a:pt x="5956318" y="4734010"/>
                  <a:pt x="5944037" y="4734010"/>
                  <a:pt x="5931756" y="4734010"/>
                </a:cubicBezTo>
                <a:cubicBezTo>
                  <a:pt x="5931756" y="4734010"/>
                  <a:pt x="5931756" y="4709354"/>
                  <a:pt x="5944037" y="4709354"/>
                </a:cubicBezTo>
                <a:cubicBezTo>
                  <a:pt x="5944037" y="4684697"/>
                  <a:pt x="5919475" y="4721682"/>
                  <a:pt x="5919475" y="4684697"/>
                </a:cubicBezTo>
                <a:cubicBezTo>
                  <a:pt x="5907194" y="4709354"/>
                  <a:pt x="5894912" y="4709354"/>
                  <a:pt x="5882632" y="4734010"/>
                </a:cubicBezTo>
                <a:cubicBezTo>
                  <a:pt x="5882632" y="4721682"/>
                  <a:pt x="5882632" y="4709354"/>
                  <a:pt x="5882632" y="4684697"/>
                </a:cubicBezTo>
                <a:cubicBezTo>
                  <a:pt x="5796664" y="4672369"/>
                  <a:pt x="5735258" y="4697025"/>
                  <a:pt x="5649292" y="4721682"/>
                </a:cubicBezTo>
                <a:cubicBezTo>
                  <a:pt x="5624729" y="4672369"/>
                  <a:pt x="5551042" y="4660041"/>
                  <a:pt x="5501918" y="4672369"/>
                </a:cubicBezTo>
                <a:cubicBezTo>
                  <a:pt x="5526480" y="4635385"/>
                  <a:pt x="5452794" y="4660041"/>
                  <a:pt x="5440513" y="4635385"/>
                </a:cubicBezTo>
                <a:cubicBezTo>
                  <a:pt x="5440513" y="4635385"/>
                  <a:pt x="5440513" y="4635385"/>
                  <a:pt x="5428232" y="4635385"/>
                </a:cubicBezTo>
                <a:cubicBezTo>
                  <a:pt x="5415951" y="4672369"/>
                  <a:pt x="5452794" y="4660041"/>
                  <a:pt x="5440513" y="4684697"/>
                </a:cubicBezTo>
                <a:cubicBezTo>
                  <a:pt x="5415951" y="4672369"/>
                  <a:pt x="5403670" y="4647713"/>
                  <a:pt x="5391389" y="4623056"/>
                </a:cubicBezTo>
                <a:cubicBezTo>
                  <a:pt x="5415951" y="4660041"/>
                  <a:pt x="5403670" y="4610728"/>
                  <a:pt x="5440513" y="4623056"/>
                </a:cubicBezTo>
                <a:cubicBezTo>
                  <a:pt x="5415951" y="4598400"/>
                  <a:pt x="5379108" y="4623056"/>
                  <a:pt x="5366827" y="4623056"/>
                </a:cubicBezTo>
                <a:cubicBezTo>
                  <a:pt x="5366827" y="4647713"/>
                  <a:pt x="5379108" y="4647713"/>
                  <a:pt x="5391389" y="4647713"/>
                </a:cubicBezTo>
                <a:cubicBezTo>
                  <a:pt x="5366827" y="4635385"/>
                  <a:pt x="5256297" y="4684697"/>
                  <a:pt x="5231735" y="4623056"/>
                </a:cubicBezTo>
                <a:cubicBezTo>
                  <a:pt x="5207174" y="4647713"/>
                  <a:pt x="5244017" y="4660041"/>
                  <a:pt x="5219454" y="4697025"/>
                </a:cubicBezTo>
                <a:cubicBezTo>
                  <a:pt x="5268579" y="4684697"/>
                  <a:pt x="5329983" y="4660041"/>
                  <a:pt x="5366827" y="4734010"/>
                </a:cubicBezTo>
                <a:cubicBezTo>
                  <a:pt x="5329983" y="4721682"/>
                  <a:pt x="5317702" y="4746338"/>
                  <a:pt x="5317702" y="4770994"/>
                </a:cubicBezTo>
                <a:cubicBezTo>
                  <a:pt x="5280859" y="4770994"/>
                  <a:pt x="5244017" y="4783322"/>
                  <a:pt x="5231735" y="4746338"/>
                </a:cubicBezTo>
                <a:cubicBezTo>
                  <a:pt x="5219454" y="4758666"/>
                  <a:pt x="5207174" y="4770994"/>
                  <a:pt x="5194892" y="4783322"/>
                </a:cubicBezTo>
                <a:cubicBezTo>
                  <a:pt x="5130416" y="4761748"/>
                  <a:pt x="5065941" y="4806245"/>
                  <a:pt x="5017920" y="4768153"/>
                </a:cubicBezTo>
                <a:lnTo>
                  <a:pt x="5016327" y="4766373"/>
                </a:lnTo>
                <a:lnTo>
                  <a:pt x="5022957" y="4758666"/>
                </a:lnTo>
                <a:cubicBezTo>
                  <a:pt x="5010676" y="4734010"/>
                  <a:pt x="4998396" y="4746338"/>
                  <a:pt x="4973834" y="4746338"/>
                </a:cubicBezTo>
                <a:cubicBezTo>
                  <a:pt x="4973834" y="4758666"/>
                  <a:pt x="4973834" y="4758666"/>
                  <a:pt x="4973834" y="4770994"/>
                </a:cubicBezTo>
                <a:cubicBezTo>
                  <a:pt x="4936989" y="4758666"/>
                  <a:pt x="4838741" y="4832635"/>
                  <a:pt x="4789617" y="4770994"/>
                </a:cubicBezTo>
                <a:cubicBezTo>
                  <a:pt x="4752774" y="4820307"/>
                  <a:pt x="4666806" y="4746338"/>
                  <a:pt x="4642244" y="4807979"/>
                </a:cubicBezTo>
                <a:cubicBezTo>
                  <a:pt x="4629963" y="4795651"/>
                  <a:pt x="4629963" y="4770994"/>
                  <a:pt x="4593119" y="4758666"/>
                </a:cubicBezTo>
                <a:cubicBezTo>
                  <a:pt x="4593119" y="4783322"/>
                  <a:pt x="4568558" y="4807979"/>
                  <a:pt x="4568558" y="4758666"/>
                </a:cubicBezTo>
                <a:cubicBezTo>
                  <a:pt x="4458028" y="4807979"/>
                  <a:pt x="4298375" y="4721682"/>
                  <a:pt x="4212406" y="4820307"/>
                </a:cubicBezTo>
                <a:cubicBezTo>
                  <a:pt x="4200125" y="4820307"/>
                  <a:pt x="4200125" y="4795651"/>
                  <a:pt x="4175563" y="4795651"/>
                </a:cubicBezTo>
                <a:cubicBezTo>
                  <a:pt x="4175563" y="4807979"/>
                  <a:pt x="4187845" y="4807979"/>
                  <a:pt x="4187845" y="4832635"/>
                </a:cubicBezTo>
                <a:cubicBezTo>
                  <a:pt x="4163283" y="4795651"/>
                  <a:pt x="4151001" y="4820307"/>
                  <a:pt x="4138720" y="4807979"/>
                </a:cubicBezTo>
                <a:cubicBezTo>
                  <a:pt x="4126440" y="4795651"/>
                  <a:pt x="4175563" y="4770994"/>
                  <a:pt x="4138720" y="4758666"/>
                </a:cubicBezTo>
                <a:cubicBezTo>
                  <a:pt x="4151001" y="4746338"/>
                  <a:pt x="4175563" y="4795651"/>
                  <a:pt x="4212406" y="4783322"/>
                </a:cubicBezTo>
                <a:cubicBezTo>
                  <a:pt x="4200125" y="4770994"/>
                  <a:pt x="4175563" y="4770994"/>
                  <a:pt x="4163283" y="4758666"/>
                </a:cubicBezTo>
                <a:cubicBezTo>
                  <a:pt x="4175563" y="4734010"/>
                  <a:pt x="4200125" y="4770994"/>
                  <a:pt x="4212406" y="4758666"/>
                </a:cubicBezTo>
                <a:cubicBezTo>
                  <a:pt x="4187845" y="4734010"/>
                  <a:pt x="4151001" y="4734010"/>
                  <a:pt x="4114158" y="4721682"/>
                </a:cubicBezTo>
                <a:cubicBezTo>
                  <a:pt x="4261531" y="4697025"/>
                  <a:pt x="4445748" y="4783322"/>
                  <a:pt x="4605401" y="4709354"/>
                </a:cubicBezTo>
                <a:cubicBezTo>
                  <a:pt x="4617683" y="4709354"/>
                  <a:pt x="4629963" y="4734010"/>
                  <a:pt x="4642244" y="4746338"/>
                </a:cubicBezTo>
                <a:cubicBezTo>
                  <a:pt x="4666806" y="4734010"/>
                  <a:pt x="4654526" y="4709354"/>
                  <a:pt x="4679088" y="4709354"/>
                </a:cubicBezTo>
                <a:cubicBezTo>
                  <a:pt x="4679088" y="4770994"/>
                  <a:pt x="4728211" y="4672369"/>
                  <a:pt x="4728211" y="4746338"/>
                </a:cubicBezTo>
                <a:cubicBezTo>
                  <a:pt x="4740492" y="4709354"/>
                  <a:pt x="4765054" y="4697025"/>
                  <a:pt x="4777336" y="4684697"/>
                </a:cubicBezTo>
                <a:cubicBezTo>
                  <a:pt x="4789617" y="4684697"/>
                  <a:pt x="4789617" y="4697025"/>
                  <a:pt x="4801899" y="4709354"/>
                </a:cubicBezTo>
                <a:cubicBezTo>
                  <a:pt x="4789617" y="4647713"/>
                  <a:pt x="4924709" y="4697025"/>
                  <a:pt x="4924709" y="4672369"/>
                </a:cubicBezTo>
                <a:cubicBezTo>
                  <a:pt x="4961551" y="4684697"/>
                  <a:pt x="4998396" y="4672369"/>
                  <a:pt x="5047519" y="4672369"/>
                </a:cubicBezTo>
                <a:cubicBezTo>
                  <a:pt x="5035239" y="4610728"/>
                  <a:pt x="4949271" y="4635385"/>
                  <a:pt x="4936989" y="4647713"/>
                </a:cubicBezTo>
                <a:cubicBezTo>
                  <a:pt x="4900146" y="4610728"/>
                  <a:pt x="4838741" y="4623056"/>
                  <a:pt x="4801899" y="4623056"/>
                </a:cubicBezTo>
                <a:cubicBezTo>
                  <a:pt x="4801899" y="4586072"/>
                  <a:pt x="4826461" y="4610728"/>
                  <a:pt x="4826461" y="4586072"/>
                </a:cubicBezTo>
                <a:cubicBezTo>
                  <a:pt x="4826461" y="4573744"/>
                  <a:pt x="4814179" y="4573744"/>
                  <a:pt x="4814179" y="4549088"/>
                </a:cubicBezTo>
                <a:cubicBezTo>
                  <a:pt x="4789617" y="4561416"/>
                  <a:pt x="4740492" y="4549088"/>
                  <a:pt x="4740492" y="4586072"/>
                </a:cubicBezTo>
                <a:cubicBezTo>
                  <a:pt x="4666806" y="4561416"/>
                  <a:pt x="4617683" y="4586072"/>
                  <a:pt x="4543996" y="4524431"/>
                </a:cubicBezTo>
                <a:cubicBezTo>
                  <a:pt x="4519433" y="4524431"/>
                  <a:pt x="4519433" y="4549088"/>
                  <a:pt x="4482591" y="4536759"/>
                </a:cubicBezTo>
                <a:cubicBezTo>
                  <a:pt x="4458028" y="4524431"/>
                  <a:pt x="4494871" y="4524431"/>
                  <a:pt x="4507153" y="4536759"/>
                </a:cubicBezTo>
                <a:cubicBezTo>
                  <a:pt x="4482591" y="4512103"/>
                  <a:pt x="4445748" y="4499775"/>
                  <a:pt x="4396623" y="4512103"/>
                </a:cubicBezTo>
                <a:cubicBezTo>
                  <a:pt x="4396623" y="4536759"/>
                  <a:pt x="4421184" y="4512103"/>
                  <a:pt x="4445748" y="4524431"/>
                </a:cubicBezTo>
                <a:cubicBezTo>
                  <a:pt x="4433466" y="4586072"/>
                  <a:pt x="4384341" y="4524431"/>
                  <a:pt x="4347498" y="4549088"/>
                </a:cubicBezTo>
                <a:cubicBezTo>
                  <a:pt x="4359779" y="4536759"/>
                  <a:pt x="4359779" y="4524431"/>
                  <a:pt x="4372060" y="4524431"/>
                </a:cubicBezTo>
                <a:cubicBezTo>
                  <a:pt x="4335218" y="4499775"/>
                  <a:pt x="4273813" y="4475119"/>
                  <a:pt x="4236968" y="4499775"/>
                </a:cubicBezTo>
                <a:cubicBezTo>
                  <a:pt x="4224688" y="4524431"/>
                  <a:pt x="4261531" y="4499775"/>
                  <a:pt x="4249250" y="4536759"/>
                </a:cubicBezTo>
                <a:cubicBezTo>
                  <a:pt x="4236968" y="4536759"/>
                  <a:pt x="4212406" y="4487447"/>
                  <a:pt x="4212406" y="4536759"/>
                </a:cubicBezTo>
                <a:cubicBezTo>
                  <a:pt x="4187845" y="4512103"/>
                  <a:pt x="4151001" y="4512103"/>
                  <a:pt x="4126440" y="4536759"/>
                </a:cubicBezTo>
                <a:cubicBezTo>
                  <a:pt x="4114158" y="4512103"/>
                  <a:pt x="4101877" y="4512103"/>
                  <a:pt x="4077315" y="4524431"/>
                </a:cubicBezTo>
                <a:cubicBezTo>
                  <a:pt x="4114158" y="4499775"/>
                  <a:pt x="4151001" y="4512103"/>
                  <a:pt x="4212406" y="4487447"/>
                </a:cubicBezTo>
                <a:cubicBezTo>
                  <a:pt x="4187845" y="4450462"/>
                  <a:pt x="4151001" y="4450462"/>
                  <a:pt x="4126440" y="4475119"/>
                </a:cubicBezTo>
                <a:cubicBezTo>
                  <a:pt x="4126440" y="4413478"/>
                  <a:pt x="4003628" y="4499775"/>
                  <a:pt x="3979067" y="4401150"/>
                </a:cubicBezTo>
                <a:cubicBezTo>
                  <a:pt x="3893100" y="4438134"/>
                  <a:pt x="3856255" y="4364165"/>
                  <a:pt x="3745727" y="4401150"/>
                </a:cubicBezTo>
                <a:cubicBezTo>
                  <a:pt x="3807132" y="4364165"/>
                  <a:pt x="3696602" y="4376493"/>
                  <a:pt x="3659759" y="4376493"/>
                </a:cubicBezTo>
                <a:cubicBezTo>
                  <a:pt x="3647477" y="4413478"/>
                  <a:pt x="3684320" y="4401150"/>
                  <a:pt x="3684320" y="4413478"/>
                </a:cubicBezTo>
                <a:cubicBezTo>
                  <a:pt x="3696602" y="4388822"/>
                  <a:pt x="3708884" y="4388822"/>
                  <a:pt x="3733445" y="4388822"/>
                </a:cubicBezTo>
                <a:cubicBezTo>
                  <a:pt x="3733445" y="4438134"/>
                  <a:pt x="3659759" y="4438134"/>
                  <a:pt x="3647477" y="4388822"/>
                </a:cubicBezTo>
                <a:cubicBezTo>
                  <a:pt x="3549229" y="4401150"/>
                  <a:pt x="3475542" y="4401150"/>
                  <a:pt x="3401856" y="4339509"/>
                </a:cubicBezTo>
                <a:cubicBezTo>
                  <a:pt x="3389576" y="4351837"/>
                  <a:pt x="3426419" y="4364165"/>
                  <a:pt x="3426419" y="4364165"/>
                </a:cubicBezTo>
                <a:cubicBezTo>
                  <a:pt x="3389576" y="4364165"/>
                  <a:pt x="3266764" y="4376493"/>
                  <a:pt x="3193079" y="4364165"/>
                </a:cubicBezTo>
                <a:cubicBezTo>
                  <a:pt x="3137813" y="4382658"/>
                  <a:pt x="3103273" y="4373411"/>
                  <a:pt x="3048008" y="4362432"/>
                </a:cubicBezTo>
                <a:lnTo>
                  <a:pt x="2986705" y="4352237"/>
                </a:lnTo>
                <a:lnTo>
                  <a:pt x="2996581" y="4351837"/>
                </a:lnTo>
                <a:cubicBezTo>
                  <a:pt x="2996581" y="4351837"/>
                  <a:pt x="2984301" y="4351837"/>
                  <a:pt x="2984301" y="4351837"/>
                </a:cubicBezTo>
                <a:lnTo>
                  <a:pt x="2986705" y="4352237"/>
                </a:lnTo>
                <a:lnTo>
                  <a:pt x="2858611" y="4357423"/>
                </a:lnTo>
                <a:cubicBezTo>
                  <a:pt x="2721025" y="4360313"/>
                  <a:pt x="2585166" y="4358001"/>
                  <a:pt x="2456215" y="4376493"/>
                </a:cubicBezTo>
                <a:cubicBezTo>
                  <a:pt x="2456215" y="4351837"/>
                  <a:pt x="2480776" y="4351837"/>
                  <a:pt x="2468495" y="4327181"/>
                </a:cubicBezTo>
                <a:cubicBezTo>
                  <a:pt x="2443933" y="4302525"/>
                  <a:pt x="2407090" y="4339509"/>
                  <a:pt x="2419370" y="4364165"/>
                </a:cubicBezTo>
                <a:cubicBezTo>
                  <a:pt x="2370247" y="4302525"/>
                  <a:pt x="2161468" y="4401150"/>
                  <a:pt x="2050938" y="4364165"/>
                </a:cubicBezTo>
                <a:cubicBezTo>
                  <a:pt x="2050938" y="4364165"/>
                  <a:pt x="2050938" y="4339509"/>
                  <a:pt x="2050938" y="4339509"/>
                </a:cubicBezTo>
                <a:cubicBezTo>
                  <a:pt x="2050938" y="4339509"/>
                  <a:pt x="2014095" y="4364165"/>
                  <a:pt x="2026377" y="4327181"/>
                </a:cubicBezTo>
                <a:cubicBezTo>
                  <a:pt x="1977252" y="4376493"/>
                  <a:pt x="1903567" y="4351837"/>
                  <a:pt x="1842160" y="4364165"/>
                </a:cubicBezTo>
                <a:cubicBezTo>
                  <a:pt x="1829879" y="4364165"/>
                  <a:pt x="1829879" y="4339509"/>
                  <a:pt x="1842160" y="4327181"/>
                </a:cubicBezTo>
                <a:cubicBezTo>
                  <a:pt x="1842160" y="4327181"/>
                  <a:pt x="1842160" y="4327181"/>
                  <a:pt x="1793037" y="4327181"/>
                </a:cubicBezTo>
                <a:cubicBezTo>
                  <a:pt x="1780755" y="4327181"/>
                  <a:pt x="1805317" y="4339509"/>
                  <a:pt x="1793037" y="4364165"/>
                </a:cubicBezTo>
                <a:cubicBezTo>
                  <a:pt x="1743912" y="4351837"/>
                  <a:pt x="1694787" y="4302525"/>
                  <a:pt x="1645664" y="4327181"/>
                </a:cubicBezTo>
                <a:cubicBezTo>
                  <a:pt x="1645664" y="4314853"/>
                  <a:pt x="1645664" y="4302525"/>
                  <a:pt x="1633382" y="4290196"/>
                </a:cubicBezTo>
                <a:cubicBezTo>
                  <a:pt x="1608821" y="4314853"/>
                  <a:pt x="1559696" y="4290196"/>
                  <a:pt x="1547416" y="4290197"/>
                </a:cubicBezTo>
                <a:cubicBezTo>
                  <a:pt x="1535134" y="4265540"/>
                  <a:pt x="1571977" y="4277868"/>
                  <a:pt x="1571977" y="4253212"/>
                </a:cubicBezTo>
                <a:cubicBezTo>
                  <a:pt x="1498291" y="4253212"/>
                  <a:pt x="1412323" y="4179243"/>
                  <a:pt x="1314074" y="4228556"/>
                </a:cubicBezTo>
                <a:cubicBezTo>
                  <a:pt x="1289513" y="4179243"/>
                  <a:pt x="1363199" y="4216228"/>
                  <a:pt x="1363199" y="4179243"/>
                </a:cubicBezTo>
                <a:cubicBezTo>
                  <a:pt x="1289513" y="4154587"/>
                  <a:pt x="1215826" y="4240884"/>
                  <a:pt x="1154421" y="4191571"/>
                </a:cubicBezTo>
                <a:cubicBezTo>
                  <a:pt x="1142139" y="4191571"/>
                  <a:pt x="1154421" y="4216228"/>
                  <a:pt x="1142139" y="4216228"/>
                </a:cubicBezTo>
                <a:cubicBezTo>
                  <a:pt x="1080734" y="4179243"/>
                  <a:pt x="1031610" y="4179243"/>
                  <a:pt x="970204" y="4203900"/>
                </a:cubicBezTo>
                <a:cubicBezTo>
                  <a:pt x="957923" y="4068290"/>
                  <a:pt x="822832" y="4179243"/>
                  <a:pt x="761426" y="4105274"/>
                </a:cubicBezTo>
                <a:cubicBezTo>
                  <a:pt x="724583" y="4129931"/>
                  <a:pt x="650897" y="4117602"/>
                  <a:pt x="601772" y="4080618"/>
                </a:cubicBezTo>
                <a:cubicBezTo>
                  <a:pt x="589491" y="4092946"/>
                  <a:pt x="589491" y="4105274"/>
                  <a:pt x="577210" y="4117602"/>
                </a:cubicBezTo>
                <a:cubicBezTo>
                  <a:pt x="552648" y="4117602"/>
                  <a:pt x="577210" y="4105274"/>
                  <a:pt x="577210" y="4092946"/>
                </a:cubicBezTo>
                <a:cubicBezTo>
                  <a:pt x="552648" y="4080618"/>
                  <a:pt x="552648" y="4105274"/>
                  <a:pt x="528086" y="4105274"/>
                </a:cubicBezTo>
                <a:cubicBezTo>
                  <a:pt x="528086" y="4117602"/>
                  <a:pt x="540367" y="4117602"/>
                  <a:pt x="552648" y="4117602"/>
                </a:cubicBezTo>
                <a:cubicBezTo>
                  <a:pt x="503524" y="4142259"/>
                  <a:pt x="442118" y="4117602"/>
                  <a:pt x="392994" y="4117602"/>
                </a:cubicBezTo>
                <a:cubicBezTo>
                  <a:pt x="417556" y="4092946"/>
                  <a:pt x="491243" y="4092946"/>
                  <a:pt x="515805" y="4117602"/>
                </a:cubicBezTo>
                <a:cubicBezTo>
                  <a:pt x="528086" y="4117602"/>
                  <a:pt x="515805" y="4092946"/>
                  <a:pt x="528086" y="4092946"/>
                </a:cubicBezTo>
                <a:cubicBezTo>
                  <a:pt x="515805" y="4068290"/>
                  <a:pt x="478962" y="4043634"/>
                  <a:pt x="466681" y="4080618"/>
                </a:cubicBezTo>
                <a:cubicBezTo>
                  <a:pt x="442118" y="4068290"/>
                  <a:pt x="417556" y="4043634"/>
                  <a:pt x="392994" y="4031305"/>
                </a:cubicBezTo>
                <a:cubicBezTo>
                  <a:pt x="368432" y="4031305"/>
                  <a:pt x="380713" y="4080618"/>
                  <a:pt x="356151" y="4080618"/>
                </a:cubicBezTo>
                <a:cubicBezTo>
                  <a:pt x="343870" y="3981993"/>
                  <a:pt x="233340" y="4068290"/>
                  <a:pt x="208778" y="3994321"/>
                </a:cubicBezTo>
                <a:cubicBezTo>
                  <a:pt x="159654" y="4018977"/>
                  <a:pt x="85967" y="4006649"/>
                  <a:pt x="24562" y="3981993"/>
                </a:cubicBezTo>
                <a:cubicBezTo>
                  <a:pt x="36843" y="3957337"/>
                  <a:pt x="24562" y="3945008"/>
                  <a:pt x="0" y="3932680"/>
                </a:cubicBezTo>
                <a:cubicBezTo>
                  <a:pt x="49124" y="3920352"/>
                  <a:pt x="36843" y="3981993"/>
                  <a:pt x="85967" y="3932680"/>
                </a:cubicBezTo>
                <a:cubicBezTo>
                  <a:pt x="73686" y="3920352"/>
                  <a:pt x="73686" y="3895696"/>
                  <a:pt x="49124" y="3895696"/>
                </a:cubicBezTo>
                <a:cubicBezTo>
                  <a:pt x="85967" y="3920352"/>
                  <a:pt x="49124" y="3920352"/>
                  <a:pt x="24562" y="3920352"/>
                </a:cubicBezTo>
                <a:cubicBezTo>
                  <a:pt x="24562" y="3908024"/>
                  <a:pt x="36843" y="3883368"/>
                  <a:pt x="36843" y="3871039"/>
                </a:cubicBezTo>
                <a:cubicBezTo>
                  <a:pt x="98249" y="3871039"/>
                  <a:pt x="208778" y="3871039"/>
                  <a:pt x="257902" y="3809399"/>
                </a:cubicBezTo>
                <a:cubicBezTo>
                  <a:pt x="233340" y="3809399"/>
                  <a:pt x="196497" y="3809399"/>
                  <a:pt x="171935" y="3809399"/>
                </a:cubicBezTo>
                <a:cubicBezTo>
                  <a:pt x="171935" y="3821727"/>
                  <a:pt x="184216" y="3834055"/>
                  <a:pt x="196497" y="3834055"/>
                </a:cubicBezTo>
                <a:cubicBezTo>
                  <a:pt x="196497" y="3858711"/>
                  <a:pt x="171935" y="3834055"/>
                  <a:pt x="159654" y="3846383"/>
                </a:cubicBezTo>
                <a:cubicBezTo>
                  <a:pt x="184216" y="3809399"/>
                  <a:pt x="147373" y="3809399"/>
                  <a:pt x="147373" y="3784742"/>
                </a:cubicBezTo>
                <a:cubicBezTo>
                  <a:pt x="147373" y="3784742"/>
                  <a:pt x="147373" y="3784742"/>
                  <a:pt x="184216" y="3784742"/>
                </a:cubicBezTo>
                <a:cubicBezTo>
                  <a:pt x="184216" y="3735430"/>
                  <a:pt x="122811" y="3772414"/>
                  <a:pt x="98249" y="3747758"/>
                </a:cubicBezTo>
                <a:cubicBezTo>
                  <a:pt x="98249" y="3710774"/>
                  <a:pt x="122811" y="3760086"/>
                  <a:pt x="147373" y="3735430"/>
                </a:cubicBezTo>
                <a:cubicBezTo>
                  <a:pt x="135092" y="3686117"/>
                  <a:pt x="98249" y="3723102"/>
                  <a:pt x="73686" y="3698445"/>
                </a:cubicBezTo>
                <a:cubicBezTo>
                  <a:pt x="98249" y="3649133"/>
                  <a:pt x="147373" y="3673789"/>
                  <a:pt x="184216" y="3661461"/>
                </a:cubicBezTo>
                <a:cubicBezTo>
                  <a:pt x="208778" y="3661461"/>
                  <a:pt x="196497" y="3636805"/>
                  <a:pt x="233340" y="3661461"/>
                </a:cubicBezTo>
                <a:cubicBezTo>
                  <a:pt x="245621" y="3636805"/>
                  <a:pt x="282465" y="3612148"/>
                  <a:pt x="319308" y="3599820"/>
                </a:cubicBezTo>
                <a:cubicBezTo>
                  <a:pt x="307027" y="3612148"/>
                  <a:pt x="307027" y="3624477"/>
                  <a:pt x="307027" y="3636805"/>
                </a:cubicBezTo>
                <a:cubicBezTo>
                  <a:pt x="356151" y="3636805"/>
                  <a:pt x="368432" y="3587492"/>
                  <a:pt x="380713" y="3538179"/>
                </a:cubicBezTo>
                <a:cubicBezTo>
                  <a:pt x="368432" y="3525851"/>
                  <a:pt x="356151" y="3550508"/>
                  <a:pt x="331589" y="3538179"/>
                </a:cubicBezTo>
                <a:cubicBezTo>
                  <a:pt x="392994" y="3525851"/>
                  <a:pt x="356151" y="3501195"/>
                  <a:pt x="392994" y="3451882"/>
                </a:cubicBezTo>
                <a:cubicBezTo>
                  <a:pt x="429837" y="3451882"/>
                  <a:pt x="491243" y="3464211"/>
                  <a:pt x="478962" y="3414898"/>
                </a:cubicBezTo>
                <a:cubicBezTo>
                  <a:pt x="540367" y="3390242"/>
                  <a:pt x="589491" y="3414898"/>
                  <a:pt x="626334" y="3365585"/>
                </a:cubicBezTo>
                <a:cubicBezTo>
                  <a:pt x="663178" y="3427226"/>
                  <a:pt x="712302" y="3365585"/>
                  <a:pt x="761426" y="3340929"/>
                </a:cubicBezTo>
                <a:cubicBezTo>
                  <a:pt x="724583" y="3316273"/>
                  <a:pt x="700021" y="3303944"/>
                  <a:pt x="663178" y="3316273"/>
                </a:cubicBezTo>
                <a:cubicBezTo>
                  <a:pt x="663178" y="3291616"/>
                  <a:pt x="700021" y="3279288"/>
                  <a:pt x="712302" y="3291616"/>
                </a:cubicBezTo>
                <a:cubicBezTo>
                  <a:pt x="724583" y="3279288"/>
                  <a:pt x="724583" y="3266960"/>
                  <a:pt x="724583" y="3242304"/>
                </a:cubicBezTo>
                <a:cubicBezTo>
                  <a:pt x="687740" y="3217647"/>
                  <a:pt x="650897" y="3279288"/>
                  <a:pt x="614053" y="3229975"/>
                </a:cubicBezTo>
                <a:cubicBezTo>
                  <a:pt x="650897" y="3217647"/>
                  <a:pt x="724583" y="3180663"/>
                  <a:pt x="785988" y="3180663"/>
                </a:cubicBezTo>
                <a:cubicBezTo>
                  <a:pt x="810550" y="3180663"/>
                  <a:pt x="896518" y="3217647"/>
                  <a:pt x="859675" y="3168335"/>
                </a:cubicBezTo>
                <a:cubicBezTo>
                  <a:pt x="884237" y="3143678"/>
                  <a:pt x="957923" y="3217647"/>
                  <a:pt x="957923" y="3131350"/>
                </a:cubicBezTo>
                <a:cubicBezTo>
                  <a:pt x="1093015" y="3119022"/>
                  <a:pt x="1191264" y="3082038"/>
                  <a:pt x="1350917" y="3069710"/>
                </a:cubicBezTo>
                <a:cubicBezTo>
                  <a:pt x="1338636" y="3045053"/>
                  <a:pt x="1314074" y="3057381"/>
                  <a:pt x="1301793" y="3057381"/>
                </a:cubicBezTo>
                <a:cubicBezTo>
                  <a:pt x="1326356" y="3032725"/>
                  <a:pt x="1289513" y="3045053"/>
                  <a:pt x="1301793" y="3020397"/>
                </a:cubicBezTo>
                <a:cubicBezTo>
                  <a:pt x="1314074" y="3032725"/>
                  <a:pt x="1338636" y="3045053"/>
                  <a:pt x="1363199" y="3069710"/>
                </a:cubicBezTo>
                <a:cubicBezTo>
                  <a:pt x="1412323" y="3008069"/>
                  <a:pt x="1522852" y="3094366"/>
                  <a:pt x="1547416" y="3008069"/>
                </a:cubicBezTo>
                <a:cubicBezTo>
                  <a:pt x="1584259" y="3020397"/>
                  <a:pt x="1596539" y="3020397"/>
                  <a:pt x="1596539" y="2995741"/>
                </a:cubicBezTo>
                <a:cubicBezTo>
                  <a:pt x="1645664" y="3020397"/>
                  <a:pt x="1670226" y="2958756"/>
                  <a:pt x="1719351" y="2983412"/>
                </a:cubicBezTo>
                <a:cubicBezTo>
                  <a:pt x="1707069" y="2884787"/>
                  <a:pt x="1621101" y="2946428"/>
                  <a:pt x="1571977" y="2921772"/>
                </a:cubicBezTo>
                <a:cubicBezTo>
                  <a:pt x="1633382" y="2884787"/>
                  <a:pt x="1731631" y="2921772"/>
                  <a:pt x="1793037" y="2872459"/>
                </a:cubicBezTo>
                <a:cubicBezTo>
                  <a:pt x="1842160" y="2897115"/>
                  <a:pt x="1940409" y="2897115"/>
                  <a:pt x="1989534" y="2897115"/>
                </a:cubicBezTo>
                <a:cubicBezTo>
                  <a:pt x="1977252" y="2860131"/>
                  <a:pt x="1964972" y="2835475"/>
                  <a:pt x="1940409" y="2847803"/>
                </a:cubicBezTo>
                <a:cubicBezTo>
                  <a:pt x="1940409" y="2823147"/>
                  <a:pt x="1964972" y="2835475"/>
                  <a:pt x="1977252" y="2835475"/>
                </a:cubicBezTo>
                <a:cubicBezTo>
                  <a:pt x="1977252" y="2860131"/>
                  <a:pt x="2001814" y="2872459"/>
                  <a:pt x="2014095" y="2884787"/>
                </a:cubicBezTo>
                <a:cubicBezTo>
                  <a:pt x="2063220" y="2835475"/>
                  <a:pt x="2124625" y="2897115"/>
                  <a:pt x="2186030" y="2847803"/>
                </a:cubicBezTo>
                <a:cubicBezTo>
                  <a:pt x="2186030" y="2847803"/>
                  <a:pt x="2186030" y="2847803"/>
                  <a:pt x="2186030" y="2872459"/>
                </a:cubicBezTo>
                <a:cubicBezTo>
                  <a:pt x="2357965" y="2884787"/>
                  <a:pt x="2517620" y="2897115"/>
                  <a:pt x="2677273" y="2909444"/>
                </a:cubicBezTo>
                <a:cubicBezTo>
                  <a:pt x="2787803" y="2909444"/>
                  <a:pt x="2935176" y="2872459"/>
                  <a:pt x="3057986" y="2921772"/>
                </a:cubicBezTo>
                <a:cubicBezTo>
                  <a:pt x="3082548" y="2897115"/>
                  <a:pt x="3057986" y="2872459"/>
                  <a:pt x="3033424" y="2872459"/>
                </a:cubicBezTo>
                <a:cubicBezTo>
                  <a:pt x="3057986" y="2860131"/>
                  <a:pt x="3119391" y="2847803"/>
                  <a:pt x="3156234" y="2860131"/>
                </a:cubicBezTo>
                <a:cubicBezTo>
                  <a:pt x="3156234" y="2897115"/>
                  <a:pt x="3131672" y="2847803"/>
                  <a:pt x="3131672" y="2872459"/>
                </a:cubicBezTo>
                <a:cubicBezTo>
                  <a:pt x="3131672" y="2897115"/>
                  <a:pt x="3156234" y="2884787"/>
                  <a:pt x="3168516" y="2884787"/>
                </a:cubicBezTo>
                <a:cubicBezTo>
                  <a:pt x="3180797" y="2884787"/>
                  <a:pt x="3168516" y="2872459"/>
                  <a:pt x="3168516" y="2860131"/>
                </a:cubicBezTo>
                <a:cubicBezTo>
                  <a:pt x="3328169" y="2860131"/>
                  <a:pt x="3438699" y="2872459"/>
                  <a:pt x="3598354" y="2860131"/>
                </a:cubicBezTo>
                <a:cubicBezTo>
                  <a:pt x="3573792" y="2786162"/>
                  <a:pt x="3438699" y="2884787"/>
                  <a:pt x="3438699" y="2798491"/>
                </a:cubicBezTo>
                <a:cubicBezTo>
                  <a:pt x="3475542" y="2835475"/>
                  <a:pt x="3500104" y="2786162"/>
                  <a:pt x="3536949" y="2798491"/>
                </a:cubicBezTo>
                <a:cubicBezTo>
                  <a:pt x="3524667" y="2749178"/>
                  <a:pt x="3475542" y="2786162"/>
                  <a:pt x="3463262" y="2798491"/>
                </a:cubicBezTo>
                <a:cubicBezTo>
                  <a:pt x="3463262" y="2798491"/>
                  <a:pt x="3463262" y="2798491"/>
                  <a:pt x="3463262" y="2773834"/>
                </a:cubicBezTo>
                <a:cubicBezTo>
                  <a:pt x="3450980" y="2798491"/>
                  <a:pt x="3438699" y="2786162"/>
                  <a:pt x="3414137" y="2786162"/>
                </a:cubicBezTo>
                <a:cubicBezTo>
                  <a:pt x="3414137" y="2798491"/>
                  <a:pt x="3414137" y="2798491"/>
                  <a:pt x="3401856" y="2835475"/>
                </a:cubicBezTo>
                <a:cubicBezTo>
                  <a:pt x="3377294" y="2810818"/>
                  <a:pt x="3340450" y="2847803"/>
                  <a:pt x="3352732" y="2798491"/>
                </a:cubicBezTo>
                <a:cubicBezTo>
                  <a:pt x="3315889" y="2786162"/>
                  <a:pt x="3328169" y="2835475"/>
                  <a:pt x="3291326" y="2823147"/>
                </a:cubicBezTo>
                <a:cubicBezTo>
                  <a:pt x="3291326" y="2798491"/>
                  <a:pt x="3303607" y="2798491"/>
                  <a:pt x="3303607" y="2786162"/>
                </a:cubicBezTo>
                <a:cubicBezTo>
                  <a:pt x="3291326" y="2773834"/>
                  <a:pt x="3291326" y="2798491"/>
                  <a:pt x="3266764" y="2798491"/>
                </a:cubicBezTo>
                <a:cubicBezTo>
                  <a:pt x="3279046" y="2810818"/>
                  <a:pt x="3291326" y="2798491"/>
                  <a:pt x="3291326" y="2835475"/>
                </a:cubicBezTo>
                <a:cubicBezTo>
                  <a:pt x="3254484" y="2823147"/>
                  <a:pt x="3205359" y="2810818"/>
                  <a:pt x="3180797" y="2823147"/>
                </a:cubicBezTo>
                <a:cubicBezTo>
                  <a:pt x="3193079" y="2810818"/>
                  <a:pt x="3180797" y="2810818"/>
                  <a:pt x="3180797" y="2786162"/>
                </a:cubicBezTo>
                <a:cubicBezTo>
                  <a:pt x="3156234" y="2773834"/>
                  <a:pt x="3168516" y="2810818"/>
                  <a:pt x="3143954" y="2810818"/>
                </a:cubicBezTo>
                <a:cubicBezTo>
                  <a:pt x="3143954" y="2798491"/>
                  <a:pt x="3143954" y="2798491"/>
                  <a:pt x="3156234" y="2798491"/>
                </a:cubicBezTo>
                <a:cubicBezTo>
                  <a:pt x="2959738" y="2761506"/>
                  <a:pt x="2787803" y="2786162"/>
                  <a:pt x="2615868" y="2773834"/>
                </a:cubicBezTo>
                <a:cubicBezTo>
                  <a:pt x="2603586" y="2773834"/>
                  <a:pt x="2628150" y="2786162"/>
                  <a:pt x="2615868" y="2798491"/>
                </a:cubicBezTo>
                <a:cubicBezTo>
                  <a:pt x="2579025" y="2798491"/>
                  <a:pt x="2529900" y="2835475"/>
                  <a:pt x="2529900" y="2773834"/>
                </a:cubicBezTo>
                <a:cubicBezTo>
                  <a:pt x="2493058" y="2786162"/>
                  <a:pt x="2456215" y="2761506"/>
                  <a:pt x="2431651" y="2798491"/>
                </a:cubicBezTo>
                <a:cubicBezTo>
                  <a:pt x="2419370" y="2773834"/>
                  <a:pt x="2394808" y="2810818"/>
                  <a:pt x="2394808" y="2773834"/>
                </a:cubicBezTo>
                <a:cubicBezTo>
                  <a:pt x="2370247" y="2773834"/>
                  <a:pt x="2370247" y="2798491"/>
                  <a:pt x="2370247" y="2810818"/>
                </a:cubicBezTo>
                <a:cubicBezTo>
                  <a:pt x="2357965" y="2810818"/>
                  <a:pt x="2271998" y="2761506"/>
                  <a:pt x="2259717" y="2810818"/>
                </a:cubicBezTo>
                <a:cubicBezTo>
                  <a:pt x="2222873" y="2761506"/>
                  <a:pt x="2173750" y="2798491"/>
                  <a:pt x="2161468" y="2761506"/>
                </a:cubicBezTo>
                <a:cubicBezTo>
                  <a:pt x="2149187" y="2773834"/>
                  <a:pt x="2124625" y="2773834"/>
                  <a:pt x="2136907" y="2810818"/>
                </a:cubicBezTo>
                <a:cubicBezTo>
                  <a:pt x="2124625" y="2810818"/>
                  <a:pt x="2124625" y="2798491"/>
                  <a:pt x="2124625" y="2786162"/>
                </a:cubicBezTo>
                <a:cubicBezTo>
                  <a:pt x="2001814" y="2835475"/>
                  <a:pt x="1829879" y="2761506"/>
                  <a:pt x="1694787" y="2798491"/>
                </a:cubicBezTo>
                <a:cubicBezTo>
                  <a:pt x="1707069" y="2749178"/>
                  <a:pt x="1657944" y="2786162"/>
                  <a:pt x="1657944" y="2761506"/>
                </a:cubicBezTo>
                <a:cubicBezTo>
                  <a:pt x="1412323" y="2798491"/>
                  <a:pt x="1178983" y="2786162"/>
                  <a:pt x="945642" y="2786162"/>
                </a:cubicBezTo>
                <a:cubicBezTo>
                  <a:pt x="1228108" y="2749178"/>
                  <a:pt x="1584259" y="2724522"/>
                  <a:pt x="1854442" y="2773834"/>
                </a:cubicBezTo>
                <a:cubicBezTo>
                  <a:pt x="1866722" y="2761506"/>
                  <a:pt x="1842160" y="2724522"/>
                  <a:pt x="1866722" y="2712193"/>
                </a:cubicBezTo>
                <a:cubicBezTo>
                  <a:pt x="1879004" y="2736850"/>
                  <a:pt x="1903567" y="2749178"/>
                  <a:pt x="1915847" y="2736850"/>
                </a:cubicBezTo>
                <a:cubicBezTo>
                  <a:pt x="1928129" y="2773834"/>
                  <a:pt x="1952690" y="2761506"/>
                  <a:pt x="1989534" y="2761506"/>
                </a:cubicBezTo>
                <a:cubicBezTo>
                  <a:pt x="1989534" y="2736850"/>
                  <a:pt x="1989534" y="2724522"/>
                  <a:pt x="1977252" y="2724522"/>
                </a:cubicBezTo>
                <a:cubicBezTo>
                  <a:pt x="2014095" y="2761506"/>
                  <a:pt x="2075500" y="2736850"/>
                  <a:pt x="2124625" y="2699865"/>
                </a:cubicBezTo>
                <a:cubicBezTo>
                  <a:pt x="2124625" y="2699865"/>
                  <a:pt x="2124625" y="2699865"/>
                  <a:pt x="2124625" y="2736850"/>
                </a:cubicBezTo>
                <a:cubicBezTo>
                  <a:pt x="2173750" y="2712193"/>
                  <a:pt x="2247435" y="2699865"/>
                  <a:pt x="2308842" y="2749178"/>
                </a:cubicBezTo>
                <a:cubicBezTo>
                  <a:pt x="2296560" y="2699865"/>
                  <a:pt x="2296560" y="2724522"/>
                  <a:pt x="2296560" y="2675209"/>
                </a:cubicBezTo>
                <a:cubicBezTo>
                  <a:pt x="2308842" y="2699865"/>
                  <a:pt x="2308842" y="2724522"/>
                  <a:pt x="2321122" y="2736850"/>
                </a:cubicBezTo>
                <a:cubicBezTo>
                  <a:pt x="2443933" y="2736850"/>
                  <a:pt x="2554463" y="2712193"/>
                  <a:pt x="2689555" y="2761506"/>
                </a:cubicBezTo>
                <a:cubicBezTo>
                  <a:pt x="2689555" y="2736850"/>
                  <a:pt x="2677273" y="2736850"/>
                  <a:pt x="2664993" y="2736850"/>
                </a:cubicBezTo>
                <a:cubicBezTo>
                  <a:pt x="2947456" y="2761506"/>
                  <a:pt x="3291326" y="2662881"/>
                  <a:pt x="3586072" y="2675209"/>
                </a:cubicBezTo>
                <a:cubicBezTo>
                  <a:pt x="3598354" y="2675209"/>
                  <a:pt x="3610634" y="2675209"/>
                  <a:pt x="3610634" y="2650553"/>
                </a:cubicBezTo>
                <a:cubicBezTo>
                  <a:pt x="3733445" y="2699865"/>
                  <a:pt x="3893100" y="2650553"/>
                  <a:pt x="3991347" y="2613568"/>
                </a:cubicBezTo>
                <a:cubicBezTo>
                  <a:pt x="3991347" y="2613568"/>
                  <a:pt x="3991347" y="2613568"/>
                  <a:pt x="3991347" y="2650553"/>
                </a:cubicBezTo>
                <a:cubicBezTo>
                  <a:pt x="4089596" y="2601240"/>
                  <a:pt x="4224688" y="2588912"/>
                  <a:pt x="4335218" y="2613568"/>
                </a:cubicBezTo>
                <a:cubicBezTo>
                  <a:pt x="4335218" y="2601240"/>
                  <a:pt x="4322936" y="2601240"/>
                  <a:pt x="4322936" y="2601240"/>
                </a:cubicBezTo>
                <a:cubicBezTo>
                  <a:pt x="4359779" y="2576584"/>
                  <a:pt x="4445748" y="2638224"/>
                  <a:pt x="4482591" y="2564255"/>
                </a:cubicBezTo>
                <a:cubicBezTo>
                  <a:pt x="4494871" y="2576584"/>
                  <a:pt x="4482591" y="2576584"/>
                  <a:pt x="4482591" y="2588912"/>
                </a:cubicBezTo>
                <a:cubicBezTo>
                  <a:pt x="4568558" y="2564255"/>
                  <a:pt x="4679088" y="2527271"/>
                  <a:pt x="4740492" y="2564255"/>
                </a:cubicBezTo>
                <a:cubicBezTo>
                  <a:pt x="4765054" y="2564255"/>
                  <a:pt x="4728211" y="2539599"/>
                  <a:pt x="4740492" y="2539599"/>
                </a:cubicBezTo>
                <a:cubicBezTo>
                  <a:pt x="4814179" y="2551928"/>
                  <a:pt x="4887866" y="2539599"/>
                  <a:pt x="4961551" y="2502615"/>
                </a:cubicBezTo>
                <a:cubicBezTo>
                  <a:pt x="4875584" y="2514943"/>
                  <a:pt x="4752774" y="2416318"/>
                  <a:pt x="4654526" y="2477959"/>
                </a:cubicBezTo>
                <a:cubicBezTo>
                  <a:pt x="4629963" y="2453302"/>
                  <a:pt x="4679088" y="2440974"/>
                  <a:pt x="4679088" y="2416318"/>
                </a:cubicBezTo>
                <a:cubicBezTo>
                  <a:pt x="4593119" y="2428646"/>
                  <a:pt x="4519433" y="2539599"/>
                  <a:pt x="4421184" y="2477959"/>
                </a:cubicBezTo>
                <a:cubicBezTo>
                  <a:pt x="4458028" y="2490287"/>
                  <a:pt x="4531714" y="2477959"/>
                  <a:pt x="4531714" y="2428646"/>
                </a:cubicBezTo>
                <a:cubicBezTo>
                  <a:pt x="4556276" y="2453302"/>
                  <a:pt x="4593119" y="2416318"/>
                  <a:pt x="4617683" y="2428646"/>
                </a:cubicBezTo>
                <a:cubicBezTo>
                  <a:pt x="4580838" y="2354677"/>
                  <a:pt x="4556276" y="2440974"/>
                  <a:pt x="4494871" y="2391661"/>
                </a:cubicBezTo>
                <a:cubicBezTo>
                  <a:pt x="4543996" y="2379333"/>
                  <a:pt x="4593119" y="2367005"/>
                  <a:pt x="4642244" y="2354677"/>
                </a:cubicBezTo>
                <a:cubicBezTo>
                  <a:pt x="4629963" y="2305365"/>
                  <a:pt x="4580838" y="2330021"/>
                  <a:pt x="4543996" y="2342349"/>
                </a:cubicBezTo>
                <a:cubicBezTo>
                  <a:pt x="4543996" y="2330021"/>
                  <a:pt x="4556276" y="2330021"/>
                  <a:pt x="4556276" y="2317692"/>
                </a:cubicBezTo>
                <a:cubicBezTo>
                  <a:pt x="4519433" y="2305365"/>
                  <a:pt x="4531714" y="2354677"/>
                  <a:pt x="4507153" y="2342349"/>
                </a:cubicBezTo>
                <a:cubicBezTo>
                  <a:pt x="4507153" y="2317692"/>
                  <a:pt x="4531714" y="2305365"/>
                  <a:pt x="4568558" y="2293036"/>
                </a:cubicBezTo>
                <a:cubicBezTo>
                  <a:pt x="4531714" y="2256052"/>
                  <a:pt x="4494871" y="2330021"/>
                  <a:pt x="4433466" y="2317692"/>
                </a:cubicBezTo>
                <a:cubicBezTo>
                  <a:pt x="4421184" y="2280708"/>
                  <a:pt x="4396623" y="2280708"/>
                  <a:pt x="4359779" y="2293036"/>
                </a:cubicBezTo>
                <a:cubicBezTo>
                  <a:pt x="4359779" y="2219067"/>
                  <a:pt x="4408903" y="2280708"/>
                  <a:pt x="4421184" y="2293036"/>
                </a:cubicBezTo>
                <a:cubicBezTo>
                  <a:pt x="4470309" y="2268380"/>
                  <a:pt x="4482591" y="2280708"/>
                  <a:pt x="4531714" y="2280708"/>
                </a:cubicBezTo>
                <a:cubicBezTo>
                  <a:pt x="4531714" y="2280708"/>
                  <a:pt x="4531714" y="2268380"/>
                  <a:pt x="4531714" y="2268380"/>
                </a:cubicBezTo>
                <a:cubicBezTo>
                  <a:pt x="4593119" y="2268380"/>
                  <a:pt x="4568558" y="2330021"/>
                  <a:pt x="4666806" y="2293036"/>
                </a:cubicBezTo>
                <a:cubicBezTo>
                  <a:pt x="4642244" y="2243724"/>
                  <a:pt x="4617683" y="2280708"/>
                  <a:pt x="4580838" y="2256052"/>
                </a:cubicBezTo>
                <a:cubicBezTo>
                  <a:pt x="4568558" y="2243724"/>
                  <a:pt x="4568558" y="2219067"/>
                  <a:pt x="4568558" y="2206739"/>
                </a:cubicBezTo>
                <a:cubicBezTo>
                  <a:pt x="4531714" y="2194411"/>
                  <a:pt x="4482591" y="2243724"/>
                  <a:pt x="4458028" y="2206739"/>
                </a:cubicBezTo>
                <a:cubicBezTo>
                  <a:pt x="4494871" y="2194411"/>
                  <a:pt x="4543996" y="2182083"/>
                  <a:pt x="4605401" y="2182083"/>
                </a:cubicBezTo>
                <a:cubicBezTo>
                  <a:pt x="4605401" y="2219067"/>
                  <a:pt x="4593119" y="2194411"/>
                  <a:pt x="4580838" y="2194411"/>
                </a:cubicBezTo>
                <a:cubicBezTo>
                  <a:pt x="4568558" y="2268380"/>
                  <a:pt x="4617683" y="2206739"/>
                  <a:pt x="4617683" y="2256052"/>
                </a:cubicBezTo>
                <a:cubicBezTo>
                  <a:pt x="4654526" y="2256052"/>
                  <a:pt x="4605401" y="2169755"/>
                  <a:pt x="4642244" y="2182083"/>
                </a:cubicBezTo>
                <a:cubicBezTo>
                  <a:pt x="4642244" y="2194411"/>
                  <a:pt x="4642244" y="2194411"/>
                  <a:pt x="4629963" y="2194411"/>
                </a:cubicBezTo>
                <a:cubicBezTo>
                  <a:pt x="4642244" y="2206739"/>
                  <a:pt x="4642244" y="2206739"/>
                  <a:pt x="4654526" y="2219067"/>
                </a:cubicBezTo>
                <a:cubicBezTo>
                  <a:pt x="4666806" y="2169755"/>
                  <a:pt x="4703649" y="2182083"/>
                  <a:pt x="4765054" y="2169755"/>
                </a:cubicBezTo>
                <a:cubicBezTo>
                  <a:pt x="4752774" y="2157427"/>
                  <a:pt x="4715931" y="2145098"/>
                  <a:pt x="4752774" y="2145098"/>
                </a:cubicBezTo>
                <a:cubicBezTo>
                  <a:pt x="4728211" y="2145098"/>
                  <a:pt x="4617683" y="2157427"/>
                  <a:pt x="4593119" y="2182083"/>
                </a:cubicBezTo>
                <a:cubicBezTo>
                  <a:pt x="4556276" y="2145098"/>
                  <a:pt x="4482591" y="2169755"/>
                  <a:pt x="4433466" y="2219067"/>
                </a:cubicBezTo>
                <a:cubicBezTo>
                  <a:pt x="4372060" y="2231396"/>
                  <a:pt x="4273813" y="2243724"/>
                  <a:pt x="4175563" y="2268380"/>
                </a:cubicBezTo>
                <a:cubicBezTo>
                  <a:pt x="3843975" y="2206739"/>
                  <a:pt x="3438699" y="2342349"/>
                  <a:pt x="3094829" y="2231396"/>
                </a:cubicBezTo>
                <a:cubicBezTo>
                  <a:pt x="3045706" y="2243724"/>
                  <a:pt x="2984301" y="2243724"/>
                  <a:pt x="2947456" y="2268380"/>
                </a:cubicBezTo>
                <a:cubicBezTo>
                  <a:pt x="2935176" y="2243724"/>
                  <a:pt x="2996581" y="2231396"/>
                  <a:pt x="2947456" y="2219067"/>
                </a:cubicBezTo>
                <a:cubicBezTo>
                  <a:pt x="2959738" y="2194411"/>
                  <a:pt x="2984301" y="2194411"/>
                  <a:pt x="2984301" y="2157427"/>
                </a:cubicBezTo>
                <a:cubicBezTo>
                  <a:pt x="2922894" y="2132770"/>
                  <a:pt x="2849208" y="2182083"/>
                  <a:pt x="2800083" y="2132770"/>
                </a:cubicBezTo>
                <a:cubicBezTo>
                  <a:pt x="2812365" y="2108114"/>
                  <a:pt x="2800083" y="2071129"/>
                  <a:pt x="2775521" y="2058801"/>
                </a:cubicBezTo>
                <a:cubicBezTo>
                  <a:pt x="2772451" y="2077294"/>
                  <a:pt x="2765543" y="2091163"/>
                  <a:pt x="2756524" y="2102528"/>
                </a:cubicBezTo>
                <a:lnTo>
                  <a:pt x="2738378" y="2118977"/>
                </a:lnTo>
                <a:lnTo>
                  <a:pt x="2734649" y="2100794"/>
                </a:lnTo>
                <a:cubicBezTo>
                  <a:pt x="2727165" y="2088081"/>
                  <a:pt x="2711046" y="2092704"/>
                  <a:pt x="2701835" y="2083458"/>
                </a:cubicBezTo>
                <a:cubicBezTo>
                  <a:pt x="2714116" y="2071129"/>
                  <a:pt x="2738678" y="2071129"/>
                  <a:pt x="2750959" y="2058801"/>
                </a:cubicBezTo>
                <a:cubicBezTo>
                  <a:pt x="2750959" y="2034145"/>
                  <a:pt x="2738678" y="2046473"/>
                  <a:pt x="2750959" y="2021817"/>
                </a:cubicBezTo>
                <a:cubicBezTo>
                  <a:pt x="2726398" y="2021817"/>
                  <a:pt x="2714116" y="2021817"/>
                  <a:pt x="2714116" y="2046473"/>
                </a:cubicBezTo>
                <a:cubicBezTo>
                  <a:pt x="2664993" y="2046473"/>
                  <a:pt x="2628150" y="2034145"/>
                  <a:pt x="2591305" y="2058801"/>
                </a:cubicBezTo>
                <a:cubicBezTo>
                  <a:pt x="2529900" y="1984832"/>
                  <a:pt x="2431651" y="2034145"/>
                  <a:pt x="2370247" y="2046473"/>
                </a:cubicBezTo>
                <a:cubicBezTo>
                  <a:pt x="2345685" y="2058801"/>
                  <a:pt x="2345685" y="2034145"/>
                  <a:pt x="2333403" y="2034145"/>
                </a:cubicBezTo>
                <a:cubicBezTo>
                  <a:pt x="2222873" y="2009489"/>
                  <a:pt x="2038657" y="2108114"/>
                  <a:pt x="1940409" y="2034145"/>
                </a:cubicBezTo>
                <a:cubicBezTo>
                  <a:pt x="1915847" y="2046473"/>
                  <a:pt x="1891284" y="2034145"/>
                  <a:pt x="1891284" y="1997161"/>
                </a:cubicBezTo>
                <a:cubicBezTo>
                  <a:pt x="1915847" y="1960176"/>
                  <a:pt x="1964972" y="1960176"/>
                  <a:pt x="1989534" y="1923192"/>
                </a:cubicBezTo>
                <a:cubicBezTo>
                  <a:pt x="1989534" y="1898535"/>
                  <a:pt x="1977252" y="1861551"/>
                  <a:pt x="1952690" y="1861551"/>
                </a:cubicBezTo>
                <a:cubicBezTo>
                  <a:pt x="1940409" y="1898535"/>
                  <a:pt x="1903567" y="1849223"/>
                  <a:pt x="1903567" y="1910863"/>
                </a:cubicBezTo>
                <a:lnTo>
                  <a:pt x="1903567" y="1904699"/>
                </a:lnTo>
                <a:cubicBezTo>
                  <a:pt x="1903567" y="1889289"/>
                  <a:pt x="1903567" y="1867715"/>
                  <a:pt x="1903567" y="1861551"/>
                </a:cubicBezTo>
                <a:cubicBezTo>
                  <a:pt x="1842160" y="1873879"/>
                  <a:pt x="1805317" y="1799910"/>
                  <a:pt x="1756194" y="1799910"/>
                </a:cubicBezTo>
                <a:cubicBezTo>
                  <a:pt x="1805317" y="1750598"/>
                  <a:pt x="1854442" y="1836895"/>
                  <a:pt x="1940409" y="1812238"/>
                </a:cubicBezTo>
                <a:cubicBezTo>
                  <a:pt x="1952690" y="1812238"/>
                  <a:pt x="1940409" y="1775254"/>
                  <a:pt x="1940409" y="1762926"/>
                </a:cubicBezTo>
                <a:cubicBezTo>
                  <a:pt x="1940409" y="1713613"/>
                  <a:pt x="1891284" y="1738269"/>
                  <a:pt x="1866722" y="1725941"/>
                </a:cubicBezTo>
                <a:cubicBezTo>
                  <a:pt x="1879004" y="1676629"/>
                  <a:pt x="1928129" y="1738269"/>
                  <a:pt x="1940409" y="1676629"/>
                </a:cubicBezTo>
                <a:cubicBezTo>
                  <a:pt x="1977252" y="1701285"/>
                  <a:pt x="2075500" y="1738269"/>
                  <a:pt x="2075500" y="1651972"/>
                </a:cubicBezTo>
                <a:cubicBezTo>
                  <a:pt x="2456215" y="1676629"/>
                  <a:pt x="2824646" y="1467050"/>
                  <a:pt x="3168516" y="1528691"/>
                </a:cubicBezTo>
                <a:cubicBezTo>
                  <a:pt x="3180797" y="1516363"/>
                  <a:pt x="3156234" y="1504035"/>
                  <a:pt x="3168516" y="1491707"/>
                </a:cubicBezTo>
                <a:cubicBezTo>
                  <a:pt x="3193079" y="1516363"/>
                  <a:pt x="3217641" y="1479378"/>
                  <a:pt x="3242202" y="1504035"/>
                </a:cubicBezTo>
                <a:cubicBezTo>
                  <a:pt x="3217641" y="1454722"/>
                  <a:pt x="3168516" y="1479378"/>
                  <a:pt x="3143954" y="1479378"/>
                </a:cubicBezTo>
                <a:cubicBezTo>
                  <a:pt x="3107111" y="1491707"/>
                  <a:pt x="3057986" y="1467050"/>
                  <a:pt x="3021143" y="1479378"/>
                </a:cubicBezTo>
                <a:cubicBezTo>
                  <a:pt x="2959738" y="1491707"/>
                  <a:pt x="2849208" y="1479378"/>
                  <a:pt x="2750959" y="1479378"/>
                </a:cubicBezTo>
                <a:cubicBezTo>
                  <a:pt x="2726398" y="1417738"/>
                  <a:pt x="2677273" y="1467050"/>
                  <a:pt x="2640430" y="1454722"/>
                </a:cubicBezTo>
                <a:cubicBezTo>
                  <a:pt x="2652711" y="1417738"/>
                  <a:pt x="2738678" y="1430066"/>
                  <a:pt x="2763241" y="1442394"/>
                </a:cubicBezTo>
                <a:cubicBezTo>
                  <a:pt x="2775521" y="1405409"/>
                  <a:pt x="2800083" y="1393081"/>
                  <a:pt x="2836928" y="1368425"/>
                </a:cubicBezTo>
                <a:cubicBezTo>
                  <a:pt x="2836928" y="1368425"/>
                  <a:pt x="2836928" y="1368425"/>
                  <a:pt x="2836928" y="1405409"/>
                </a:cubicBezTo>
                <a:cubicBezTo>
                  <a:pt x="2849208" y="1393081"/>
                  <a:pt x="2861489" y="1393081"/>
                  <a:pt x="2886051" y="1393081"/>
                </a:cubicBezTo>
                <a:cubicBezTo>
                  <a:pt x="2886051" y="1368425"/>
                  <a:pt x="2873771" y="1368425"/>
                  <a:pt x="2873771" y="1356097"/>
                </a:cubicBezTo>
                <a:cubicBezTo>
                  <a:pt x="2898333" y="1405409"/>
                  <a:pt x="2947456" y="1356097"/>
                  <a:pt x="2972018" y="1331441"/>
                </a:cubicBezTo>
                <a:cubicBezTo>
                  <a:pt x="2996581" y="1343769"/>
                  <a:pt x="2959738" y="1356097"/>
                  <a:pt x="2959738" y="1368425"/>
                </a:cubicBezTo>
                <a:cubicBezTo>
                  <a:pt x="2996581" y="1368425"/>
                  <a:pt x="2996581" y="1356097"/>
                  <a:pt x="3008863" y="1368425"/>
                </a:cubicBezTo>
                <a:cubicBezTo>
                  <a:pt x="3033424" y="1368425"/>
                  <a:pt x="3021143" y="1331441"/>
                  <a:pt x="3008863" y="1343769"/>
                </a:cubicBezTo>
                <a:cubicBezTo>
                  <a:pt x="3033424" y="1331441"/>
                  <a:pt x="3045706" y="1356097"/>
                  <a:pt x="3070267" y="1331441"/>
                </a:cubicBezTo>
                <a:cubicBezTo>
                  <a:pt x="3082548" y="1294456"/>
                  <a:pt x="3045706" y="1319112"/>
                  <a:pt x="3057986" y="1294456"/>
                </a:cubicBezTo>
                <a:cubicBezTo>
                  <a:pt x="3008863" y="1282128"/>
                  <a:pt x="2972018" y="1257472"/>
                  <a:pt x="2935176" y="1245144"/>
                </a:cubicBezTo>
                <a:cubicBezTo>
                  <a:pt x="2935176" y="1220487"/>
                  <a:pt x="3033424" y="1269800"/>
                  <a:pt x="3045706" y="1220487"/>
                </a:cubicBezTo>
                <a:cubicBezTo>
                  <a:pt x="2996581" y="1183503"/>
                  <a:pt x="2935176" y="1195831"/>
                  <a:pt x="2886051" y="1208159"/>
                </a:cubicBezTo>
                <a:cubicBezTo>
                  <a:pt x="2886051" y="1183503"/>
                  <a:pt x="2910613" y="1171175"/>
                  <a:pt x="2947456" y="1171175"/>
                </a:cubicBezTo>
                <a:cubicBezTo>
                  <a:pt x="2947456" y="1171175"/>
                  <a:pt x="2935176" y="1171175"/>
                  <a:pt x="2922894" y="1171175"/>
                </a:cubicBezTo>
                <a:cubicBezTo>
                  <a:pt x="2935176" y="1158846"/>
                  <a:pt x="2935176" y="1158846"/>
                  <a:pt x="2947456" y="1158846"/>
                </a:cubicBezTo>
                <a:cubicBezTo>
                  <a:pt x="2886051" y="1158846"/>
                  <a:pt x="2861489" y="1121862"/>
                  <a:pt x="2800083" y="1121862"/>
                </a:cubicBezTo>
                <a:cubicBezTo>
                  <a:pt x="2812365" y="1047893"/>
                  <a:pt x="2726398" y="1109534"/>
                  <a:pt x="2714116" y="1060221"/>
                </a:cubicBezTo>
                <a:cubicBezTo>
                  <a:pt x="2849208" y="1084878"/>
                  <a:pt x="2898333" y="998581"/>
                  <a:pt x="3008863" y="1035565"/>
                </a:cubicBezTo>
                <a:cubicBezTo>
                  <a:pt x="3021143" y="1035565"/>
                  <a:pt x="3033424" y="1023237"/>
                  <a:pt x="3021143" y="1010909"/>
                </a:cubicBezTo>
                <a:cubicBezTo>
                  <a:pt x="3045706" y="986252"/>
                  <a:pt x="3107111" y="1023237"/>
                  <a:pt x="3131672" y="986252"/>
                </a:cubicBezTo>
                <a:cubicBezTo>
                  <a:pt x="3168516" y="1060221"/>
                  <a:pt x="3242202" y="998581"/>
                  <a:pt x="3291326" y="986252"/>
                </a:cubicBezTo>
                <a:cubicBezTo>
                  <a:pt x="3389576" y="1047893"/>
                  <a:pt x="3610634" y="1010909"/>
                  <a:pt x="3708884" y="1047893"/>
                </a:cubicBezTo>
                <a:cubicBezTo>
                  <a:pt x="3721164" y="1010909"/>
                  <a:pt x="3745727" y="1060221"/>
                  <a:pt x="3794850" y="1010909"/>
                </a:cubicBezTo>
                <a:cubicBezTo>
                  <a:pt x="3794850" y="1023237"/>
                  <a:pt x="3782570" y="1023237"/>
                  <a:pt x="3782570" y="1035565"/>
                </a:cubicBezTo>
                <a:cubicBezTo>
                  <a:pt x="3856255" y="986252"/>
                  <a:pt x="3929942" y="998581"/>
                  <a:pt x="4015910" y="949268"/>
                </a:cubicBezTo>
                <a:cubicBezTo>
                  <a:pt x="4015910" y="912283"/>
                  <a:pt x="3966785" y="961596"/>
                  <a:pt x="3966785" y="912283"/>
                </a:cubicBezTo>
                <a:cubicBezTo>
                  <a:pt x="4052753" y="912283"/>
                  <a:pt x="4089596" y="936940"/>
                  <a:pt x="4151001" y="887627"/>
                </a:cubicBezTo>
                <a:cubicBezTo>
                  <a:pt x="4151001" y="912283"/>
                  <a:pt x="4175563" y="912283"/>
                  <a:pt x="4187845" y="924612"/>
                </a:cubicBezTo>
                <a:cubicBezTo>
                  <a:pt x="4200125" y="912283"/>
                  <a:pt x="4187845" y="875299"/>
                  <a:pt x="4212406" y="887627"/>
                </a:cubicBezTo>
                <a:cubicBezTo>
                  <a:pt x="4212406" y="912283"/>
                  <a:pt x="4200125" y="899955"/>
                  <a:pt x="4200125" y="924612"/>
                </a:cubicBezTo>
                <a:cubicBezTo>
                  <a:pt x="4224688" y="912283"/>
                  <a:pt x="4249250" y="912283"/>
                  <a:pt x="4286093" y="912283"/>
                </a:cubicBezTo>
                <a:cubicBezTo>
                  <a:pt x="4273813" y="887627"/>
                  <a:pt x="4286093" y="887627"/>
                  <a:pt x="4273813" y="850643"/>
                </a:cubicBezTo>
                <a:cubicBezTo>
                  <a:pt x="4249250" y="838315"/>
                  <a:pt x="4261531" y="887627"/>
                  <a:pt x="4224688" y="875299"/>
                </a:cubicBezTo>
                <a:cubicBezTo>
                  <a:pt x="4236968" y="838315"/>
                  <a:pt x="4286093" y="850643"/>
                  <a:pt x="4298375" y="801330"/>
                </a:cubicBezTo>
                <a:cubicBezTo>
                  <a:pt x="4298375" y="801330"/>
                  <a:pt x="4298375" y="850643"/>
                  <a:pt x="4286093" y="838315"/>
                </a:cubicBezTo>
                <a:cubicBezTo>
                  <a:pt x="4273813" y="899955"/>
                  <a:pt x="4335218" y="912283"/>
                  <a:pt x="4359779" y="875299"/>
                </a:cubicBezTo>
                <a:cubicBezTo>
                  <a:pt x="4359779" y="862971"/>
                  <a:pt x="4347498" y="875299"/>
                  <a:pt x="4335218" y="875299"/>
                </a:cubicBezTo>
                <a:cubicBezTo>
                  <a:pt x="4347498" y="862971"/>
                  <a:pt x="4347498" y="825986"/>
                  <a:pt x="4372060" y="825986"/>
                </a:cubicBezTo>
                <a:cubicBezTo>
                  <a:pt x="4372060" y="850643"/>
                  <a:pt x="4384341" y="875299"/>
                  <a:pt x="4396623" y="899955"/>
                </a:cubicBezTo>
                <a:cubicBezTo>
                  <a:pt x="4421184" y="875299"/>
                  <a:pt x="4470309" y="899955"/>
                  <a:pt x="4494871" y="875299"/>
                </a:cubicBezTo>
                <a:cubicBezTo>
                  <a:pt x="4482591" y="850643"/>
                  <a:pt x="4433466" y="887627"/>
                  <a:pt x="4445748" y="838315"/>
                </a:cubicBezTo>
                <a:cubicBezTo>
                  <a:pt x="4470309" y="875299"/>
                  <a:pt x="4482591" y="838315"/>
                  <a:pt x="4507153" y="813658"/>
                </a:cubicBezTo>
                <a:cubicBezTo>
                  <a:pt x="4494871" y="875299"/>
                  <a:pt x="4617683" y="862971"/>
                  <a:pt x="4629963" y="801330"/>
                </a:cubicBezTo>
                <a:cubicBezTo>
                  <a:pt x="4654526" y="789002"/>
                  <a:pt x="4666806" y="850643"/>
                  <a:pt x="4679088" y="801330"/>
                </a:cubicBezTo>
                <a:cubicBezTo>
                  <a:pt x="4691368" y="838315"/>
                  <a:pt x="4715931" y="838315"/>
                  <a:pt x="4752774" y="838315"/>
                </a:cubicBezTo>
                <a:cubicBezTo>
                  <a:pt x="4752774" y="825986"/>
                  <a:pt x="4740492" y="825986"/>
                  <a:pt x="4740492" y="825986"/>
                </a:cubicBezTo>
                <a:cubicBezTo>
                  <a:pt x="4752774" y="789002"/>
                  <a:pt x="4814179" y="887627"/>
                  <a:pt x="4838741" y="825986"/>
                </a:cubicBezTo>
                <a:cubicBezTo>
                  <a:pt x="4838741" y="838315"/>
                  <a:pt x="4838741" y="838315"/>
                  <a:pt x="4838741" y="838315"/>
                </a:cubicBezTo>
                <a:cubicBezTo>
                  <a:pt x="4851022" y="825986"/>
                  <a:pt x="4838741" y="825986"/>
                  <a:pt x="4851022" y="813658"/>
                </a:cubicBezTo>
                <a:cubicBezTo>
                  <a:pt x="4875584" y="813658"/>
                  <a:pt x="4863304" y="825986"/>
                  <a:pt x="4863304" y="850643"/>
                </a:cubicBezTo>
                <a:cubicBezTo>
                  <a:pt x="4875584" y="825986"/>
                  <a:pt x="4900146" y="801330"/>
                  <a:pt x="4924709" y="776674"/>
                </a:cubicBezTo>
                <a:cubicBezTo>
                  <a:pt x="4924709" y="801330"/>
                  <a:pt x="4924709" y="825986"/>
                  <a:pt x="4961551" y="813658"/>
                </a:cubicBezTo>
                <a:cubicBezTo>
                  <a:pt x="4924709" y="776674"/>
                  <a:pt x="4998396" y="764346"/>
                  <a:pt x="4998396" y="813658"/>
                </a:cubicBezTo>
                <a:cubicBezTo>
                  <a:pt x="4998396" y="801330"/>
                  <a:pt x="5022957" y="776674"/>
                  <a:pt x="5010676" y="764346"/>
                </a:cubicBezTo>
                <a:cubicBezTo>
                  <a:pt x="5010676" y="764346"/>
                  <a:pt x="5059800" y="825986"/>
                  <a:pt x="5072082" y="764346"/>
                </a:cubicBezTo>
                <a:cubicBezTo>
                  <a:pt x="5121205" y="813658"/>
                  <a:pt x="5194892" y="776674"/>
                  <a:pt x="5207174" y="727361"/>
                </a:cubicBezTo>
                <a:cubicBezTo>
                  <a:pt x="5207174" y="702705"/>
                  <a:pt x="5244017" y="727361"/>
                  <a:pt x="5244017" y="739689"/>
                </a:cubicBezTo>
                <a:cubicBezTo>
                  <a:pt x="5268579" y="739689"/>
                  <a:pt x="5256297" y="702705"/>
                  <a:pt x="5280859" y="702705"/>
                </a:cubicBezTo>
                <a:cubicBezTo>
                  <a:pt x="5231735" y="690377"/>
                  <a:pt x="5182612" y="690377"/>
                  <a:pt x="5133487" y="702705"/>
                </a:cubicBezTo>
                <a:cubicBezTo>
                  <a:pt x="5133487" y="727361"/>
                  <a:pt x="5170330" y="715033"/>
                  <a:pt x="5170330" y="752018"/>
                </a:cubicBezTo>
                <a:cubicBezTo>
                  <a:pt x="5133487" y="727361"/>
                  <a:pt x="5145767" y="789002"/>
                  <a:pt x="5108924" y="776674"/>
                </a:cubicBezTo>
                <a:cubicBezTo>
                  <a:pt x="5108924" y="764346"/>
                  <a:pt x="5121205" y="764346"/>
                  <a:pt x="5133487" y="764346"/>
                </a:cubicBezTo>
                <a:cubicBezTo>
                  <a:pt x="5108924" y="715033"/>
                  <a:pt x="5072082" y="690377"/>
                  <a:pt x="5022957" y="678049"/>
                </a:cubicBezTo>
                <a:cubicBezTo>
                  <a:pt x="5047519" y="653392"/>
                  <a:pt x="5096644" y="678049"/>
                  <a:pt x="5108924" y="702705"/>
                </a:cubicBezTo>
                <a:cubicBezTo>
                  <a:pt x="5133487" y="653392"/>
                  <a:pt x="5231735" y="690377"/>
                  <a:pt x="5231735" y="604080"/>
                </a:cubicBezTo>
                <a:cubicBezTo>
                  <a:pt x="5268579" y="641064"/>
                  <a:pt x="5293140" y="579423"/>
                  <a:pt x="5317702" y="542439"/>
                </a:cubicBezTo>
                <a:cubicBezTo>
                  <a:pt x="5354546" y="591752"/>
                  <a:pt x="5293140" y="579423"/>
                  <a:pt x="5280859" y="604080"/>
                </a:cubicBezTo>
                <a:cubicBezTo>
                  <a:pt x="5293140" y="653392"/>
                  <a:pt x="5317702" y="567095"/>
                  <a:pt x="5342265" y="604080"/>
                </a:cubicBezTo>
                <a:cubicBezTo>
                  <a:pt x="5366827" y="591752"/>
                  <a:pt x="5317702" y="579423"/>
                  <a:pt x="5342265" y="554767"/>
                </a:cubicBezTo>
                <a:cubicBezTo>
                  <a:pt x="5403670" y="567095"/>
                  <a:pt x="5489637" y="604080"/>
                  <a:pt x="5551042" y="567095"/>
                </a:cubicBezTo>
                <a:cubicBezTo>
                  <a:pt x="5551042" y="554767"/>
                  <a:pt x="5538762" y="554767"/>
                  <a:pt x="5526480" y="554767"/>
                </a:cubicBezTo>
                <a:cubicBezTo>
                  <a:pt x="5538762" y="542439"/>
                  <a:pt x="5538762" y="542439"/>
                  <a:pt x="5538762" y="517783"/>
                </a:cubicBezTo>
                <a:cubicBezTo>
                  <a:pt x="5551042" y="530111"/>
                  <a:pt x="5575605" y="530111"/>
                  <a:pt x="5563324" y="517783"/>
                </a:cubicBezTo>
                <a:cubicBezTo>
                  <a:pt x="5575605" y="493126"/>
                  <a:pt x="5612448" y="554767"/>
                  <a:pt x="5637010" y="530111"/>
                </a:cubicBezTo>
                <a:cubicBezTo>
                  <a:pt x="5624729" y="542439"/>
                  <a:pt x="5624729" y="542439"/>
                  <a:pt x="5624729" y="567095"/>
                </a:cubicBezTo>
                <a:cubicBezTo>
                  <a:pt x="5624729" y="567095"/>
                  <a:pt x="5624729" y="567095"/>
                  <a:pt x="5649292" y="554767"/>
                </a:cubicBezTo>
                <a:cubicBezTo>
                  <a:pt x="5649292" y="554767"/>
                  <a:pt x="5649292" y="542439"/>
                  <a:pt x="5637010" y="542439"/>
                </a:cubicBezTo>
                <a:cubicBezTo>
                  <a:pt x="5747540" y="567095"/>
                  <a:pt x="5882632" y="530111"/>
                  <a:pt x="5993161" y="579423"/>
                </a:cubicBezTo>
                <a:cubicBezTo>
                  <a:pt x="6005442" y="579423"/>
                  <a:pt x="5980880" y="542439"/>
                  <a:pt x="5968599" y="554767"/>
                </a:cubicBezTo>
                <a:cubicBezTo>
                  <a:pt x="5980880" y="530111"/>
                  <a:pt x="6017724" y="542439"/>
                  <a:pt x="6017724" y="567095"/>
                </a:cubicBezTo>
                <a:cubicBezTo>
                  <a:pt x="6079128" y="517783"/>
                  <a:pt x="6103691" y="567095"/>
                  <a:pt x="6165096" y="530111"/>
                </a:cubicBezTo>
                <a:cubicBezTo>
                  <a:pt x="6177377" y="604080"/>
                  <a:pt x="6251064" y="530111"/>
                  <a:pt x="6251064" y="579423"/>
                </a:cubicBezTo>
                <a:cubicBezTo>
                  <a:pt x="6287907" y="591752"/>
                  <a:pt x="6251064" y="530111"/>
                  <a:pt x="6263344" y="542439"/>
                </a:cubicBezTo>
                <a:cubicBezTo>
                  <a:pt x="6287907" y="542439"/>
                  <a:pt x="6361593" y="530111"/>
                  <a:pt x="6386156" y="530111"/>
                </a:cubicBezTo>
                <a:cubicBezTo>
                  <a:pt x="6386156" y="530111"/>
                  <a:pt x="6386156" y="530111"/>
                  <a:pt x="6386156" y="493126"/>
                </a:cubicBezTo>
                <a:cubicBezTo>
                  <a:pt x="6410718" y="480798"/>
                  <a:pt x="6373874" y="505455"/>
                  <a:pt x="6398436" y="517783"/>
                </a:cubicBezTo>
                <a:cubicBezTo>
                  <a:pt x="6410718" y="480798"/>
                  <a:pt x="6447560" y="542439"/>
                  <a:pt x="6459842" y="493126"/>
                </a:cubicBezTo>
                <a:cubicBezTo>
                  <a:pt x="6472123" y="493126"/>
                  <a:pt x="6484404" y="505455"/>
                  <a:pt x="6472123" y="517783"/>
                </a:cubicBezTo>
                <a:cubicBezTo>
                  <a:pt x="6484404" y="505455"/>
                  <a:pt x="6521247" y="480798"/>
                  <a:pt x="6496685" y="468470"/>
                </a:cubicBezTo>
                <a:cubicBezTo>
                  <a:pt x="6496685" y="443814"/>
                  <a:pt x="6533528" y="468470"/>
                  <a:pt x="6521247" y="443814"/>
                </a:cubicBezTo>
                <a:cubicBezTo>
                  <a:pt x="6533528" y="443814"/>
                  <a:pt x="6521247" y="456142"/>
                  <a:pt x="6521247" y="468470"/>
                </a:cubicBezTo>
                <a:cubicBezTo>
                  <a:pt x="6570372" y="443814"/>
                  <a:pt x="6631776" y="468470"/>
                  <a:pt x="6680901" y="443814"/>
                </a:cubicBezTo>
                <a:cubicBezTo>
                  <a:pt x="6680901" y="456142"/>
                  <a:pt x="6680901" y="468470"/>
                  <a:pt x="6693182" y="468470"/>
                </a:cubicBezTo>
                <a:cubicBezTo>
                  <a:pt x="6693182" y="456142"/>
                  <a:pt x="6730025" y="431486"/>
                  <a:pt x="6717744" y="419157"/>
                </a:cubicBezTo>
                <a:cubicBezTo>
                  <a:pt x="6717744" y="406829"/>
                  <a:pt x="6742306" y="394501"/>
                  <a:pt x="6754588" y="406829"/>
                </a:cubicBezTo>
                <a:cubicBezTo>
                  <a:pt x="6754588" y="394501"/>
                  <a:pt x="6754588" y="382173"/>
                  <a:pt x="6754588" y="345189"/>
                </a:cubicBezTo>
                <a:cubicBezTo>
                  <a:pt x="6730025" y="357517"/>
                  <a:pt x="6668620" y="357517"/>
                  <a:pt x="6680901" y="406829"/>
                </a:cubicBezTo>
                <a:cubicBezTo>
                  <a:pt x="6668620" y="406829"/>
                  <a:pt x="6680901" y="369845"/>
                  <a:pt x="6668620" y="382173"/>
                </a:cubicBezTo>
                <a:cubicBezTo>
                  <a:pt x="6640987" y="391419"/>
                  <a:pt x="6620263" y="414534"/>
                  <a:pt x="6580542" y="425514"/>
                </a:cubicBezTo>
                <a:lnTo>
                  <a:pt x="6562907" y="427754"/>
                </a:lnTo>
                <a:lnTo>
                  <a:pt x="6571523" y="424551"/>
                </a:lnTo>
                <a:cubicBezTo>
                  <a:pt x="6573442" y="421469"/>
                  <a:pt x="6573442" y="416075"/>
                  <a:pt x="6570372" y="406829"/>
                </a:cubicBezTo>
                <a:cubicBezTo>
                  <a:pt x="6558090" y="406829"/>
                  <a:pt x="6496685" y="419157"/>
                  <a:pt x="6484404" y="443814"/>
                </a:cubicBezTo>
                <a:cubicBezTo>
                  <a:pt x="6484404" y="431486"/>
                  <a:pt x="6484404" y="419157"/>
                  <a:pt x="6459842" y="406829"/>
                </a:cubicBezTo>
                <a:cubicBezTo>
                  <a:pt x="6435280" y="443814"/>
                  <a:pt x="6373874" y="382173"/>
                  <a:pt x="6349312" y="456142"/>
                </a:cubicBezTo>
                <a:cubicBezTo>
                  <a:pt x="6337031" y="443814"/>
                  <a:pt x="6337031" y="431486"/>
                  <a:pt x="6312469" y="431486"/>
                </a:cubicBezTo>
                <a:cubicBezTo>
                  <a:pt x="6300188" y="431486"/>
                  <a:pt x="6324750" y="456142"/>
                  <a:pt x="6337031" y="456142"/>
                </a:cubicBezTo>
                <a:cubicBezTo>
                  <a:pt x="6300188" y="493126"/>
                  <a:pt x="6238782" y="394501"/>
                  <a:pt x="6201940" y="431486"/>
                </a:cubicBezTo>
                <a:cubicBezTo>
                  <a:pt x="6189658" y="431486"/>
                  <a:pt x="6214220" y="406829"/>
                  <a:pt x="6201940" y="394501"/>
                </a:cubicBezTo>
                <a:cubicBezTo>
                  <a:pt x="6177377" y="419157"/>
                  <a:pt x="6165096" y="406829"/>
                  <a:pt x="6128253" y="419157"/>
                </a:cubicBezTo>
                <a:cubicBezTo>
                  <a:pt x="6165096" y="443814"/>
                  <a:pt x="6177377" y="431486"/>
                  <a:pt x="6201940" y="443814"/>
                </a:cubicBezTo>
                <a:cubicBezTo>
                  <a:pt x="6177377" y="480798"/>
                  <a:pt x="6128253" y="419157"/>
                  <a:pt x="6091410" y="456142"/>
                </a:cubicBezTo>
                <a:cubicBezTo>
                  <a:pt x="6103691" y="443814"/>
                  <a:pt x="6103691" y="431486"/>
                  <a:pt x="6115972" y="431486"/>
                </a:cubicBezTo>
                <a:cubicBezTo>
                  <a:pt x="6079128" y="419157"/>
                  <a:pt x="6091410" y="456142"/>
                  <a:pt x="6066848" y="394501"/>
                </a:cubicBezTo>
                <a:cubicBezTo>
                  <a:pt x="6042286" y="394501"/>
                  <a:pt x="6042286" y="406829"/>
                  <a:pt x="6030004" y="419157"/>
                </a:cubicBezTo>
                <a:cubicBezTo>
                  <a:pt x="6030004" y="443814"/>
                  <a:pt x="6054566" y="419157"/>
                  <a:pt x="6066848" y="419157"/>
                </a:cubicBezTo>
                <a:cubicBezTo>
                  <a:pt x="6054566" y="431486"/>
                  <a:pt x="6054566" y="443814"/>
                  <a:pt x="6042286" y="468470"/>
                </a:cubicBezTo>
                <a:cubicBezTo>
                  <a:pt x="6030004" y="431486"/>
                  <a:pt x="6005442" y="419157"/>
                  <a:pt x="5968599" y="406829"/>
                </a:cubicBezTo>
                <a:cubicBezTo>
                  <a:pt x="5968599" y="406829"/>
                  <a:pt x="5968599" y="431486"/>
                  <a:pt x="5968599" y="443814"/>
                </a:cubicBezTo>
                <a:cubicBezTo>
                  <a:pt x="5956318" y="456142"/>
                  <a:pt x="5956318" y="431486"/>
                  <a:pt x="5956318" y="419157"/>
                </a:cubicBezTo>
                <a:cubicBezTo>
                  <a:pt x="5858070" y="468470"/>
                  <a:pt x="5747540" y="443814"/>
                  <a:pt x="5637010" y="456142"/>
                </a:cubicBezTo>
                <a:cubicBezTo>
                  <a:pt x="5563324" y="468470"/>
                  <a:pt x="5477356" y="493126"/>
                  <a:pt x="5428232" y="480798"/>
                </a:cubicBezTo>
                <a:cubicBezTo>
                  <a:pt x="5391389" y="468470"/>
                  <a:pt x="5317702" y="530111"/>
                  <a:pt x="5293140" y="480798"/>
                </a:cubicBezTo>
                <a:cubicBezTo>
                  <a:pt x="5170330" y="468470"/>
                  <a:pt x="5059800" y="493126"/>
                  <a:pt x="4961551" y="480798"/>
                </a:cubicBezTo>
                <a:cubicBezTo>
                  <a:pt x="4961551" y="468470"/>
                  <a:pt x="4973834" y="468470"/>
                  <a:pt x="4973834" y="456142"/>
                </a:cubicBezTo>
                <a:cubicBezTo>
                  <a:pt x="4973834" y="431486"/>
                  <a:pt x="4949271" y="456142"/>
                  <a:pt x="4936989" y="443814"/>
                </a:cubicBezTo>
                <a:cubicBezTo>
                  <a:pt x="4924709" y="480798"/>
                  <a:pt x="4961551" y="456142"/>
                  <a:pt x="4949271" y="480798"/>
                </a:cubicBezTo>
                <a:cubicBezTo>
                  <a:pt x="4900146" y="505455"/>
                  <a:pt x="4789617" y="480798"/>
                  <a:pt x="4740492" y="505455"/>
                </a:cubicBezTo>
                <a:cubicBezTo>
                  <a:pt x="4740492" y="480798"/>
                  <a:pt x="4752774" y="493126"/>
                  <a:pt x="4752774" y="468470"/>
                </a:cubicBezTo>
                <a:cubicBezTo>
                  <a:pt x="4728211" y="456142"/>
                  <a:pt x="4728211" y="530111"/>
                  <a:pt x="4703649" y="505455"/>
                </a:cubicBezTo>
                <a:cubicBezTo>
                  <a:pt x="4703649" y="480798"/>
                  <a:pt x="4715931" y="480798"/>
                  <a:pt x="4728211" y="480798"/>
                </a:cubicBezTo>
                <a:cubicBezTo>
                  <a:pt x="4703649" y="443814"/>
                  <a:pt x="4654526" y="505455"/>
                  <a:pt x="4642244" y="480798"/>
                </a:cubicBezTo>
                <a:cubicBezTo>
                  <a:pt x="4642244" y="493126"/>
                  <a:pt x="4642244" y="505455"/>
                  <a:pt x="4654526" y="505455"/>
                </a:cubicBezTo>
                <a:cubicBezTo>
                  <a:pt x="4617683" y="493126"/>
                  <a:pt x="4494871" y="468470"/>
                  <a:pt x="4482591" y="530111"/>
                </a:cubicBezTo>
                <a:cubicBezTo>
                  <a:pt x="4470309" y="530111"/>
                  <a:pt x="4482591" y="493126"/>
                  <a:pt x="4458028" y="505455"/>
                </a:cubicBezTo>
                <a:cubicBezTo>
                  <a:pt x="4445748" y="505455"/>
                  <a:pt x="4445748" y="542439"/>
                  <a:pt x="4445748" y="567095"/>
                </a:cubicBezTo>
                <a:cubicBezTo>
                  <a:pt x="4458028" y="493126"/>
                  <a:pt x="4322936" y="530111"/>
                  <a:pt x="4286093" y="530111"/>
                </a:cubicBezTo>
                <a:cubicBezTo>
                  <a:pt x="4298375" y="480798"/>
                  <a:pt x="4372060" y="517783"/>
                  <a:pt x="4384341" y="468470"/>
                </a:cubicBezTo>
                <a:cubicBezTo>
                  <a:pt x="4322936" y="480798"/>
                  <a:pt x="4236968" y="480798"/>
                  <a:pt x="4200125" y="517783"/>
                </a:cubicBezTo>
                <a:cubicBezTo>
                  <a:pt x="4077315" y="443814"/>
                  <a:pt x="3917662" y="567095"/>
                  <a:pt x="3782570" y="505455"/>
                </a:cubicBezTo>
                <a:cubicBezTo>
                  <a:pt x="3758007" y="517783"/>
                  <a:pt x="3733445" y="542439"/>
                  <a:pt x="3708884" y="517783"/>
                </a:cubicBezTo>
                <a:cubicBezTo>
                  <a:pt x="3708884" y="517783"/>
                  <a:pt x="3708884" y="505455"/>
                  <a:pt x="3708884" y="493126"/>
                </a:cubicBezTo>
                <a:cubicBezTo>
                  <a:pt x="3635197" y="480798"/>
                  <a:pt x="3586072" y="554767"/>
                  <a:pt x="3524667" y="493126"/>
                </a:cubicBezTo>
                <a:cubicBezTo>
                  <a:pt x="3536949" y="468470"/>
                  <a:pt x="3549229" y="530111"/>
                  <a:pt x="3573792" y="505455"/>
                </a:cubicBezTo>
                <a:cubicBezTo>
                  <a:pt x="3561510" y="456142"/>
                  <a:pt x="3512385" y="456142"/>
                  <a:pt x="3475542" y="443814"/>
                </a:cubicBezTo>
                <a:cubicBezTo>
                  <a:pt x="3475542" y="406829"/>
                  <a:pt x="3512385" y="419157"/>
                  <a:pt x="3512385" y="382173"/>
                </a:cubicBezTo>
                <a:cubicBezTo>
                  <a:pt x="3561510" y="431486"/>
                  <a:pt x="3598354" y="406829"/>
                  <a:pt x="3672039" y="394501"/>
                </a:cubicBezTo>
                <a:cubicBezTo>
                  <a:pt x="3672039" y="419157"/>
                  <a:pt x="3647477" y="406829"/>
                  <a:pt x="3647477" y="419157"/>
                </a:cubicBezTo>
                <a:cubicBezTo>
                  <a:pt x="3696602" y="406829"/>
                  <a:pt x="3721164" y="406829"/>
                  <a:pt x="3770288" y="382173"/>
                </a:cubicBezTo>
                <a:cubicBezTo>
                  <a:pt x="3807132" y="419157"/>
                  <a:pt x="3868537" y="394501"/>
                  <a:pt x="3942223" y="394501"/>
                </a:cubicBezTo>
                <a:cubicBezTo>
                  <a:pt x="3966785" y="382173"/>
                  <a:pt x="3942223" y="345189"/>
                  <a:pt x="3966785" y="345189"/>
                </a:cubicBezTo>
                <a:cubicBezTo>
                  <a:pt x="3979067" y="468470"/>
                  <a:pt x="4089596" y="332860"/>
                  <a:pt x="4126440" y="406829"/>
                </a:cubicBezTo>
                <a:cubicBezTo>
                  <a:pt x="4138720" y="394501"/>
                  <a:pt x="4151001" y="394501"/>
                  <a:pt x="4151001" y="369845"/>
                </a:cubicBezTo>
                <a:cubicBezTo>
                  <a:pt x="4298375" y="419157"/>
                  <a:pt x="4408903" y="357517"/>
                  <a:pt x="4531714" y="369845"/>
                </a:cubicBezTo>
                <a:cubicBezTo>
                  <a:pt x="4531714" y="382173"/>
                  <a:pt x="4519433" y="394501"/>
                  <a:pt x="4519433" y="406829"/>
                </a:cubicBezTo>
                <a:cubicBezTo>
                  <a:pt x="4543996" y="382173"/>
                  <a:pt x="4580838" y="357517"/>
                  <a:pt x="4605401" y="332860"/>
                </a:cubicBezTo>
                <a:cubicBezTo>
                  <a:pt x="4605401" y="357517"/>
                  <a:pt x="4679088" y="369845"/>
                  <a:pt x="4679088" y="320532"/>
                </a:cubicBezTo>
                <a:cubicBezTo>
                  <a:pt x="4703649" y="357517"/>
                  <a:pt x="4801899" y="369845"/>
                  <a:pt x="4814179" y="320532"/>
                </a:cubicBezTo>
                <a:cubicBezTo>
                  <a:pt x="4838741" y="394501"/>
                  <a:pt x="4887866" y="332860"/>
                  <a:pt x="4924709" y="357517"/>
                </a:cubicBezTo>
                <a:cubicBezTo>
                  <a:pt x="4936989" y="357517"/>
                  <a:pt x="4912427" y="345189"/>
                  <a:pt x="4924709" y="332860"/>
                </a:cubicBezTo>
                <a:cubicBezTo>
                  <a:pt x="4949271" y="345189"/>
                  <a:pt x="4973834" y="357517"/>
                  <a:pt x="4986114" y="320532"/>
                </a:cubicBezTo>
                <a:cubicBezTo>
                  <a:pt x="4998396" y="357517"/>
                  <a:pt x="5022957" y="308204"/>
                  <a:pt x="5035239" y="369845"/>
                </a:cubicBezTo>
                <a:cubicBezTo>
                  <a:pt x="5035239" y="345189"/>
                  <a:pt x="5047519" y="345189"/>
                  <a:pt x="5047519" y="382173"/>
                </a:cubicBezTo>
                <a:cubicBezTo>
                  <a:pt x="5072082" y="345189"/>
                  <a:pt x="5096644" y="382173"/>
                  <a:pt x="5096644" y="345189"/>
                </a:cubicBezTo>
                <a:cubicBezTo>
                  <a:pt x="5133487" y="406829"/>
                  <a:pt x="5194892" y="345189"/>
                  <a:pt x="5219454" y="357517"/>
                </a:cubicBezTo>
                <a:cubicBezTo>
                  <a:pt x="5244017" y="345189"/>
                  <a:pt x="5244017" y="308204"/>
                  <a:pt x="5268579" y="308204"/>
                </a:cubicBezTo>
                <a:cubicBezTo>
                  <a:pt x="5317702" y="357517"/>
                  <a:pt x="5329983" y="332860"/>
                  <a:pt x="5391389" y="295876"/>
                </a:cubicBezTo>
                <a:cubicBezTo>
                  <a:pt x="5415951" y="320532"/>
                  <a:pt x="5366827" y="308204"/>
                  <a:pt x="5379108" y="332860"/>
                </a:cubicBezTo>
                <a:cubicBezTo>
                  <a:pt x="5526480" y="308204"/>
                  <a:pt x="5710696" y="345189"/>
                  <a:pt x="5858070" y="209579"/>
                </a:cubicBezTo>
                <a:cubicBezTo>
                  <a:pt x="5858070" y="172594"/>
                  <a:pt x="5833508" y="209579"/>
                  <a:pt x="5833508" y="172594"/>
                </a:cubicBezTo>
                <a:cubicBezTo>
                  <a:pt x="5858070" y="160266"/>
                  <a:pt x="5870350" y="172594"/>
                  <a:pt x="5894912" y="147938"/>
                </a:cubicBezTo>
                <a:cubicBezTo>
                  <a:pt x="5894912" y="172594"/>
                  <a:pt x="5882632" y="160266"/>
                  <a:pt x="5882632" y="172594"/>
                </a:cubicBezTo>
                <a:cubicBezTo>
                  <a:pt x="5882632" y="184923"/>
                  <a:pt x="5894912" y="197251"/>
                  <a:pt x="5907194" y="197251"/>
                </a:cubicBezTo>
                <a:cubicBezTo>
                  <a:pt x="5919475" y="184923"/>
                  <a:pt x="5894912" y="172594"/>
                  <a:pt x="5919475" y="160266"/>
                </a:cubicBezTo>
                <a:cubicBezTo>
                  <a:pt x="5931756" y="184923"/>
                  <a:pt x="5944037" y="172594"/>
                  <a:pt x="5944037" y="147938"/>
                </a:cubicBezTo>
                <a:cubicBezTo>
                  <a:pt x="5980880" y="147938"/>
                  <a:pt x="5956318" y="160266"/>
                  <a:pt x="5956318" y="184923"/>
                </a:cubicBezTo>
                <a:cubicBezTo>
                  <a:pt x="5980880" y="184923"/>
                  <a:pt x="5980880" y="160266"/>
                  <a:pt x="5980880" y="135610"/>
                </a:cubicBezTo>
                <a:cubicBezTo>
                  <a:pt x="5993161" y="123282"/>
                  <a:pt x="5993161" y="147938"/>
                  <a:pt x="5993161" y="160266"/>
                </a:cubicBezTo>
                <a:cubicBezTo>
                  <a:pt x="6079128" y="110954"/>
                  <a:pt x="6189658" y="123282"/>
                  <a:pt x="6275626" y="123282"/>
                </a:cubicBezTo>
                <a:cubicBezTo>
                  <a:pt x="6300188" y="110954"/>
                  <a:pt x="6312469" y="123282"/>
                  <a:pt x="6312469" y="123282"/>
                </a:cubicBezTo>
                <a:cubicBezTo>
                  <a:pt x="6349312" y="110954"/>
                  <a:pt x="6435280" y="98626"/>
                  <a:pt x="6435280" y="160266"/>
                </a:cubicBezTo>
                <a:cubicBezTo>
                  <a:pt x="6447560" y="98626"/>
                  <a:pt x="6484404" y="184923"/>
                  <a:pt x="6521247" y="147938"/>
                </a:cubicBezTo>
                <a:cubicBezTo>
                  <a:pt x="6508966" y="209579"/>
                  <a:pt x="6594934" y="197251"/>
                  <a:pt x="6619496" y="160266"/>
                </a:cubicBezTo>
                <a:cubicBezTo>
                  <a:pt x="6607214" y="123282"/>
                  <a:pt x="6558090" y="123282"/>
                  <a:pt x="6533528" y="147938"/>
                </a:cubicBezTo>
                <a:cubicBezTo>
                  <a:pt x="6570372" y="73969"/>
                  <a:pt x="6668620" y="160266"/>
                  <a:pt x="6693182" y="73969"/>
                </a:cubicBezTo>
                <a:cubicBezTo>
                  <a:pt x="6766868" y="61641"/>
                  <a:pt x="6803712" y="123282"/>
                  <a:pt x="6865117" y="73969"/>
                </a:cubicBezTo>
                <a:cubicBezTo>
                  <a:pt x="6865117" y="98626"/>
                  <a:pt x="6865117" y="123282"/>
                  <a:pt x="6877398" y="135610"/>
                </a:cubicBezTo>
                <a:cubicBezTo>
                  <a:pt x="6914242" y="135610"/>
                  <a:pt x="6877398" y="110954"/>
                  <a:pt x="6901960" y="73969"/>
                </a:cubicBezTo>
                <a:cubicBezTo>
                  <a:pt x="6963366" y="98626"/>
                  <a:pt x="7049333" y="12329"/>
                  <a:pt x="7135300" y="49313"/>
                </a:cubicBezTo>
                <a:cubicBezTo>
                  <a:pt x="7159862" y="49313"/>
                  <a:pt x="7135300" y="36985"/>
                  <a:pt x="7147582" y="12329"/>
                </a:cubicBezTo>
                <a:cubicBezTo>
                  <a:pt x="7233549" y="0"/>
                  <a:pt x="7258111" y="24657"/>
                  <a:pt x="7294954" y="0"/>
                </a:cubicBezTo>
                <a:close/>
              </a:path>
            </a:pathLst>
          </a:custGeom>
        </p:spPr>
        <p:txBody>
          <a:bodyPr wrap="square" lIns="51191" tIns="25596" rIns="51191" bIns="25596">
            <a:no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332044" y="225268"/>
            <a:ext cx="2144456" cy="179932"/>
          </a:xfrm>
          <a:prstGeom prst="rect">
            <a:avLst/>
          </a:prstGeom>
          <a:noFill/>
        </p:spPr>
        <p:txBody>
          <a:bodyPr wrap="square" lIns="51191" tIns="25596" rIns="51191" bIns="25596" rtlCol="0">
            <a:spAutoFit/>
          </a:bodyPr>
          <a:lstStyle/>
          <a:p>
            <a:pPr algn="l">
              <a:lnSpc>
                <a:spcPts val="1008"/>
              </a:lnSpc>
            </a:pPr>
            <a:r>
              <a:rPr lang="en-US" sz="700" b="0" i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Pixel</a:t>
            </a:r>
            <a:r>
              <a:rPr lang="en-US" sz="700" b="0" i="0" baseline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 Vision</a:t>
            </a:r>
            <a:endParaRPr lang="ru-RU" sz="700" b="0" i="0" dirty="0">
              <a:solidFill>
                <a:schemeClr val="bg1"/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87712" y="225268"/>
            <a:ext cx="2144456" cy="179932"/>
          </a:xfrm>
          <a:prstGeom prst="rect">
            <a:avLst/>
          </a:prstGeom>
          <a:noFill/>
        </p:spPr>
        <p:txBody>
          <a:bodyPr wrap="square" lIns="51191" tIns="25596" rIns="51191" bIns="25596" rtlCol="0">
            <a:spAutoFit/>
          </a:bodyPr>
          <a:lstStyle/>
          <a:p>
            <a:pPr algn="r">
              <a:lnSpc>
                <a:spcPts val="1008"/>
              </a:lnSpc>
            </a:pPr>
            <a:r>
              <a:rPr lang="en-US" sz="700" b="0" i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2017</a:t>
            </a:r>
            <a:endParaRPr lang="ru-RU" sz="700" b="0" i="0" dirty="0">
              <a:solidFill>
                <a:schemeClr val="bg1"/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616625" y="6438758"/>
            <a:ext cx="281315" cy="174803"/>
          </a:xfrm>
          <a:prstGeom prst="rect">
            <a:avLst/>
          </a:prstGeom>
        </p:spPr>
        <p:txBody>
          <a:bodyPr wrap="none" lIns="51191" tIns="25596" rIns="51191" bIns="25596">
            <a:spAutoFit/>
          </a:bodyPr>
          <a:lstStyle/>
          <a:p>
            <a:pPr algn="ctr"/>
            <a:fld id="{149B6D55-4680-4DC5-B665-330CCBA60EFE}" type="slidenum">
              <a:rPr lang="ru-RU" sz="800" b="0" baseline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‹#›</a:t>
            </a:fld>
            <a:endParaRPr lang="ru-RU" sz="1000" b="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7791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1397335" y="841468"/>
            <a:ext cx="5090552" cy="517507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013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397333" y="898220"/>
            <a:ext cx="1967443" cy="241368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632533" y="898220"/>
            <a:ext cx="1967443" cy="241368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1397333" y="3560798"/>
            <a:ext cx="1967443" cy="241368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3632533" y="3560798"/>
            <a:ext cx="1967443" cy="241368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39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225237" y="1557081"/>
            <a:ext cx="1967443" cy="393583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7"/>
          <p:cNvSpPr>
            <a:spLocks noGrp="1"/>
          </p:cNvSpPr>
          <p:nvPr>
            <p:ph type="pic" sz="quarter" idx="11"/>
          </p:nvPr>
        </p:nvSpPr>
        <p:spPr>
          <a:xfrm>
            <a:off x="8113001" y="1557081"/>
            <a:ext cx="1967443" cy="393583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6000768" y="1557081"/>
            <a:ext cx="1967443" cy="393583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3"/>
          </p:nvPr>
        </p:nvSpPr>
        <p:spPr>
          <a:xfrm>
            <a:off x="3888533" y="1557081"/>
            <a:ext cx="1967443" cy="393583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770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022730" y="694690"/>
            <a:ext cx="10146548" cy="546862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2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3360209" cy="68580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360211" y="0"/>
            <a:ext cx="29278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664622" y="6404872"/>
            <a:ext cx="273908" cy="159414"/>
          </a:xfrm>
          <a:prstGeom prst="rect">
            <a:avLst/>
          </a:prstGeom>
        </p:spPr>
        <p:txBody>
          <a:bodyPr wrap="square" lIns="51191" tIns="25596" rIns="51191" bIns="25596">
            <a:spAutoFit/>
          </a:bodyPr>
          <a:lstStyle/>
          <a:p>
            <a:pPr algn="ctr"/>
            <a:fld id="{149B6D55-4680-4DC5-B665-330CCBA60EFE}" type="slidenum">
              <a:rPr lang="ru-RU" sz="700" b="0" baseline="0" smtClean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‹#›</a:t>
            </a:fld>
            <a:endParaRPr lang="ru-RU" sz="900" b="0" baseline="0" dirty="0">
              <a:latin typeface="+mj-lt"/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11664622" y="6360257"/>
            <a:ext cx="273908" cy="27386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296568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3" y="1090695"/>
            <a:ext cx="6192252" cy="3721194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6769769" y="3833471"/>
            <a:ext cx="2133600" cy="216535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2"/>
          </p:nvPr>
        </p:nvSpPr>
        <p:spPr>
          <a:xfrm>
            <a:off x="9222876" y="3833471"/>
            <a:ext cx="2133600" cy="216535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38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38707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355331" y="1077103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8563576" y="1077103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5683256" y="3668990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91501" y="3668990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2044" y="225268"/>
            <a:ext cx="2144456" cy="179932"/>
          </a:xfrm>
          <a:prstGeom prst="rect">
            <a:avLst/>
          </a:prstGeom>
          <a:noFill/>
        </p:spPr>
        <p:txBody>
          <a:bodyPr wrap="square" lIns="51191" tIns="25596" rIns="51191" bIns="25596" rtlCol="0">
            <a:spAutoFit/>
          </a:bodyPr>
          <a:lstStyle/>
          <a:p>
            <a:pPr algn="l">
              <a:lnSpc>
                <a:spcPts val="1008"/>
              </a:lnSpc>
            </a:pPr>
            <a:r>
              <a:rPr lang="en-US" sz="700" b="0" i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Pixel</a:t>
            </a:r>
            <a:r>
              <a:rPr lang="en-US" sz="700" b="0" i="0" baseline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 Vision</a:t>
            </a:r>
            <a:endParaRPr lang="ru-RU" sz="700" b="0" i="0" dirty="0">
              <a:solidFill>
                <a:schemeClr val="bg1"/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787712" y="225268"/>
            <a:ext cx="2144456" cy="179932"/>
          </a:xfrm>
          <a:prstGeom prst="rect">
            <a:avLst/>
          </a:prstGeom>
          <a:noFill/>
        </p:spPr>
        <p:txBody>
          <a:bodyPr wrap="square" lIns="51191" tIns="25596" rIns="51191" bIns="25596" rtlCol="0">
            <a:spAutoFit/>
          </a:bodyPr>
          <a:lstStyle/>
          <a:p>
            <a:pPr algn="r">
              <a:lnSpc>
                <a:spcPts val="1008"/>
              </a:lnSpc>
            </a:pPr>
            <a:r>
              <a:rPr lang="en-US" sz="700" b="0" i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2017</a:t>
            </a:r>
            <a:endParaRPr lang="ru-RU" sz="700" b="0" i="0" dirty="0">
              <a:solidFill>
                <a:schemeClr val="bg1"/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966111" y="6404872"/>
            <a:ext cx="273908" cy="159414"/>
          </a:xfrm>
          <a:prstGeom prst="rect">
            <a:avLst/>
          </a:prstGeom>
          <a:ln>
            <a:noFill/>
          </a:ln>
        </p:spPr>
        <p:txBody>
          <a:bodyPr wrap="square" lIns="51191" tIns="25596" rIns="51191" bIns="25596">
            <a:spAutoFit/>
          </a:bodyPr>
          <a:lstStyle/>
          <a:p>
            <a:pPr algn="ctr"/>
            <a:fld id="{149B6D55-4680-4DC5-B665-330CCBA60EFE}" type="slidenum">
              <a:rPr lang="ru-RU" sz="700" b="0" baseline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‹#›</a:t>
            </a:fld>
            <a:endParaRPr lang="ru-RU" sz="900" b="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5966111" y="6360257"/>
            <a:ext cx="273908" cy="27386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8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7272131" y="1125100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4847861" y="2455616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9024325" y="2455616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676764" y="3620993"/>
            <a:ext cx="2448272" cy="2303900"/>
          </a:xfrm>
          <a:prstGeom prst="parallelogram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08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1343029" y="1412657"/>
            <a:ext cx="3264809" cy="22084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1"/>
          </p:nvPr>
        </p:nvSpPr>
        <p:spPr>
          <a:xfrm>
            <a:off x="1343029" y="3621059"/>
            <a:ext cx="3264809" cy="22084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632172" y="1412658"/>
            <a:ext cx="3355691" cy="441680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6" name="Рисунок 11"/>
          <p:cNvSpPr>
            <a:spLocks noGrp="1"/>
          </p:cNvSpPr>
          <p:nvPr>
            <p:ph type="pic" sz="quarter" idx="14"/>
          </p:nvPr>
        </p:nvSpPr>
        <p:spPr>
          <a:xfrm>
            <a:off x="4607835" y="3621059"/>
            <a:ext cx="3024336" cy="22084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966111" y="6404874"/>
            <a:ext cx="273908" cy="190191"/>
          </a:xfrm>
          <a:prstGeom prst="rect">
            <a:avLst/>
          </a:prstGeom>
          <a:ln>
            <a:noFill/>
          </a:ln>
        </p:spPr>
        <p:txBody>
          <a:bodyPr wrap="square" lIns="51191" tIns="25596" rIns="51191" bIns="25596">
            <a:spAutoFit/>
          </a:bodyPr>
          <a:lstStyle/>
          <a:p>
            <a:pPr algn="ctr"/>
            <a:endParaRPr lang="ru-RU" sz="900" b="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5966111" y="6360257"/>
            <a:ext cx="273908" cy="27386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3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7" name="Рисунок 11"/>
          <p:cNvSpPr>
            <a:spLocks noGrp="1"/>
          </p:cNvSpPr>
          <p:nvPr>
            <p:ph type="pic" sz="quarter" idx="10"/>
          </p:nvPr>
        </p:nvSpPr>
        <p:spPr>
          <a:xfrm>
            <a:off x="1343029" y="1412661"/>
            <a:ext cx="3264809" cy="2448323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872648" y="1412658"/>
            <a:ext cx="3115217" cy="441680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4"/>
          </p:nvPr>
        </p:nvSpPr>
        <p:spPr>
          <a:xfrm>
            <a:off x="4847863" y="3621059"/>
            <a:ext cx="2784309" cy="22084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1" name="Рисунок 11"/>
          <p:cNvSpPr>
            <a:spLocks noGrp="1"/>
          </p:cNvSpPr>
          <p:nvPr>
            <p:ph type="pic" sz="quarter" idx="15"/>
          </p:nvPr>
        </p:nvSpPr>
        <p:spPr>
          <a:xfrm>
            <a:off x="4847863" y="1412662"/>
            <a:ext cx="2784309" cy="196834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343025" y="3860985"/>
            <a:ext cx="3264363" cy="1968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19539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559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135893" y="0"/>
            <a:ext cx="1920016" cy="2181054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1"/>
          </p:nvPr>
        </p:nvSpPr>
        <p:spPr>
          <a:xfrm>
            <a:off x="5135893" y="2181054"/>
            <a:ext cx="1920016" cy="248598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2"/>
          </p:nvPr>
        </p:nvSpPr>
        <p:spPr>
          <a:xfrm>
            <a:off x="5135893" y="4667042"/>
            <a:ext cx="1920016" cy="219095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49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3551717" y="3"/>
            <a:ext cx="1920016" cy="184506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51717" y="4790484"/>
            <a:ext cx="1920016" cy="206751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/>
          </p:nvPr>
        </p:nvSpPr>
        <p:spPr>
          <a:xfrm>
            <a:off x="1422005" y="1461085"/>
            <a:ext cx="1920016" cy="248598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4"/>
          </p:nvPr>
        </p:nvSpPr>
        <p:spPr>
          <a:xfrm>
            <a:off x="3551717" y="2085058"/>
            <a:ext cx="1920016" cy="248598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5"/>
          </p:nvPr>
        </p:nvSpPr>
        <p:spPr>
          <a:xfrm>
            <a:off x="1422004" y="4148973"/>
            <a:ext cx="1920016" cy="270903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6"/>
          </p:nvPr>
        </p:nvSpPr>
        <p:spPr>
          <a:xfrm>
            <a:off x="1422005" y="0"/>
            <a:ext cx="1920016" cy="125919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338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4703845" y="0"/>
            <a:ext cx="7488155" cy="6858000"/>
          </a:xfrm>
          <a:prstGeom prst="rect">
            <a:avLst/>
          </a:prstGeom>
          <a:solidFill>
            <a:srgbClr val="0F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567871" y="3"/>
            <a:ext cx="1920016" cy="184506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8567871" y="4790484"/>
            <a:ext cx="1920016" cy="206751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3"/>
          </p:nvPr>
        </p:nvSpPr>
        <p:spPr>
          <a:xfrm>
            <a:off x="6438159" y="1845071"/>
            <a:ext cx="1920016" cy="210200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4"/>
          </p:nvPr>
        </p:nvSpPr>
        <p:spPr>
          <a:xfrm>
            <a:off x="8567871" y="2085058"/>
            <a:ext cx="1920016" cy="248598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38157" y="4148973"/>
            <a:ext cx="1920016" cy="270903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6"/>
          </p:nvPr>
        </p:nvSpPr>
        <p:spPr>
          <a:xfrm>
            <a:off x="6438159" y="4"/>
            <a:ext cx="1920016" cy="1643173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787712" y="225268"/>
            <a:ext cx="2144456" cy="179932"/>
          </a:xfrm>
          <a:prstGeom prst="rect">
            <a:avLst/>
          </a:prstGeom>
          <a:noFill/>
        </p:spPr>
        <p:txBody>
          <a:bodyPr wrap="square" lIns="51191" tIns="25596" rIns="51191" bIns="25596" rtlCol="0">
            <a:spAutoFit/>
          </a:bodyPr>
          <a:lstStyle/>
          <a:p>
            <a:pPr algn="r">
              <a:lnSpc>
                <a:spcPts val="1008"/>
              </a:lnSpc>
            </a:pPr>
            <a:r>
              <a:rPr lang="en-US" sz="700" b="0" i="0" dirty="0">
                <a:solidFill>
                  <a:schemeClr val="bg1"/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2017</a:t>
            </a:r>
            <a:endParaRPr lang="ru-RU" sz="700" b="0" i="0" dirty="0">
              <a:solidFill>
                <a:schemeClr val="bg1"/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582735" y="6404872"/>
            <a:ext cx="273908" cy="159414"/>
          </a:xfrm>
          <a:prstGeom prst="rect">
            <a:avLst/>
          </a:prstGeom>
          <a:ln>
            <a:noFill/>
          </a:ln>
        </p:spPr>
        <p:txBody>
          <a:bodyPr wrap="square" lIns="51191" tIns="25596" rIns="51191" bIns="25596">
            <a:spAutoFit/>
          </a:bodyPr>
          <a:lstStyle/>
          <a:p>
            <a:pPr algn="ctr"/>
            <a:fld id="{149B6D55-4680-4DC5-B665-330CCBA60EFE}" type="slidenum">
              <a:rPr lang="ru-RU" sz="700" b="0" baseline="0" smtClean="0">
                <a:solidFill>
                  <a:schemeClr val="bg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‹#›</a:t>
            </a:fld>
            <a:endParaRPr lang="ru-RU" sz="900" b="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11582735" y="6360257"/>
            <a:ext cx="273908" cy="27386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3360209" cy="685800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41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9071838" y="1221097"/>
            <a:ext cx="2400764" cy="4559803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/>
          </p:nvPr>
        </p:nvSpPr>
        <p:spPr>
          <a:xfrm>
            <a:off x="4319308" y="4100976"/>
            <a:ext cx="4416491" cy="1679927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6911596" y="1221099"/>
            <a:ext cx="1824203" cy="254389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4319308" y="2613036"/>
            <a:ext cx="2256251" cy="1151950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/>
          </p:nvPr>
        </p:nvSpPr>
        <p:spPr>
          <a:xfrm>
            <a:off x="4319308" y="1221100"/>
            <a:ext cx="2256251" cy="1055955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870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4175788" y="4"/>
            <a:ext cx="3792421" cy="299701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096000" y="2997023"/>
            <a:ext cx="1872208" cy="3860981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/>
          </p:nvPr>
        </p:nvSpPr>
        <p:spPr>
          <a:xfrm>
            <a:off x="4175788" y="2997019"/>
            <a:ext cx="1920213" cy="1871919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/>
          </p:nvPr>
        </p:nvSpPr>
        <p:spPr>
          <a:xfrm>
            <a:off x="4175788" y="4868938"/>
            <a:ext cx="1920213" cy="198906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630739" y="6404872"/>
            <a:ext cx="273908" cy="159414"/>
          </a:xfrm>
          <a:prstGeom prst="rect">
            <a:avLst/>
          </a:prstGeom>
        </p:spPr>
        <p:txBody>
          <a:bodyPr wrap="square" lIns="51191" tIns="25596" rIns="51191" bIns="25596">
            <a:spAutoFit/>
          </a:bodyPr>
          <a:lstStyle/>
          <a:p>
            <a:pPr algn="ctr"/>
            <a:fld id="{149B6D55-4680-4DC5-B665-330CCBA60EFE}" type="slidenum">
              <a:rPr lang="ru-RU" sz="700" b="0" baseline="0" smtClean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‹#›</a:t>
            </a:fld>
            <a:endParaRPr lang="ru-RU" sz="900" b="0" baseline="0" dirty="0">
              <a:latin typeface="+mj-lt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11630739" y="6360257"/>
            <a:ext cx="273908" cy="27386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1" tIns="25596" rIns="51191" bIns="25596" rtlCol="0" anchor="ctr"/>
          <a:lstStyle/>
          <a:p>
            <a:pPr algn="ctr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772704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237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36104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970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46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642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12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01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83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812800" y="844949"/>
            <a:ext cx="6731000" cy="516810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984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45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061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301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180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5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67928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815415" y="1029104"/>
            <a:ext cx="10561173" cy="2399896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99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4388958"/>
            <a:ext cx="3935760" cy="246904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3937315" y="4388958"/>
            <a:ext cx="2974776" cy="246904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2"/>
          </p:nvPr>
        </p:nvSpPr>
        <p:spPr>
          <a:xfrm>
            <a:off x="9552384" y="4388958"/>
            <a:ext cx="2639616" cy="2469042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12768" y="4388959"/>
            <a:ext cx="2639616" cy="1199948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912768" y="5588911"/>
            <a:ext cx="2639616" cy="1269093"/>
          </a:xfrm>
          <a:prstGeom prst="rect">
            <a:avLst/>
          </a:prstGeom>
        </p:spPr>
        <p:txBody>
          <a:bodyPr lIns="51191" tIns="25596" rIns="51191" bIns="2559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0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5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  <p:sldLayoutId id="2147484270" r:id="rId19"/>
    <p:sldLayoutId id="2147484271" r:id="rId20"/>
    <p:sldLayoutId id="2147484272" r:id="rId21"/>
    <p:sldLayoutId id="2147484273" r:id="rId22"/>
    <p:sldLayoutId id="2147484274" r:id="rId23"/>
    <p:sldLayoutId id="2147484275" r:id="rId24"/>
    <p:sldLayoutId id="2147484276" r:id="rId25"/>
    <p:sldLayoutId id="2147484277" r:id="rId26"/>
    <p:sldLayoutId id="2147484278" r:id="rId27"/>
    <p:sldLayoutId id="2147484279" r:id="rId28"/>
    <p:sldLayoutId id="2147484280" r:id="rId29"/>
    <p:sldLayoutId id="2147484281" r:id="rId30"/>
    <p:sldLayoutId id="2147484282" r:id="rId31"/>
    <p:sldLayoutId id="2147484283" r:id="rId32"/>
    <p:sldLayoutId id="2147484284" r:id="rId33"/>
    <p:sldLayoutId id="2147484285" r:id="rId34"/>
    <p:sldLayoutId id="2147484286" r:id="rId35"/>
    <p:sldLayoutId id="2147484287" r:id="rId36"/>
    <p:sldLayoutId id="2147484288" r:id="rId37"/>
    <p:sldLayoutId id="2147484289" r:id="rId38"/>
    <p:sldLayoutId id="2147484290" r:id="rId39"/>
    <p:sldLayoutId id="2147484291" r:id="rId40"/>
    <p:sldLayoutId id="2147484292" r:id="rId41"/>
    <p:sldLayoutId id="2147484293" r:id="rId42"/>
    <p:sldLayoutId id="2147484294" r:id="rId43"/>
    <p:sldLayoutId id="2147484295" r:id="rId44"/>
    <p:sldLayoutId id="2147484296" r:id="rId45"/>
    <p:sldLayoutId id="2147484297" r:id="rId46"/>
    <p:sldLayoutId id="2147484298" r:id="rId47"/>
    <p:sldLayoutId id="2147484299" r:id="rId48"/>
    <p:sldLayoutId id="2147484300" r:id="rId49"/>
    <p:sldLayoutId id="2147484301" r:id="rId50"/>
    <p:sldLayoutId id="2147484302" r:id="rId51"/>
    <p:sldLayoutId id="2147484303" r:id="rId52"/>
    <p:sldLayoutId id="2147484304" r:id="rId53"/>
  </p:sldLayoutIdLst>
  <p:txStyles>
    <p:titleStyle>
      <a:lvl1pPr algn="l" defTabSz="767859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5" indent="-191965" algn="l" defTabSz="767859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894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824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753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1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611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540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70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99" indent="-191965" algn="l" defTabSz="7678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9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59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88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17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46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76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505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34" algn="l" defTabSz="7678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5F6F-B838-4A46-A8F5-A86C8F1F6F3A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C99C4-D99B-4914-9318-B18C129320C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4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ne.es/webdocs/LaBNE/PlanEstrategico/Plan_estrategico_2015-2020.pdf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sites/default/files/2025-03/QE-01-25-014-EN-N_0.pdf" TargetMode="External"/><Relationship Id="rId2" Type="http://schemas.openxmlformats.org/officeDocument/2006/relationships/hyperlink" Target="https://www.europarl.europa.eu/RegData/etudes/ATAG/2025/769585/EPRS_ATA(2025)769585_EN.pdf" TargetMode="Externa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nadigital.gob.es/sites/espanadigital/files/2022-06/Estrategia%20Nacional%20de%20Inteligencia%20Artificial.pdf" TargetMode="External"/><Relationship Id="rId2" Type="http://schemas.openxmlformats.org/officeDocument/2006/relationships/hyperlink" Target="https://avance.digital.gob.es/sandbox-IA/Paginas/sandbox-IA.aspx" TargetMode="Externa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6uQN8jMenU&amp;list=PLR097kwxNJ7uoaRJxQPCqGKGt3zw02lfj&amp;index=3&amp;t=13666s" TargetMode="Externa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elena.sanchez@bne.es" TargetMode="External"/><Relationship Id="rId1" Type="http://schemas.openxmlformats.org/officeDocument/2006/relationships/slideLayout" Target="../slideLayouts/slideLayout5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1271464" y="2049234"/>
            <a:ext cx="9793088" cy="11423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007" tIns="17007" rIns="17007" bIns="17007" anchor="ctr">
            <a:spAutoFit/>
          </a:bodyPr>
          <a:lstStyle>
            <a:lvl1pPr>
              <a:defRPr sz="3800">
                <a:solidFill>
                  <a:srgbClr val="D9D8DC"/>
                </a:solidFill>
              </a:defRPr>
            </a:lvl1pPr>
          </a:lstStyle>
          <a:p>
            <a:pPr defTabSz="304746">
              <a:defRPr/>
            </a:pPr>
            <a:r>
              <a:rPr lang="es-E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Artificial</a:t>
            </a:r>
            <a:r>
              <a:rPr lang="es-ES" sz="3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áreas de exploración en BNE</a:t>
            </a:r>
            <a:endParaRPr lang="es-ES" sz="3200" dirty="0">
              <a:solidFill>
                <a:srgbClr val="080808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5" name="5 Rectángulo">
            <a:hlinkClick r:id="rId2"/>
            <a:extLst>
              <a:ext uri="{FF2B5EF4-FFF2-40B4-BE49-F238E27FC236}">
                <a16:creationId xmlns:a16="http://schemas.microsoft.com/office/drawing/2014/main" id="{653BE31B-D256-43D7-A35B-C047F3A0DCE9}"/>
              </a:ext>
            </a:extLst>
          </p:cNvPr>
          <p:cNvSpPr/>
          <p:nvPr/>
        </p:nvSpPr>
        <p:spPr>
          <a:xfrm>
            <a:off x="1271464" y="4273613"/>
            <a:ext cx="7992888" cy="600160"/>
          </a:xfrm>
          <a:prstGeom prst="rect">
            <a:avLst/>
          </a:prstGeom>
        </p:spPr>
        <p:txBody>
          <a:bodyPr wrap="square" lIns="45717" tIns="22858" rIns="45717" bIns="22858">
            <a:spAutoFit/>
          </a:bodyPr>
          <a:lstStyle/>
          <a:p>
            <a:pPr defTabSz="609490">
              <a:defRPr sz="1800">
                <a:solidFill>
                  <a:srgbClr val="000000"/>
                </a:solidFill>
              </a:defRPr>
            </a:pPr>
            <a:r>
              <a:rPr lang="es-ES" sz="1800" kern="0" dirty="0">
                <a:solidFill>
                  <a:srgbClr val="080808"/>
                </a:solidFill>
                <a:latin typeface="Calibri" panose="020F0502020204030204" pitchFamily="34" charset="0"/>
                <a:ea typeface="Open Sans"/>
                <a:cs typeface="Arial" pitchFamily="34" charset="0"/>
              </a:rPr>
              <a:t>Ricardo Santos Muñoz</a:t>
            </a:r>
          </a:p>
          <a:p>
            <a:pPr defTabSz="609490">
              <a:defRPr sz="1800">
                <a:solidFill>
                  <a:srgbClr val="000000"/>
                </a:solidFill>
              </a:defRPr>
            </a:pPr>
            <a:r>
              <a:rPr lang="es-ES" sz="1800" kern="0" dirty="0">
                <a:solidFill>
                  <a:srgbClr val="080808"/>
                </a:solidFill>
                <a:latin typeface="Calibri" panose="020F0502020204030204" pitchFamily="34" charset="0"/>
                <a:ea typeface="Open Sans"/>
                <a:cs typeface="Arial" pitchFamily="34" charset="0"/>
              </a:rPr>
              <a:t>Biblioteca Nacional de España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849756"/>
            <a:ext cx="642619" cy="890615"/>
          </a:xfrm>
          <a:prstGeom prst="rect">
            <a:avLst/>
          </a:prstGeom>
        </p:spPr>
      </p:pic>
      <p:sp>
        <p:nvSpPr>
          <p:cNvPr id="7" name="5 Rectángulo">
            <a:hlinkClick r:id="rId2"/>
            <a:extLst>
              <a:ext uri="{FF2B5EF4-FFF2-40B4-BE49-F238E27FC236}">
                <a16:creationId xmlns:a16="http://schemas.microsoft.com/office/drawing/2014/main" id="{653BE31B-D256-43D7-A35B-C047F3A0DCE9}"/>
              </a:ext>
            </a:extLst>
          </p:cNvPr>
          <p:cNvSpPr/>
          <p:nvPr/>
        </p:nvSpPr>
        <p:spPr>
          <a:xfrm>
            <a:off x="1271464" y="5517232"/>
            <a:ext cx="7992888" cy="877159"/>
          </a:xfrm>
          <a:prstGeom prst="rect">
            <a:avLst/>
          </a:prstGeom>
        </p:spPr>
        <p:txBody>
          <a:bodyPr wrap="square" lIns="45717" tIns="22858" rIns="45717" bIns="22858">
            <a:spAutoFit/>
          </a:bodyPr>
          <a:lstStyle/>
          <a:p>
            <a:pPr defTabSz="609490">
              <a:defRPr sz="1800">
                <a:solidFill>
                  <a:srgbClr val="000000"/>
                </a:solidFill>
              </a:defRPr>
            </a:pPr>
            <a:r>
              <a:rPr lang="es-ES" sz="1800" kern="0" dirty="0">
                <a:solidFill>
                  <a:srgbClr val="080808"/>
                </a:solidFill>
                <a:latin typeface="Calibri" panose="020F0502020204030204" pitchFamily="34" charset="0"/>
                <a:ea typeface="Open Sans"/>
                <a:cs typeface="Arial" pitchFamily="34" charset="0"/>
              </a:rPr>
              <a:t>“</a:t>
            </a:r>
            <a:r>
              <a:rPr lang="es-ES" sz="1800" b="1" i="1" dirty="0"/>
              <a:t>Bibliotecas </a:t>
            </a:r>
            <a:r>
              <a:rPr lang="es-ES" sz="1800" b="1" i="1" dirty="0" err="1"/>
              <a:t>especIAlizadas</a:t>
            </a:r>
            <a:r>
              <a:rPr lang="es-ES" sz="1800" b="1" i="1" dirty="0"/>
              <a:t>. Preparadas para el futuro”</a:t>
            </a:r>
          </a:p>
          <a:p>
            <a:pPr defTabSz="609490">
              <a:defRPr sz="1800">
                <a:solidFill>
                  <a:srgbClr val="000000"/>
                </a:solidFill>
              </a:defRPr>
            </a:pPr>
            <a:r>
              <a:rPr lang="es-ES" sz="1800" b="1" i="1" kern="0" dirty="0">
                <a:solidFill>
                  <a:srgbClr val="080808"/>
                </a:solidFill>
                <a:latin typeface="Calibri" panose="020F0502020204030204" pitchFamily="34" charset="0"/>
                <a:ea typeface="Open Sans"/>
                <a:cs typeface="Arial" pitchFamily="34" charset="0"/>
              </a:rPr>
              <a:t>II Jornadas, CTC de Bibliotecas Especializadas del CCB</a:t>
            </a:r>
            <a:endParaRPr lang="es-ES" sz="1800" kern="0" dirty="0">
              <a:solidFill>
                <a:srgbClr val="080808"/>
              </a:solidFill>
              <a:latin typeface="Calibri" panose="020F0502020204030204" pitchFamily="34" charset="0"/>
              <a:ea typeface="Open Sans"/>
              <a:cs typeface="Arial" pitchFamily="34" charset="0"/>
            </a:endParaRPr>
          </a:p>
          <a:p>
            <a:pPr defTabSz="609490">
              <a:defRPr sz="1800">
                <a:solidFill>
                  <a:srgbClr val="000000"/>
                </a:solidFill>
              </a:defRPr>
            </a:pPr>
            <a:r>
              <a:rPr lang="es-ES" sz="1800" kern="0" dirty="0">
                <a:solidFill>
                  <a:srgbClr val="080808"/>
                </a:solidFill>
                <a:latin typeface="Calibri" panose="020F0502020204030204" pitchFamily="34" charset="0"/>
                <a:ea typeface="Open Sans"/>
                <a:cs typeface="Arial" pitchFamily="34" charset="0"/>
              </a:rPr>
              <a:t>Valencia, 30 de mayo de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39EFD8-BE99-6156-1F98-1EAF61879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534" y="5955811"/>
            <a:ext cx="1562318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6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4283460" y="260648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ES" sz="3200" b="1" i="1" dirty="0">
                <a:solidFill>
                  <a:srgbClr val="FF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MARCO LEGAL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sp>
        <p:nvSpPr>
          <p:cNvPr id="3" name="Subtítulo 7">
            <a:extLst>
              <a:ext uri="{FF2B5EF4-FFF2-40B4-BE49-F238E27FC236}">
                <a16:creationId xmlns:a16="http://schemas.microsoft.com/office/drawing/2014/main" id="{0F39959E-53DC-8B75-A4B5-63C7609FD1D1}"/>
              </a:ext>
            </a:extLst>
          </p:cNvPr>
          <p:cNvSpPr txBox="1">
            <a:spLocks/>
          </p:cNvSpPr>
          <p:nvPr/>
        </p:nvSpPr>
        <p:spPr>
          <a:xfrm>
            <a:off x="623392" y="980728"/>
            <a:ext cx="11568608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MARCO EUROPEO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Directiva 2019/790 de copyright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	Art. 3 y 4: Excepciones para “Minería de textos y datos con fines de 			investigación científica</a:t>
            </a:r>
            <a:r>
              <a:rPr lang="es-ES" sz="2000" b="1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b="1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Promulgada antes de la IA generativa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Reglamento 2024/1989 de Inteligencia Artificial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es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Clasficación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de GPAI según su riesgo.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	Art. 51 1, c), d): GPAI deben respetar el </a:t>
            </a:r>
            <a:r>
              <a:rPr lang="es-ES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opt-out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, hacer una declaración 		pública del material utilizado (</a:t>
            </a:r>
            <a:r>
              <a:rPr lang="es-ES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Code</a:t>
            </a:r>
            <a:r>
              <a:rPr lang="es-ES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es-ES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Practice</a:t>
            </a:r>
            <a:r>
              <a:rPr lang="es-ES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Mayo 2025)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https://www.europarl.europa.eu/RegData/etudes/ATAG/2025/769585/EPRS_ATA(2025)769585_EN.pdf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https://www.eesc.europa.eu/sites/default/files/2025-03/QE-01-25-014-EN-N_0.pdf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9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4283460" y="476672"/>
            <a:ext cx="42484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ES" sz="3200" b="1" i="1" dirty="0">
                <a:solidFill>
                  <a:srgbClr val="FF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MARCO LEGAL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sp>
        <p:nvSpPr>
          <p:cNvPr id="3" name="Subtítulo 7">
            <a:extLst>
              <a:ext uri="{FF2B5EF4-FFF2-40B4-BE49-F238E27FC236}">
                <a16:creationId xmlns:a16="http://schemas.microsoft.com/office/drawing/2014/main" id="{0F39959E-53DC-8B75-A4B5-63C7609FD1D1}"/>
              </a:ext>
            </a:extLst>
          </p:cNvPr>
          <p:cNvSpPr txBox="1">
            <a:spLocks/>
          </p:cNvSpPr>
          <p:nvPr/>
        </p:nvSpPr>
        <p:spPr>
          <a:xfrm>
            <a:off x="623392" y="1268760"/>
            <a:ext cx="11568608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MARCO NACIONAL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sp>
        <p:nvSpPr>
          <p:cNvPr id="2" name="Subtítulo 7">
            <a:extLst>
              <a:ext uri="{FF2B5EF4-FFF2-40B4-BE49-F238E27FC236}">
                <a16:creationId xmlns:a16="http://schemas.microsoft.com/office/drawing/2014/main" id="{F702E3E5-1EEE-9D20-9FFB-99E56D3DA79D}"/>
              </a:ext>
            </a:extLst>
          </p:cNvPr>
          <p:cNvSpPr txBox="1">
            <a:spLocks/>
          </p:cNvSpPr>
          <p:nvPr/>
        </p:nvSpPr>
        <p:spPr>
          <a:xfrm>
            <a:off x="623392" y="1988841"/>
            <a:ext cx="10650583" cy="4176464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Real decreto ley 24/2021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art 67 Minería de datos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0" lvl="5" indent="-285750">
              <a:buFont typeface="Wingdings" panose="05000000000000000000" pitchFamily="2" charset="2"/>
              <a:buChar char="ü"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Real decreto  729/2023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9F9F9"/>
                </a:highlight>
                <a:latin typeface="verdana" panose="020B0604030504040204" pitchFamily="34" charset="0"/>
              </a:rPr>
              <a:t>Estatuto de la Agencia Española de Supervisión de Inteligencia Artificial.</a:t>
            </a:r>
          </a:p>
          <a:p>
            <a:pPr marL="1257300" lvl="2" indent="-342900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Real decreto 817/2023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9F9F9"/>
                </a:highlight>
                <a:latin typeface="verdana" panose="020B0604030504040204" pitchFamily="34" charset="0"/>
              </a:rPr>
              <a:t>entorno controlado de pruebas para el ensayo del cumplimiento de la propuesta de Reglamento del Parlamento Europeo y del Consejo por el que se establecen normas armonizadas en materia de inteligencia artificial. </a:t>
            </a:r>
            <a:r>
              <a:rPr lang="es-ES" sz="2000" b="0" i="0" dirty="0">
                <a:solidFill>
                  <a:srgbClr val="000000"/>
                </a:solidFill>
                <a:effectLst/>
                <a:highlight>
                  <a:srgbClr val="F9F9F9"/>
                </a:highlight>
                <a:latin typeface="verdana" panose="020B0604030504040204" pitchFamily="34" charset="0"/>
                <a:hlinkClick r:id="rId2"/>
              </a:rPr>
              <a:t>Resolución de enero de 2025</a:t>
            </a:r>
            <a:endParaRPr lang="es-ES" sz="2000" b="0" i="0" dirty="0">
              <a:solidFill>
                <a:srgbClr val="000000"/>
              </a:solidFill>
              <a:effectLst/>
              <a:highlight>
                <a:srgbClr val="F9F9F9"/>
              </a:highlight>
              <a:latin typeface="verdana" panose="020B0604030504040204" pitchFamily="34" charset="0"/>
            </a:endParaRPr>
          </a:p>
          <a:p>
            <a:pPr marL="1257300" lvl="2" indent="-342900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  <a:hlinkClick r:id="rId3"/>
              </a:rPr>
              <a:t>Estrategia Nacional de Inteligencia Artificial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/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57300" lvl="2" indent="-342900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6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2351584" y="402294"/>
            <a:ext cx="548494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ES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BNE como banco de datos</a:t>
            </a:r>
            <a:endParaRPr lang="es-ES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7">
            <a:extLst>
              <a:ext uri="{FF2B5EF4-FFF2-40B4-BE49-F238E27FC236}">
                <a16:creationId xmlns:a16="http://schemas.microsoft.com/office/drawing/2014/main" id="{0F39959E-53DC-8B75-A4B5-63C7609FD1D1}"/>
              </a:ext>
            </a:extLst>
          </p:cNvPr>
          <p:cNvSpPr txBox="1">
            <a:spLocks/>
          </p:cNvSpPr>
          <p:nvPr/>
        </p:nvSpPr>
        <p:spPr>
          <a:xfrm>
            <a:off x="633984" y="1412776"/>
            <a:ext cx="10441160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BNE puede contribuir al desarrollo de modelos en castellano con sus conjuntos de datos: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sp>
        <p:nvSpPr>
          <p:cNvPr id="2" name="Subtítulo 7">
            <a:extLst>
              <a:ext uri="{FF2B5EF4-FFF2-40B4-BE49-F238E27FC236}">
                <a16:creationId xmlns:a16="http://schemas.microsoft.com/office/drawing/2014/main" id="{F702E3E5-1EEE-9D20-9FFB-99E56D3DA79D}"/>
              </a:ext>
            </a:extLst>
          </p:cNvPr>
          <p:cNvSpPr txBox="1">
            <a:spLocks/>
          </p:cNvSpPr>
          <p:nvPr/>
        </p:nvSpPr>
        <p:spPr>
          <a:xfrm>
            <a:off x="633984" y="2348880"/>
            <a:ext cx="10650583" cy="4176464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Obras digitalizadas con OCR.</a:t>
            </a:r>
          </a:p>
          <a:p>
            <a:pPr marL="1257300" lvl="2" indent="-342900"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Depósito legal electrónico:</a:t>
            </a:r>
          </a:p>
          <a:p>
            <a:pPr marL="1641229" lvl="3" indent="-342900">
              <a:spcAft>
                <a:spcPts val="1200"/>
              </a:spcAft>
            </a:pPr>
            <a:r>
              <a:rPr lang="es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Preprints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(modificación ley DL 2022)</a:t>
            </a:r>
          </a:p>
          <a:p>
            <a:pPr marL="1641229" lvl="3" indent="-342900"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El archivo de la web</a:t>
            </a:r>
          </a:p>
          <a:p>
            <a:pPr marL="1641229" lvl="3" indent="-342900"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Obras nacidas digitales</a:t>
            </a:r>
          </a:p>
          <a:p>
            <a:pPr marL="1641229" lvl="3" indent="-342900">
              <a:spcAft>
                <a:spcPts val="1200"/>
              </a:spcAft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41229" lvl="3" indent="-342900">
              <a:spcAft>
                <a:spcPts val="1200"/>
              </a:spcAft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2" indent="0">
              <a:spcAft>
                <a:spcPts val="1200"/>
              </a:spcAft>
              <a:buNone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Total: 7 PB de texto, imagen y audio</a:t>
            </a:r>
          </a:p>
          <a:p>
            <a:pPr marL="1257300" lvl="2" indent="-342900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C5591E-F8B3-9D93-1223-A34DCEA0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649" y="5774629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 descr="Forma, Flecha&#10;&#10;Descripción generada automáticamente">
            <a:extLst>
              <a:ext uri="{FF2B5EF4-FFF2-40B4-BE49-F238E27FC236}">
                <a16:creationId xmlns:a16="http://schemas.microsoft.com/office/drawing/2014/main" id="{E418C448-052A-C5F8-0248-3101F2117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1984" y="5786721"/>
            <a:ext cx="925165" cy="738623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3C9A3D7-785F-8F00-919D-CBFD6800350B}"/>
              </a:ext>
            </a:extLst>
          </p:cNvPr>
          <p:cNvSpPr/>
          <p:nvPr/>
        </p:nvSpPr>
        <p:spPr>
          <a:xfrm>
            <a:off x="10071368" y="6012016"/>
            <a:ext cx="750616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AB1BF87-9BDA-BF16-4463-B5AD634F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62" y="173325"/>
            <a:ext cx="8364117" cy="26768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AEEE82-8B79-0DC2-DC11-0A7B85EF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54" y="3735716"/>
            <a:ext cx="8545118" cy="14956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79BB3F-0B2F-E28A-2653-B858F1AC2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03" y="5414676"/>
            <a:ext cx="8497486" cy="9050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DACEAE-84F5-DF41-4CF2-F03CFA4DE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217" y="5879455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 descr="Forma, Flecha&#10;&#10;Descripción generada automáticamente">
            <a:extLst>
              <a:ext uri="{FF2B5EF4-FFF2-40B4-BE49-F238E27FC236}">
                <a16:creationId xmlns:a16="http://schemas.microsoft.com/office/drawing/2014/main" id="{A039E07B-FDC6-7EF3-97F9-A51CCB01D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552" y="5891547"/>
            <a:ext cx="925165" cy="738623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22D6DDD-46AA-76D6-1AE0-2980A8F36B06}"/>
              </a:ext>
            </a:extLst>
          </p:cNvPr>
          <p:cNvSpPr/>
          <p:nvPr/>
        </p:nvSpPr>
        <p:spPr>
          <a:xfrm>
            <a:off x="10313936" y="6116842"/>
            <a:ext cx="750616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4B5885C-80C7-D4FC-C5E3-372F1B2A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00191"/>
            <a:ext cx="64969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1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6DACEAE-84F5-DF41-4CF2-F03CFA4D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17" y="5879455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 descr="Forma, Flecha&#10;&#10;Descripción generada automáticamente">
            <a:extLst>
              <a:ext uri="{FF2B5EF4-FFF2-40B4-BE49-F238E27FC236}">
                <a16:creationId xmlns:a16="http://schemas.microsoft.com/office/drawing/2014/main" id="{A039E07B-FDC6-7EF3-97F9-A51CCB01D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552" y="5891547"/>
            <a:ext cx="925165" cy="738623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22D6DDD-46AA-76D6-1AE0-2980A8F36B06}"/>
              </a:ext>
            </a:extLst>
          </p:cNvPr>
          <p:cNvSpPr/>
          <p:nvPr/>
        </p:nvSpPr>
        <p:spPr>
          <a:xfrm>
            <a:off x="10313936" y="6116842"/>
            <a:ext cx="750616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7B83BE-EAE4-4E1B-B4CF-0CF73B70A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404664"/>
            <a:ext cx="7544853" cy="20386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D113F0-558E-1DF2-AE42-920E4C89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817" y="604717"/>
            <a:ext cx="3400900" cy="8192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10E1FB-4EA3-4CC1-424D-3D650693A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74" y="2990306"/>
            <a:ext cx="11457651" cy="8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0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F92668-90D5-6748-8D82-CBB035A5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66" y="620688"/>
            <a:ext cx="9793067" cy="20672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4F5F22-A189-4CD0-2CFB-F96D2857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687901"/>
            <a:ext cx="1686160" cy="6477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A1DAF6-9D5B-E522-0ED1-FFB3B3BC2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686" y="2745059"/>
            <a:ext cx="1981477" cy="5906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D07C4C-8F4E-D416-B0F3-7B1C9D4C2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2" y="2711369"/>
            <a:ext cx="1962424" cy="5525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3F22C5-B993-3E72-9262-00C31CC0D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3217" y="5879455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 descr="Forma, Flecha&#10;&#10;Descripción generada automáticamente">
            <a:extLst>
              <a:ext uri="{FF2B5EF4-FFF2-40B4-BE49-F238E27FC236}">
                <a16:creationId xmlns:a16="http://schemas.microsoft.com/office/drawing/2014/main" id="{3FD8E2DD-BEF1-0BB6-CEDE-DEE084EE1C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552" y="5891547"/>
            <a:ext cx="925165" cy="738623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1E787B7-FB9C-AD93-06F8-18DACCCF78F3}"/>
              </a:ext>
            </a:extLst>
          </p:cNvPr>
          <p:cNvSpPr/>
          <p:nvPr/>
        </p:nvSpPr>
        <p:spPr>
          <a:xfrm>
            <a:off x="10313936" y="6116842"/>
            <a:ext cx="750616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03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2351583" y="402294"/>
            <a:ext cx="697383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ES" sz="3200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Áreas de interés de la IA para BNE</a:t>
            </a:r>
            <a:endParaRPr lang="es-ES" sz="3200" dirty="0">
              <a:ln>
                <a:solidFill>
                  <a:srgbClr val="7030A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7">
            <a:extLst>
              <a:ext uri="{FF2B5EF4-FFF2-40B4-BE49-F238E27FC236}">
                <a16:creationId xmlns:a16="http://schemas.microsoft.com/office/drawing/2014/main" id="{0F39959E-53DC-8B75-A4B5-63C7609FD1D1}"/>
              </a:ext>
            </a:extLst>
          </p:cNvPr>
          <p:cNvSpPr txBox="1">
            <a:spLocks/>
          </p:cNvSpPr>
          <p:nvPr/>
        </p:nvSpPr>
        <p:spPr>
          <a:xfrm>
            <a:off x="633984" y="1412776"/>
            <a:ext cx="10441160" cy="584775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BNE ha identificado varias posibles áreas de interés de experimentación con IA: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C5591E-F8B3-9D93-1223-A34DCEA0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102" y="5877272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 descr="Forma, Flecha&#10;&#10;Descripción generada automáticamente">
            <a:extLst>
              <a:ext uri="{FF2B5EF4-FFF2-40B4-BE49-F238E27FC236}">
                <a16:creationId xmlns:a16="http://schemas.microsoft.com/office/drawing/2014/main" id="{E418C448-052A-C5F8-0248-3101F2117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256" y="5877272"/>
            <a:ext cx="925165" cy="738623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3C9A3D7-785F-8F00-919D-CBFD6800350B}"/>
              </a:ext>
            </a:extLst>
          </p:cNvPr>
          <p:cNvSpPr/>
          <p:nvPr/>
        </p:nvSpPr>
        <p:spPr>
          <a:xfrm>
            <a:off x="9355745" y="6129704"/>
            <a:ext cx="750616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ubtítulo 7">
            <a:extLst>
              <a:ext uri="{FF2B5EF4-FFF2-40B4-BE49-F238E27FC236}">
                <a16:creationId xmlns:a16="http://schemas.microsoft.com/office/drawing/2014/main" id="{917B73CA-BAC4-2699-E497-A25327228228}"/>
              </a:ext>
            </a:extLst>
          </p:cNvPr>
          <p:cNvSpPr txBox="1">
            <a:spLocks/>
          </p:cNvSpPr>
          <p:nvPr/>
        </p:nvSpPr>
        <p:spPr>
          <a:xfrm>
            <a:off x="633984" y="2101612"/>
            <a:ext cx="10650583" cy="4176464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Interrogación a bases de datos o corpus de texto con lenguaje natural.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Mejoras de los procesos de OCR y transcripción de manuscritos.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Identificación y extracción de elementos de imágenes.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Identificación y extracción de entidades en texto.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Reconocimiento de partituras.</a:t>
            </a:r>
          </a:p>
          <a:p>
            <a:pPr>
              <a:spcAft>
                <a:spcPts val="1200"/>
              </a:spcAft>
            </a:pPr>
            <a:r>
              <a:rPr lang="es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Chatbots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asistenciales.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Catalogación automatizada.</a:t>
            </a:r>
          </a:p>
          <a:p>
            <a:pPr>
              <a:spcAft>
                <a:spcPts val="1200"/>
              </a:spcAft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Automatización de procesos internos</a:t>
            </a:r>
          </a:p>
          <a:p>
            <a:pPr marL="1257300" lvl="2" indent="-342900"/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54BAEF-BB42-618B-33E9-58F60E500370}"/>
              </a:ext>
            </a:extLst>
          </p:cNvPr>
          <p:cNvSpPr txBox="1"/>
          <p:nvPr/>
        </p:nvSpPr>
        <p:spPr>
          <a:xfrm>
            <a:off x="4151784" y="324383"/>
            <a:ext cx="548494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ES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JORNADAS</a:t>
            </a:r>
            <a:endParaRPr lang="es-ES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42B2CA-D3E8-9490-2301-42E83981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196752"/>
            <a:ext cx="9181222" cy="19344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AD995C-7CA6-5FA9-091E-34407EDF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5" y="3229125"/>
            <a:ext cx="8708570" cy="23451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7AFE8FB-8E33-CBC7-A5E5-52439A86B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5373216"/>
            <a:ext cx="4377266" cy="868013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A8F0EE2-0F30-58C6-BC52-9114F885A691}"/>
              </a:ext>
            </a:extLst>
          </p:cNvPr>
          <p:cNvCxnSpPr/>
          <p:nvPr/>
        </p:nvCxnSpPr>
        <p:spPr>
          <a:xfrm>
            <a:off x="911424" y="3229125"/>
            <a:ext cx="102251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4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C12904-8AB4-5341-B698-6763063B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82" y="204171"/>
            <a:ext cx="7551618" cy="3734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621CA4-BEE5-4823-D72E-9C2A5EE9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916832"/>
            <a:ext cx="7418268" cy="4624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7643" t="34300" r="35820" b="29301"/>
          <a:stretch/>
        </p:blipFill>
        <p:spPr>
          <a:xfrm>
            <a:off x="8688288" y="2356677"/>
            <a:ext cx="30243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BE80E9-EE0A-F3D2-6839-CDE19EFC0E2E}"/>
              </a:ext>
            </a:extLst>
          </p:cNvPr>
          <p:cNvSpPr txBox="1"/>
          <p:nvPr/>
        </p:nvSpPr>
        <p:spPr>
          <a:xfrm>
            <a:off x="767408" y="620688"/>
            <a:ext cx="10297144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F0A0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MEJORA DE PROCESOS DE CREACIÓN DE EPUBS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F90CD5-D858-8A57-8CCC-C63E73CC7BC7}"/>
              </a:ext>
            </a:extLst>
          </p:cNvPr>
          <p:cNvSpPr txBox="1"/>
          <p:nvPr/>
        </p:nvSpPr>
        <p:spPr>
          <a:xfrm>
            <a:off x="1199456" y="2276872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 DE CORRECIÓN DE OCR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657744-EBC5-24C6-95CE-2FCD923B0B8C}"/>
              </a:ext>
            </a:extLst>
          </p:cNvPr>
          <p:cNvSpPr txBox="1"/>
          <p:nvPr/>
        </p:nvSpPr>
        <p:spPr>
          <a:xfrm>
            <a:off x="1127448" y="3760247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GENERACIÓN AUTOMÁTICA DE CONTENIDO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898C31-EB61-1C86-390E-EDAD9AEF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266" y="4869160"/>
            <a:ext cx="1438476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03624B-FC13-4869-A06A-B1AAEE273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68"/>
          <a:stretch/>
        </p:blipFill>
        <p:spPr>
          <a:xfrm>
            <a:off x="-24680" y="-80587"/>
            <a:ext cx="12216680" cy="69955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637753-05FB-672A-57A8-C2F2A0F05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1052736"/>
            <a:ext cx="2664296" cy="34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BE80E9-EE0A-F3D2-6839-CDE19EFC0E2E}"/>
              </a:ext>
            </a:extLst>
          </p:cNvPr>
          <p:cNvSpPr txBox="1"/>
          <p:nvPr/>
        </p:nvSpPr>
        <p:spPr>
          <a:xfrm>
            <a:off x="3287688" y="620688"/>
            <a:ext cx="599449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F0A0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CATALOGACIÓN AUTOMÁTICA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33B33E-1A0C-194A-4268-0F07362AE287}"/>
              </a:ext>
            </a:extLst>
          </p:cNvPr>
          <p:cNvSpPr txBox="1"/>
          <p:nvPr/>
        </p:nvSpPr>
        <p:spPr>
          <a:xfrm>
            <a:off x="1221915" y="2348880"/>
            <a:ext cx="974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¿Puede la Inteligencia Artificial catalogar?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16F9B6-D2A5-6413-165D-8B7662A1A754}"/>
              </a:ext>
            </a:extLst>
          </p:cNvPr>
          <p:cNvSpPr txBox="1"/>
          <p:nvPr/>
        </p:nvSpPr>
        <p:spPr>
          <a:xfrm>
            <a:off x="2755384" y="3663316"/>
            <a:ext cx="705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hlinkClick r:id="rId2"/>
              </a:rPr>
              <a:t>Ricardo vs. </a:t>
            </a:r>
            <a:r>
              <a:rPr lang="es-ES" sz="4000" dirty="0" err="1">
                <a:hlinkClick r:id="rId2"/>
              </a:rPr>
              <a:t>ChatGPT</a:t>
            </a:r>
            <a:r>
              <a:rPr lang="es-ES" sz="4000" dirty="0"/>
              <a:t> (4:13:59)</a:t>
            </a:r>
          </a:p>
        </p:txBody>
      </p:sp>
    </p:spTree>
    <p:extLst>
      <p:ext uri="{BB962C8B-B14F-4D97-AF65-F5344CB8AC3E}">
        <p14:creationId xmlns:p14="http://schemas.microsoft.com/office/powerpoint/2010/main" val="13692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535" t="11897" r="10234" b="15725"/>
          <a:stretch/>
        </p:blipFill>
        <p:spPr>
          <a:xfrm>
            <a:off x="490087" y="166328"/>
            <a:ext cx="11737304" cy="65253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BE80E9-EE0A-F3D2-6839-CDE19EFC0E2E}"/>
              </a:ext>
            </a:extLst>
          </p:cNvPr>
          <p:cNvSpPr txBox="1"/>
          <p:nvPr/>
        </p:nvSpPr>
        <p:spPr>
          <a:xfrm>
            <a:off x="5683756" y="177012"/>
            <a:ext cx="599449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F0A0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CATALOGACIÓN AUTOMÁTICA</a:t>
            </a:r>
          </a:p>
        </p:txBody>
      </p:sp>
    </p:spTree>
    <p:extLst>
      <p:ext uri="{BB962C8B-B14F-4D97-AF65-F5344CB8AC3E}">
        <p14:creationId xmlns:p14="http://schemas.microsoft.com/office/powerpoint/2010/main" val="267581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BE80E9-EE0A-F3D2-6839-CDE19EFC0E2E}"/>
              </a:ext>
            </a:extLst>
          </p:cNvPr>
          <p:cNvSpPr txBox="1"/>
          <p:nvPr/>
        </p:nvSpPr>
        <p:spPr>
          <a:xfrm>
            <a:off x="3287688" y="620688"/>
            <a:ext cx="599449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F0A0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CATALOGACIÓN AUTOMÁTICA</a:t>
            </a:r>
          </a:p>
        </p:txBody>
      </p:sp>
      <p:sp>
        <p:nvSpPr>
          <p:cNvPr id="3" name="Cilindro 2">
            <a:extLst>
              <a:ext uri="{FF2B5EF4-FFF2-40B4-BE49-F238E27FC236}">
                <a16:creationId xmlns:a16="http://schemas.microsoft.com/office/drawing/2014/main" id="{4FCD4280-0322-75C2-F866-4D282CD5A9EB}"/>
              </a:ext>
            </a:extLst>
          </p:cNvPr>
          <p:cNvSpPr/>
          <p:nvPr/>
        </p:nvSpPr>
        <p:spPr>
          <a:xfrm>
            <a:off x="1055440" y="2132856"/>
            <a:ext cx="1368152" cy="115212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18372F-27AA-7638-924E-DFEC373C0B0D}"/>
              </a:ext>
            </a:extLst>
          </p:cNvPr>
          <p:cNvSpPr txBox="1"/>
          <p:nvPr/>
        </p:nvSpPr>
        <p:spPr>
          <a:xfrm>
            <a:off x="1055440" y="25649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PREPRINTS</a:t>
            </a:r>
          </a:p>
        </p:txBody>
      </p:sp>
      <p:sp>
        <p:nvSpPr>
          <p:cNvPr id="5" name="Cilindro 4">
            <a:extLst>
              <a:ext uri="{FF2B5EF4-FFF2-40B4-BE49-F238E27FC236}">
                <a16:creationId xmlns:a16="http://schemas.microsoft.com/office/drawing/2014/main" id="{E093B1F7-E365-741D-7F12-0B23B5E2DA4A}"/>
              </a:ext>
            </a:extLst>
          </p:cNvPr>
          <p:cNvSpPr/>
          <p:nvPr/>
        </p:nvSpPr>
        <p:spPr>
          <a:xfrm>
            <a:off x="3277816" y="3429000"/>
            <a:ext cx="1368152" cy="115212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1F8D46-0AC5-BD8E-106D-ACBEB22B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286" y="3861048"/>
            <a:ext cx="981212" cy="590632"/>
          </a:xfrm>
          <a:prstGeom prst="rect">
            <a:avLst/>
          </a:prstGeom>
        </p:spPr>
      </p:pic>
      <p:sp>
        <p:nvSpPr>
          <p:cNvPr id="10" name="Cilindro 9">
            <a:extLst>
              <a:ext uri="{FF2B5EF4-FFF2-40B4-BE49-F238E27FC236}">
                <a16:creationId xmlns:a16="http://schemas.microsoft.com/office/drawing/2014/main" id="{387F442B-5686-C088-7AA7-3DB0C31C6EC6}"/>
              </a:ext>
            </a:extLst>
          </p:cNvPr>
          <p:cNvSpPr/>
          <p:nvPr/>
        </p:nvSpPr>
        <p:spPr>
          <a:xfrm>
            <a:off x="6096000" y="3429000"/>
            <a:ext cx="1368152" cy="115212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729B18E-6D99-CAB1-0D1B-8904CD04D3F2}"/>
              </a:ext>
            </a:extLst>
          </p:cNvPr>
          <p:cNvSpPr txBox="1"/>
          <p:nvPr/>
        </p:nvSpPr>
        <p:spPr>
          <a:xfrm>
            <a:off x="6064052" y="392010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CATÁLOGO</a:t>
            </a:r>
          </a:p>
        </p:txBody>
      </p:sp>
      <p:sp>
        <p:nvSpPr>
          <p:cNvPr id="13" name="Cilindro 12">
            <a:extLst>
              <a:ext uri="{FF2B5EF4-FFF2-40B4-BE49-F238E27FC236}">
                <a16:creationId xmlns:a16="http://schemas.microsoft.com/office/drawing/2014/main" id="{54496FC0-B852-B430-40CB-64B29E25FDD5}"/>
              </a:ext>
            </a:extLst>
          </p:cNvPr>
          <p:cNvSpPr/>
          <p:nvPr/>
        </p:nvSpPr>
        <p:spPr>
          <a:xfrm>
            <a:off x="8760296" y="2132856"/>
            <a:ext cx="1368152" cy="115212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F51BDC5-B3A0-3A53-D45F-82983A0E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858" y="2486714"/>
            <a:ext cx="531028" cy="771934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5FA523AB-9FDB-3F85-976B-98749AE0873D}"/>
              </a:ext>
            </a:extLst>
          </p:cNvPr>
          <p:cNvSpPr/>
          <p:nvPr/>
        </p:nvSpPr>
        <p:spPr>
          <a:xfrm rot="2473017">
            <a:off x="2470743" y="2971178"/>
            <a:ext cx="903678" cy="385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3AE7A095-E8DA-7F3C-E97A-0EBACD05D4A8}"/>
              </a:ext>
            </a:extLst>
          </p:cNvPr>
          <p:cNvSpPr/>
          <p:nvPr/>
        </p:nvSpPr>
        <p:spPr>
          <a:xfrm>
            <a:off x="4949976" y="3841918"/>
            <a:ext cx="903678" cy="385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F3AAA4F9-AD00-FE62-53AB-6D18D5F2F81A}"/>
              </a:ext>
            </a:extLst>
          </p:cNvPr>
          <p:cNvSpPr/>
          <p:nvPr/>
        </p:nvSpPr>
        <p:spPr>
          <a:xfrm rot="19710001">
            <a:off x="7724350" y="3286251"/>
            <a:ext cx="903678" cy="385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14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3951890" y="1287501"/>
            <a:ext cx="3132082" cy="3470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0" y="1110113"/>
            <a:ext cx="12251362" cy="9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-59350" y="4979840"/>
            <a:ext cx="12310712" cy="96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 rot="16200000" flipH="1">
            <a:off x="131876" y="362709"/>
            <a:ext cx="926748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Carpetas </a:t>
            </a:r>
            <a:r>
              <a:rPr kumimoji="0" lang="es-E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DLe</a:t>
            </a: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s-E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preprints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 rot="16200000" flipH="1">
            <a:off x="-782054" y="2952943"/>
            <a:ext cx="2774483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6200000" flipH="1">
            <a:off x="-39964" y="5668410"/>
            <a:ext cx="1288705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300978" y="173256"/>
            <a:ext cx="1581533" cy="64698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INICIO: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prePRINT</a:t>
            </a:r>
            <a:endParaRPr kumimoji="0" lang="es-E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300978" y="2587604"/>
            <a:ext cx="1810082" cy="64698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Proceso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Power</a:t>
            </a: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Automate</a:t>
            </a: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577391" y="2175080"/>
            <a:ext cx="1881077" cy="6129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Reconocimiento</a:t>
            </a:r>
            <a:r>
              <a:rPr kumimoji="0" lang="es-E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texto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577391" y="3174065"/>
            <a:ext cx="1881077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Catalogación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577391" y="3924171"/>
            <a:ext cx="1881077" cy="646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Generación .</a:t>
            </a:r>
            <a:r>
              <a:rPr kumimoji="0" lang="es-E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mrc</a:t>
            </a:r>
            <a:endParaRPr kumimoji="0" lang="es-E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78840" y="1382487"/>
            <a:ext cx="24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builder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GPT/modelo entrenado</a:t>
            </a:r>
          </a:p>
        </p:txBody>
      </p:sp>
      <p:cxnSp>
        <p:nvCxnSpPr>
          <p:cNvPr id="36" name="Conector recto de flecha 35"/>
          <p:cNvCxnSpPr/>
          <p:nvPr/>
        </p:nvCxnSpPr>
        <p:spPr>
          <a:xfrm flipH="1">
            <a:off x="5512675" y="2788012"/>
            <a:ext cx="5254" cy="33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5512675" y="3571039"/>
            <a:ext cx="0" cy="330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1772541" y="891452"/>
            <a:ext cx="8133" cy="1674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7543682" y="2788013"/>
            <a:ext cx="2305996" cy="113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745321" y="3201380"/>
            <a:ext cx="1965435" cy="4767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¿Clasificación/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Indización?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7673243" y="2862577"/>
            <a:ext cx="206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Annif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modelo específico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300978" y="5459998"/>
            <a:ext cx="1923485" cy="64698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Registro en Alma (vía API)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1218786" y="3352550"/>
            <a:ext cx="2191202" cy="76944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Activador: cambio o nuevo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pdf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ruta especificada (red BNE/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Sharepoint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3634625" y="5493533"/>
            <a:ext cx="3425916" cy="6001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Enlace a ruta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pdf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original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Marca específica de procedencia del registro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(añadidos en proceso de catalogación)</a:t>
            </a:r>
          </a:p>
        </p:txBody>
      </p:sp>
      <p:cxnSp>
        <p:nvCxnSpPr>
          <p:cNvPr id="81" name="Conector recto de flecha 80"/>
          <p:cNvCxnSpPr/>
          <p:nvPr/>
        </p:nvCxnSpPr>
        <p:spPr>
          <a:xfrm flipH="1">
            <a:off x="7083972" y="3311571"/>
            <a:ext cx="459710" cy="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CuadroTexto 82"/>
          <p:cNvSpPr txBox="1"/>
          <p:nvPr/>
        </p:nvSpPr>
        <p:spPr>
          <a:xfrm>
            <a:off x="10948951" y="5630483"/>
            <a:ext cx="906380" cy="383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FIN</a:t>
            </a:r>
          </a:p>
        </p:txBody>
      </p:sp>
      <p:sp>
        <p:nvSpPr>
          <p:cNvPr id="87" name="Rectángulo 86"/>
          <p:cNvSpPr/>
          <p:nvPr/>
        </p:nvSpPr>
        <p:spPr>
          <a:xfrm>
            <a:off x="7543682" y="5178642"/>
            <a:ext cx="2925670" cy="1391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91807" y="5519784"/>
            <a:ext cx="2733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Comprobación registros con marca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Catalogación definitiva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Marca de registro completado?</a:t>
            </a:r>
          </a:p>
        </p:txBody>
      </p:sp>
      <p:cxnSp>
        <p:nvCxnSpPr>
          <p:cNvPr id="94" name="Conector angular 93"/>
          <p:cNvCxnSpPr/>
          <p:nvPr/>
        </p:nvCxnSpPr>
        <p:spPr>
          <a:xfrm rot="5400000">
            <a:off x="3538949" y="2999262"/>
            <a:ext cx="220708" cy="3737257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1783435" y="4968733"/>
            <a:ext cx="0" cy="456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7673243" y="5211779"/>
            <a:ext cx="248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Catalogador</a:t>
            </a:r>
          </a:p>
        </p:txBody>
      </p:sp>
      <p:cxnSp>
        <p:nvCxnSpPr>
          <p:cNvPr id="114" name="Conector recto 113"/>
          <p:cNvCxnSpPr/>
          <p:nvPr/>
        </p:nvCxnSpPr>
        <p:spPr>
          <a:xfrm flipH="1">
            <a:off x="1780674" y="6106984"/>
            <a:ext cx="1" cy="3115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ector recto de flecha 115"/>
          <p:cNvCxnSpPr/>
          <p:nvPr/>
        </p:nvCxnSpPr>
        <p:spPr>
          <a:xfrm flipV="1">
            <a:off x="1780674" y="6418526"/>
            <a:ext cx="5763008" cy="7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>
            <a:stCxn id="28" idx="3"/>
          </p:cNvCxnSpPr>
          <p:nvPr/>
        </p:nvCxnSpPr>
        <p:spPr>
          <a:xfrm flipV="1">
            <a:off x="3111060" y="2905918"/>
            <a:ext cx="840827" cy="5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110197" y="6593852"/>
            <a:ext cx="3279912" cy="2308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 de Innovación y Reutilización Digital  - septiembre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8C510D-CBEC-ACB5-85A4-3D84927E1D63}"/>
              </a:ext>
            </a:extLst>
          </p:cNvPr>
          <p:cNvSpPr txBox="1"/>
          <p:nvPr/>
        </p:nvSpPr>
        <p:spPr>
          <a:xfrm>
            <a:off x="3951886" y="173256"/>
            <a:ext cx="71846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F0A0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4000" b="1" dirty="0"/>
              <a:t>CATALOGACIÓN AUTOMÁTICA</a:t>
            </a:r>
          </a:p>
        </p:txBody>
      </p:sp>
    </p:spTree>
    <p:extLst>
      <p:ext uri="{BB962C8B-B14F-4D97-AF65-F5344CB8AC3E}">
        <p14:creationId xmlns:p14="http://schemas.microsoft.com/office/powerpoint/2010/main" val="390141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BE80E9-EE0A-F3D2-6839-CDE19EFC0E2E}"/>
              </a:ext>
            </a:extLst>
          </p:cNvPr>
          <p:cNvSpPr txBox="1"/>
          <p:nvPr/>
        </p:nvSpPr>
        <p:spPr>
          <a:xfrm>
            <a:off x="3287688" y="620688"/>
            <a:ext cx="599449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F0A04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CATALOGACIÓN AUTOMÁTICA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4F582C-B716-8348-8E12-9CAC5823E31C}"/>
              </a:ext>
            </a:extLst>
          </p:cNvPr>
          <p:cNvSpPr txBox="1"/>
          <p:nvPr/>
        </p:nvSpPr>
        <p:spPr>
          <a:xfrm>
            <a:off x="1055440" y="1772816"/>
            <a:ext cx="9748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PROBLEMAS: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3600" dirty="0"/>
              <a:t>Coste / beneficio</a:t>
            </a:r>
          </a:p>
          <a:p>
            <a:pPr marL="827453" lvl="1" indent="-571500">
              <a:buFont typeface="Wingdings" panose="05000000000000000000" pitchFamily="2" charset="2"/>
              <a:buChar char="Ø"/>
            </a:pPr>
            <a:r>
              <a:rPr lang="es-ES" sz="3600" dirty="0"/>
              <a:t>Coste: licencias, equipamiento, personas</a:t>
            </a:r>
          </a:p>
          <a:p>
            <a:pPr marL="827453" lvl="1" indent="-571500">
              <a:buFont typeface="Wingdings" panose="05000000000000000000" pitchFamily="2" charset="2"/>
              <a:buChar char="Ø"/>
            </a:pPr>
            <a:r>
              <a:rPr lang="es-ES" sz="3600" dirty="0"/>
              <a:t>Beneficio: ahorro de tiempo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16ED74-4798-4B05-8ECB-E962DBFE971A}"/>
              </a:ext>
            </a:extLst>
          </p:cNvPr>
          <p:cNvSpPr txBox="1"/>
          <p:nvPr/>
        </p:nvSpPr>
        <p:spPr>
          <a:xfrm>
            <a:off x="1083196" y="4160659"/>
            <a:ext cx="974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3600" dirty="0"/>
              <a:t>Legales</a:t>
            </a:r>
          </a:p>
        </p:txBody>
      </p:sp>
    </p:spTree>
    <p:extLst>
      <p:ext uri="{BB962C8B-B14F-4D97-AF65-F5344CB8AC3E}">
        <p14:creationId xmlns:p14="http://schemas.microsoft.com/office/powerpoint/2010/main" val="6492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15187-75A1-6EE4-DAB9-919E2B6C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748" y="87213"/>
            <a:ext cx="10515600" cy="1325563"/>
          </a:xfrm>
        </p:spPr>
        <p:txBody>
          <a:bodyPr/>
          <a:lstStyle/>
          <a:p>
            <a:r>
              <a:rPr lang="es-ES" dirty="0"/>
              <a:t>CATALOGACION AUTOMÁTICA CON ALMA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CABB68-D34F-8982-8108-14D182133EDE}"/>
              </a:ext>
            </a:extLst>
          </p:cNvPr>
          <p:cNvSpPr txBox="1"/>
          <p:nvPr/>
        </p:nvSpPr>
        <p:spPr>
          <a:xfrm>
            <a:off x="1114748" y="1306504"/>
            <a:ext cx="974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Asistente integrado en el propio programa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614F0-EE3C-930D-C22F-0D2EA010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919175"/>
            <a:ext cx="7968561" cy="470993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4F4F73A-A5EE-6FEE-5B69-5C44EB05CB2A}"/>
              </a:ext>
            </a:extLst>
          </p:cNvPr>
          <p:cNvSpPr/>
          <p:nvPr/>
        </p:nvSpPr>
        <p:spPr>
          <a:xfrm>
            <a:off x="4151784" y="2780928"/>
            <a:ext cx="324036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15187-75A1-6EE4-DAB9-919E2B6C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748" y="87213"/>
            <a:ext cx="10515600" cy="1325563"/>
          </a:xfrm>
        </p:spPr>
        <p:txBody>
          <a:bodyPr/>
          <a:lstStyle/>
          <a:p>
            <a:r>
              <a:rPr lang="es-ES" dirty="0"/>
              <a:t>CATALOGACION AUTOMÁTICA CON ALMA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0BFA84-8E9A-921F-0FF1-80190859D941}"/>
              </a:ext>
            </a:extLst>
          </p:cNvPr>
          <p:cNvSpPr txBox="1"/>
          <p:nvPr/>
        </p:nvSpPr>
        <p:spPr>
          <a:xfrm>
            <a:off x="1114748" y="1306504"/>
            <a:ext cx="97481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Asistente integrado en el propio programa</a:t>
            </a:r>
          </a:p>
          <a:p>
            <a:endParaRPr lang="es-ES" sz="3200" dirty="0"/>
          </a:p>
          <a:p>
            <a:r>
              <a:rPr lang="es-ES" sz="3200" dirty="0"/>
              <a:t>De momento solo disponible en pruebas</a:t>
            </a:r>
          </a:p>
          <a:p>
            <a:endParaRPr lang="es-ES" sz="3200" dirty="0"/>
          </a:p>
          <a:p>
            <a:r>
              <a:rPr lang="es-ES" sz="3200" dirty="0"/>
              <a:t>Se cargan imágenes de las partes con información del libro</a:t>
            </a:r>
          </a:p>
          <a:p>
            <a:endParaRPr lang="es-ES" sz="3200" dirty="0"/>
          </a:p>
          <a:p>
            <a:r>
              <a:rPr lang="es-ES" sz="3200" dirty="0"/>
              <a:t>Añade materias (LSCH)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F4CC44-2F2E-24F1-A3A9-B9557DE9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77" y="341396"/>
            <a:ext cx="9364111" cy="6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15187-75A1-6EE4-DAB9-919E2B6C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748" y="87213"/>
            <a:ext cx="10515600" cy="1325563"/>
          </a:xfrm>
        </p:spPr>
        <p:txBody>
          <a:bodyPr/>
          <a:lstStyle/>
          <a:p>
            <a:r>
              <a:rPr lang="es-ES" dirty="0"/>
              <a:t>CATALOGACION AUTOMÁTICA CON ALMA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CABB68-D34F-8982-8108-14D182133EDE}"/>
              </a:ext>
            </a:extLst>
          </p:cNvPr>
          <p:cNvSpPr txBox="1"/>
          <p:nvPr/>
        </p:nvSpPr>
        <p:spPr>
          <a:xfrm>
            <a:off x="1114748" y="1306504"/>
            <a:ext cx="97481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Asistente integrado en el propio programa</a:t>
            </a:r>
          </a:p>
          <a:p>
            <a:endParaRPr lang="es-ES" sz="3200" dirty="0"/>
          </a:p>
          <a:p>
            <a:r>
              <a:rPr lang="es-ES" sz="3200" dirty="0"/>
              <a:t>De momento solo disponible en pruebas</a:t>
            </a:r>
          </a:p>
          <a:p>
            <a:endParaRPr lang="es-ES" sz="3200" dirty="0"/>
          </a:p>
          <a:p>
            <a:r>
              <a:rPr lang="es-ES" sz="3200" dirty="0"/>
              <a:t>Se cargan imágenes de las partes con información del libro</a:t>
            </a:r>
          </a:p>
          <a:p>
            <a:endParaRPr lang="es-ES" sz="3200" dirty="0"/>
          </a:p>
          <a:p>
            <a:r>
              <a:rPr lang="es-ES" sz="3200" dirty="0"/>
              <a:t>Añade materias (LSCH)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700F31-6369-5A93-BEE2-579D5CFE5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8"/>
          <a:stretch/>
        </p:blipFill>
        <p:spPr>
          <a:xfrm>
            <a:off x="2056456" y="11708"/>
            <a:ext cx="7668695" cy="2845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2DE613-DD72-22C1-2873-ECDE3E5A9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08" y="2856998"/>
            <a:ext cx="7649643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15187-75A1-6EE4-DAB9-919E2B6C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03237"/>
            <a:ext cx="10515600" cy="1325563"/>
          </a:xfrm>
        </p:spPr>
        <p:txBody>
          <a:bodyPr/>
          <a:lstStyle/>
          <a:p>
            <a:r>
              <a:rPr lang="es-ES" dirty="0"/>
              <a:t>FUTURO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DD21D4-C74C-4BF3-17CB-8E479BA2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1954361"/>
            <a:ext cx="1565155" cy="1152128"/>
          </a:xfrm>
          <a:prstGeom prst="rect">
            <a:avLst/>
          </a:prstGeom>
        </p:spPr>
      </p:pic>
      <p:sp>
        <p:nvSpPr>
          <p:cNvPr id="5" name="Cilindro 4">
            <a:extLst>
              <a:ext uri="{FF2B5EF4-FFF2-40B4-BE49-F238E27FC236}">
                <a16:creationId xmlns:a16="http://schemas.microsoft.com/office/drawing/2014/main" id="{B0D2CA27-0C61-69BC-AE97-64475DB921E8}"/>
              </a:ext>
            </a:extLst>
          </p:cNvPr>
          <p:cNvSpPr/>
          <p:nvPr/>
        </p:nvSpPr>
        <p:spPr>
          <a:xfrm>
            <a:off x="1271464" y="4047653"/>
            <a:ext cx="1512168" cy="132556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C8B498-50C7-2F6A-3A8E-9850F979AE5F}"/>
              </a:ext>
            </a:extLst>
          </p:cNvPr>
          <p:cNvSpPr txBox="1"/>
          <p:nvPr/>
        </p:nvSpPr>
        <p:spPr>
          <a:xfrm>
            <a:off x="1265040" y="4653136"/>
            <a:ext cx="151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PROVEEDOR</a:t>
            </a:r>
          </a:p>
        </p:txBody>
      </p:sp>
      <p:sp>
        <p:nvSpPr>
          <p:cNvPr id="7" name="Cilindro 6">
            <a:extLst>
              <a:ext uri="{FF2B5EF4-FFF2-40B4-BE49-F238E27FC236}">
                <a16:creationId xmlns:a16="http://schemas.microsoft.com/office/drawing/2014/main" id="{CD8C352D-2688-A123-6EC0-E00CE7C993BE}"/>
              </a:ext>
            </a:extLst>
          </p:cNvPr>
          <p:cNvSpPr/>
          <p:nvPr/>
        </p:nvSpPr>
        <p:spPr>
          <a:xfrm>
            <a:off x="3647728" y="4047653"/>
            <a:ext cx="1512168" cy="132556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986201-3EC8-EF3A-21B0-A825AA1171E5}"/>
              </a:ext>
            </a:extLst>
          </p:cNvPr>
          <p:cNvSpPr txBox="1"/>
          <p:nvPr/>
        </p:nvSpPr>
        <p:spPr>
          <a:xfrm>
            <a:off x="3641304" y="4653136"/>
            <a:ext cx="151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PROYECTOS PROPIOS</a:t>
            </a:r>
          </a:p>
        </p:txBody>
      </p:sp>
      <p:sp>
        <p:nvSpPr>
          <p:cNvPr id="9" name="Cilindro 8">
            <a:extLst>
              <a:ext uri="{FF2B5EF4-FFF2-40B4-BE49-F238E27FC236}">
                <a16:creationId xmlns:a16="http://schemas.microsoft.com/office/drawing/2014/main" id="{3FB9D3E3-501A-E8A9-CB12-D530B9B8FEF7}"/>
              </a:ext>
            </a:extLst>
          </p:cNvPr>
          <p:cNvSpPr/>
          <p:nvPr/>
        </p:nvSpPr>
        <p:spPr>
          <a:xfrm>
            <a:off x="6276022" y="4047653"/>
            <a:ext cx="1512168" cy="132556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63C6CF-0D4F-8B52-E9D9-767ACC7B3F7A}"/>
              </a:ext>
            </a:extLst>
          </p:cNvPr>
          <p:cNvSpPr txBox="1"/>
          <p:nvPr/>
        </p:nvSpPr>
        <p:spPr>
          <a:xfrm>
            <a:off x="6269598" y="4545414"/>
            <a:ext cx="151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GRUPOS DE INTERES</a:t>
            </a:r>
          </a:p>
        </p:txBody>
      </p:sp>
      <p:sp>
        <p:nvSpPr>
          <p:cNvPr id="11" name="Cilindro 10">
            <a:extLst>
              <a:ext uri="{FF2B5EF4-FFF2-40B4-BE49-F238E27FC236}">
                <a16:creationId xmlns:a16="http://schemas.microsoft.com/office/drawing/2014/main" id="{2390A834-E2DB-4DA6-F0D5-6AF9FBF53AAB}"/>
              </a:ext>
            </a:extLst>
          </p:cNvPr>
          <p:cNvSpPr/>
          <p:nvPr/>
        </p:nvSpPr>
        <p:spPr>
          <a:xfrm>
            <a:off x="8897892" y="4065165"/>
            <a:ext cx="1512168" cy="132556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D61C09-A3B8-ECF0-6A7E-98A3C490CF7A}"/>
              </a:ext>
            </a:extLst>
          </p:cNvPr>
          <p:cNvSpPr txBox="1"/>
          <p:nvPr/>
        </p:nvSpPr>
        <p:spPr>
          <a:xfrm>
            <a:off x="8891468" y="4670648"/>
            <a:ext cx="15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Verdana" panose="020B0604030504040204" pitchFamily="34" charset="0"/>
                <a:ea typeface="Verdana" panose="020B0604030504040204" pitchFamily="34" charset="0"/>
              </a:rPr>
              <a:t>PLAN ESTRATEGICO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139A7-59B1-DC20-EE92-8653EE9BD164}"/>
              </a:ext>
            </a:extLst>
          </p:cNvPr>
          <p:cNvSpPr txBox="1"/>
          <p:nvPr/>
        </p:nvSpPr>
        <p:spPr>
          <a:xfrm>
            <a:off x="6276022" y="5589240"/>
            <a:ext cx="1836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ES" sz="2000" dirty="0"/>
              <a:t>CLARIAH-ES</a:t>
            </a:r>
          </a:p>
          <a:p>
            <a:pPr marL="171450" indent="-171450">
              <a:buFontTx/>
              <a:buChar char="-"/>
            </a:pPr>
            <a:r>
              <a:rPr lang="es-ES" sz="2000" dirty="0"/>
              <a:t>AI In </a:t>
            </a:r>
            <a:r>
              <a:rPr lang="es-ES" sz="2000" dirty="0" err="1"/>
              <a:t>Libraries</a:t>
            </a:r>
            <a:endParaRPr lang="es-ES" sz="2000" dirty="0"/>
          </a:p>
          <a:p>
            <a:pPr marL="171450" indent="-171450">
              <a:buFontTx/>
              <a:buChar char="-"/>
            </a:pPr>
            <a:r>
              <a:rPr lang="es-ES" sz="2000" dirty="0"/>
              <a:t>Jornadas</a:t>
            </a:r>
          </a:p>
          <a:p>
            <a:pPr marL="171450" indent="-171450">
              <a:buFontTx/>
              <a:buChar char="-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954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2545FFD-E27B-2F51-1D7B-F43F89046BF7}"/>
              </a:ext>
            </a:extLst>
          </p:cNvPr>
          <p:cNvSpPr/>
          <p:nvPr/>
        </p:nvSpPr>
        <p:spPr>
          <a:xfrm>
            <a:off x="1392412" y="333526"/>
            <a:ext cx="3556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Bonus </a:t>
            </a:r>
            <a:r>
              <a:rPr lang="es-ES" sz="54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track</a:t>
            </a:r>
            <a:endParaRPr lang="es-E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057F74-5265-B413-1A4E-38F2F3A408FD}"/>
              </a:ext>
            </a:extLst>
          </p:cNvPr>
          <p:cNvSpPr/>
          <p:nvPr/>
        </p:nvSpPr>
        <p:spPr>
          <a:xfrm>
            <a:off x="1392412" y="1412776"/>
            <a:ext cx="6535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IA EN TU DÍA A DÍA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B26075-E4AD-55AE-D6D2-870AF8C2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46" y="303933"/>
            <a:ext cx="9124458" cy="612339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8E7B93C-A7A4-D2E5-7C88-DFE5C2BB8ABC}"/>
              </a:ext>
            </a:extLst>
          </p:cNvPr>
          <p:cNvSpPr/>
          <p:nvPr/>
        </p:nvSpPr>
        <p:spPr>
          <a:xfrm>
            <a:off x="3006080" y="3212976"/>
            <a:ext cx="7200800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110A6EF-7C23-F6DB-CCB8-FA304850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0" y="2792220"/>
            <a:ext cx="1940420" cy="26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DC2EBF-D72A-484F-CE72-545A2FA4BB56}"/>
              </a:ext>
            </a:extLst>
          </p:cNvPr>
          <p:cNvSpPr txBox="1"/>
          <p:nvPr/>
        </p:nvSpPr>
        <p:spPr>
          <a:xfrm>
            <a:off x="1199455" y="2501866"/>
            <a:ext cx="950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72727E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Queremos explorar y descubrir nuevos usos para los datos y colecciones digitales de la BNE. Facilitar las herramientas, productos y servicios para que se utilicen en investigación, docencia y aprendizaje…</a:t>
            </a:r>
            <a:endParaRPr lang="es-ES" sz="2400" b="1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E7FA77-3014-8138-8F75-2F8AB0EA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548680"/>
            <a:ext cx="2439022" cy="10768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06ADEB-5F39-7E51-2191-4102D25EE1EC}"/>
              </a:ext>
            </a:extLst>
          </p:cNvPr>
          <p:cNvSpPr txBox="1"/>
          <p:nvPr/>
        </p:nvSpPr>
        <p:spPr>
          <a:xfrm>
            <a:off x="1196852" y="4149080"/>
            <a:ext cx="9145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72727E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</a:t>
            </a:r>
            <a:r>
              <a:rPr lang="es-ES" sz="2400" b="1" i="1" dirty="0">
                <a:solidFill>
                  <a:srgbClr val="72727E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pero también en gastronomía, turismo, diseño o ciencia…, y así se    </a:t>
            </a:r>
            <a:r>
              <a:rPr lang="es-ES" sz="2400" b="1" i="1" dirty="0" err="1">
                <a:solidFill>
                  <a:srgbClr val="72727E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re-creen</a:t>
            </a:r>
            <a:r>
              <a:rPr lang="es-ES" sz="2400" b="1" i="1" dirty="0">
                <a:solidFill>
                  <a:srgbClr val="72727E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y hagan nacer cosas nuevas. Que generen más conocimiento, y hagan más presente y útil nuestro patrimonio cultural en la sociedad.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076F93-3DBE-7D64-AE29-F8CDAF17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40" y="1528559"/>
            <a:ext cx="777348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2545FFD-E27B-2F51-1D7B-F43F89046BF7}"/>
              </a:ext>
            </a:extLst>
          </p:cNvPr>
          <p:cNvSpPr/>
          <p:nvPr/>
        </p:nvSpPr>
        <p:spPr>
          <a:xfrm>
            <a:off x="1392412" y="333526"/>
            <a:ext cx="3556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Bonus </a:t>
            </a:r>
            <a:r>
              <a:rPr lang="es-ES" sz="54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track</a:t>
            </a:r>
            <a:endParaRPr lang="es-E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057F74-5265-B413-1A4E-38F2F3A408FD}"/>
              </a:ext>
            </a:extLst>
          </p:cNvPr>
          <p:cNvSpPr/>
          <p:nvPr/>
        </p:nvSpPr>
        <p:spPr>
          <a:xfrm>
            <a:off x="1392412" y="1412776"/>
            <a:ext cx="6535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IA EN TU DÍA A DÍA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B24222-84D1-D028-8DF2-C9843B7FD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925620"/>
            <a:ext cx="10907030" cy="293780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3E67D67-A367-A370-ED35-FC48F4431B55}"/>
              </a:ext>
            </a:extLst>
          </p:cNvPr>
          <p:cNvSpPr/>
          <p:nvPr/>
        </p:nvSpPr>
        <p:spPr>
          <a:xfrm>
            <a:off x="1127448" y="5229200"/>
            <a:ext cx="95050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91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2545FFD-E27B-2F51-1D7B-F43F89046BF7}"/>
              </a:ext>
            </a:extLst>
          </p:cNvPr>
          <p:cNvSpPr/>
          <p:nvPr/>
        </p:nvSpPr>
        <p:spPr>
          <a:xfrm>
            <a:off x="1392412" y="333526"/>
            <a:ext cx="3556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Bonus </a:t>
            </a:r>
            <a:r>
              <a:rPr lang="es-ES" sz="54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track</a:t>
            </a:r>
            <a:endParaRPr lang="es-E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057F74-5265-B413-1A4E-38F2F3A408FD}"/>
              </a:ext>
            </a:extLst>
          </p:cNvPr>
          <p:cNvSpPr/>
          <p:nvPr/>
        </p:nvSpPr>
        <p:spPr>
          <a:xfrm>
            <a:off x="1392412" y="1412776"/>
            <a:ext cx="6535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IA EN TU DÍA A DÍA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11FEC1-AB6E-8ED7-19C8-60A809BF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1" y="2336106"/>
            <a:ext cx="11571049" cy="19424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D8C3E3-FA47-206F-6734-F55BA2EC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16" y="795191"/>
            <a:ext cx="7754432" cy="430590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B5AB4F-52F6-01E7-CE72-A45CD467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52" y="5343563"/>
            <a:ext cx="7979260" cy="12800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5A9E5A-9C66-7FEB-6A24-89A711FE2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020" y="935480"/>
            <a:ext cx="8327492" cy="458674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748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0" y="-260648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 flipV="1">
            <a:off x="0" y="2165961"/>
            <a:ext cx="4524364" cy="214314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4208" y="0"/>
                </a:lnTo>
              </a:path>
            </a:pathLst>
          </a:custGeom>
          <a:ln w="6350">
            <a:solidFill>
              <a:srgbClr val="97939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 flipV="1">
            <a:off x="7453281" y="2334555"/>
            <a:ext cx="4738719" cy="45719"/>
          </a:xfrm>
          <a:custGeom>
            <a:avLst/>
            <a:gdLst/>
            <a:ahLst/>
            <a:cxnLst/>
            <a:rect l="l" t="t" r="r" b="b"/>
            <a:pathLst>
              <a:path w="5487034">
                <a:moveTo>
                  <a:pt x="0" y="0"/>
                </a:moveTo>
                <a:lnTo>
                  <a:pt x="5486971" y="0"/>
                </a:lnTo>
              </a:path>
            </a:pathLst>
          </a:custGeom>
          <a:ln w="6350">
            <a:solidFill>
              <a:srgbClr val="97939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4881554" y="2165961"/>
            <a:ext cx="2357454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8">
              <a:tabLst>
                <a:tab pos="1580739" algn="l"/>
                <a:tab pos="3804308" algn="l"/>
              </a:tabLst>
            </a:pPr>
            <a:r>
              <a:rPr lang="es-ES" sz="2800" spc="42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spc="42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¡Gracias!</a:t>
            </a:r>
            <a:endParaRPr sz="4000" b="1" spc="-18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2666976" y="2847450"/>
            <a:ext cx="6643734" cy="18774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8" algn="ctr" defTabSz="914281">
              <a:lnSpc>
                <a:spcPct val="150000"/>
              </a:lnSpc>
              <a:spcBef>
                <a:spcPct val="0"/>
              </a:spcBef>
              <a:tabLst>
                <a:tab pos="1580739" algn="l"/>
                <a:tab pos="3804308" algn="l"/>
              </a:tabLst>
              <a:defRPr/>
            </a:pPr>
            <a:r>
              <a:rPr lang="es-ES" sz="2800" b="1" spc="42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Ricardo Santos Muñoz</a:t>
            </a:r>
            <a:endParaRPr lang="es-E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928" algn="ctr" defTabSz="914281">
              <a:lnSpc>
                <a:spcPct val="150000"/>
              </a:lnSpc>
              <a:spcBef>
                <a:spcPct val="0"/>
              </a:spcBef>
              <a:tabLst>
                <a:tab pos="1580739" algn="l"/>
                <a:tab pos="3804308" algn="l"/>
              </a:tabLst>
              <a:defRPr/>
            </a:pPr>
            <a:r>
              <a:rPr lang="es-E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Biblioteca Nacional de España</a:t>
            </a:r>
            <a:endParaRPr lang="es-E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928" algn="ctr" defTabSz="914281">
              <a:spcBef>
                <a:spcPct val="0"/>
              </a:spcBef>
              <a:tabLst>
                <a:tab pos="1580739" algn="l"/>
                <a:tab pos="3804308" algn="l"/>
              </a:tabLst>
              <a:defRPr/>
            </a:pPr>
            <a:r>
              <a:rPr lang="es-E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es-ES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es-E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hlinkClick r:id="rId2"/>
              </a:rPr>
              <a:t>ricardo.santos@bne.es</a:t>
            </a:r>
            <a:endParaRPr lang="es-E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56A9F47F-7AD8-4111-A64F-AAA5EB5F0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39" y="5820869"/>
            <a:ext cx="526585" cy="63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E7FA77-3014-8138-8F75-2F8AB0EA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52" y="548680"/>
            <a:ext cx="2439022" cy="10768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22DE4D-88B9-1A92-4905-BE129F9C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481466"/>
            <a:ext cx="7773485" cy="7716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C4A0732-04DA-02C4-47B0-65127802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253" y="681815"/>
            <a:ext cx="3229426" cy="838317"/>
          </a:xfrm>
          <a:prstGeom prst="rect">
            <a:avLst/>
          </a:prstGeom>
        </p:spPr>
      </p:pic>
      <p:pic>
        <p:nvPicPr>
          <p:cNvPr id="20" name="Imagen 19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A91C9FC-2511-29C9-BE02-193110A27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500111"/>
            <a:ext cx="3343742" cy="1752845"/>
          </a:xfrm>
          <a:prstGeom prst="rect">
            <a:avLst/>
          </a:prstGeom>
        </p:spPr>
      </p:pic>
      <p:pic>
        <p:nvPicPr>
          <p:cNvPr id="24" name="Imagen 2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D874A40-1242-8388-01DC-6E961155B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72" y="2385907"/>
            <a:ext cx="3277057" cy="1333686"/>
          </a:xfrm>
          <a:prstGeom prst="rect">
            <a:avLst/>
          </a:prstGeom>
        </p:spPr>
      </p:pic>
      <p:pic>
        <p:nvPicPr>
          <p:cNvPr id="26" name="Imagen 25" descr="Imagen que contiene exterior, texto, firmar, calle&#10;&#10;Descripción generada automáticamente">
            <a:extLst>
              <a:ext uri="{FF2B5EF4-FFF2-40B4-BE49-F238E27FC236}">
                <a16:creationId xmlns:a16="http://schemas.microsoft.com/office/drawing/2014/main" id="{5655A6D3-C2BC-19B3-5CF9-BC0B84374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40" y="2333852"/>
            <a:ext cx="3172268" cy="1848108"/>
          </a:xfrm>
          <a:prstGeom prst="rect">
            <a:avLst/>
          </a:prstGeom>
        </p:spPr>
      </p:pic>
      <p:pic>
        <p:nvPicPr>
          <p:cNvPr id="28" name="Imagen 27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CDEEA6F3-CC41-2A08-9172-29272B9D1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4" y="2316529"/>
            <a:ext cx="3134162" cy="1543265"/>
          </a:xfrm>
          <a:prstGeom prst="rect">
            <a:avLst/>
          </a:prstGeom>
        </p:spPr>
      </p:pic>
      <p:pic>
        <p:nvPicPr>
          <p:cNvPr id="30" name="Imagen 29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7A1C135-2822-C39D-1C33-A43A817CB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05" y="4519924"/>
            <a:ext cx="349616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1775520" y="836712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INTELIGENCIA ARTIFICIAL , ¿para qué?</a:t>
            </a:r>
            <a:endParaRPr lang="es-ES" sz="3200" b="1" i="1" dirty="0">
              <a:solidFill>
                <a:srgbClr val="00B050"/>
              </a:solidFill>
            </a:endParaRPr>
          </a:p>
        </p:txBody>
      </p:sp>
      <p:sp>
        <p:nvSpPr>
          <p:cNvPr id="5" name="Subtítulo 7">
            <a:extLst>
              <a:ext uri="{FF2B5EF4-FFF2-40B4-BE49-F238E27FC236}">
                <a16:creationId xmlns:a16="http://schemas.microsoft.com/office/drawing/2014/main" id="{C4B4DBDC-44C2-A972-6910-0D22B6646A83}"/>
              </a:ext>
            </a:extLst>
          </p:cNvPr>
          <p:cNvSpPr txBox="1">
            <a:spLocks/>
          </p:cNvSpPr>
          <p:nvPr/>
        </p:nvSpPr>
        <p:spPr>
          <a:xfrm>
            <a:off x="2136576" y="2492896"/>
            <a:ext cx="9144000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USUARIOS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BNE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COLECCIONES / DATOS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EC788-DCAB-BE21-5E0F-9F0F971F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86" y="2920969"/>
            <a:ext cx="568557" cy="5206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F4B93C-5543-F20C-A4C0-FFB1CB9C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464299"/>
            <a:ext cx="428906" cy="4392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Gráfico 12" descr="Engranaje único contorno">
            <a:extLst>
              <a:ext uri="{FF2B5EF4-FFF2-40B4-BE49-F238E27FC236}">
                <a16:creationId xmlns:a16="http://schemas.microsoft.com/office/drawing/2014/main" id="{907D44D0-2F1C-82E6-C0A7-A874439B0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6656" y="3406548"/>
            <a:ext cx="636488" cy="6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1775520" y="836712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INTELIGENCIA ARTIFICIAL , ¿para qué?</a:t>
            </a:r>
            <a:endParaRPr lang="es-ES" sz="3200" b="1" i="1" dirty="0">
              <a:solidFill>
                <a:srgbClr val="00B050"/>
              </a:solidFill>
            </a:endParaRPr>
          </a:p>
        </p:txBody>
      </p:sp>
      <p:sp>
        <p:nvSpPr>
          <p:cNvPr id="5" name="Subtítulo 7">
            <a:extLst>
              <a:ext uri="{FF2B5EF4-FFF2-40B4-BE49-F238E27FC236}">
                <a16:creationId xmlns:a16="http://schemas.microsoft.com/office/drawing/2014/main" id="{C4B4DBDC-44C2-A972-6910-0D22B6646A83}"/>
              </a:ext>
            </a:extLst>
          </p:cNvPr>
          <p:cNvSpPr txBox="1">
            <a:spLocks/>
          </p:cNvSpPr>
          <p:nvPr/>
        </p:nvSpPr>
        <p:spPr>
          <a:xfrm>
            <a:off x="2136576" y="1659135"/>
            <a:ext cx="9144000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Promover la reutilización de las colecciones.   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EC788-DCAB-BE21-5E0F-9F0F971F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4089702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F4B93C-5543-F20C-A4C0-FFB1CB9C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5198865"/>
            <a:ext cx="660940" cy="676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Gráfico 12" descr="Engranaje único contorno">
            <a:extLst>
              <a:ext uri="{FF2B5EF4-FFF2-40B4-BE49-F238E27FC236}">
                <a16:creationId xmlns:a16="http://schemas.microsoft.com/office/drawing/2014/main" id="{907D44D0-2F1C-82E6-C0A7-A874439B0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70848" y="5074220"/>
            <a:ext cx="914400" cy="914400"/>
          </a:xfrm>
          <a:prstGeom prst="rect">
            <a:avLst/>
          </a:prstGeom>
        </p:spPr>
      </p:pic>
      <p:sp>
        <p:nvSpPr>
          <p:cNvPr id="3" name="Flecha: hacia la izquierda 2">
            <a:extLst>
              <a:ext uri="{FF2B5EF4-FFF2-40B4-BE49-F238E27FC236}">
                <a16:creationId xmlns:a16="http://schemas.microsoft.com/office/drawing/2014/main" id="{DD992C84-62C0-D2F6-0D83-BD00CB594772}"/>
              </a:ext>
            </a:extLst>
          </p:cNvPr>
          <p:cNvSpPr/>
          <p:nvPr/>
        </p:nvSpPr>
        <p:spPr>
          <a:xfrm>
            <a:off x="4871864" y="5198865"/>
            <a:ext cx="1006709" cy="53439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11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1775520" y="836712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INTELIGENCIA ARTIFICIAL , ¿para qué?</a:t>
            </a:r>
            <a:endParaRPr lang="es-ES" sz="3200" b="1" i="1" dirty="0">
              <a:solidFill>
                <a:srgbClr val="00B050"/>
              </a:solidFill>
            </a:endParaRPr>
          </a:p>
        </p:txBody>
      </p:sp>
      <p:sp>
        <p:nvSpPr>
          <p:cNvPr id="5" name="Subtítulo 7">
            <a:extLst>
              <a:ext uri="{FF2B5EF4-FFF2-40B4-BE49-F238E27FC236}">
                <a16:creationId xmlns:a16="http://schemas.microsoft.com/office/drawing/2014/main" id="{C4B4DBDC-44C2-A972-6910-0D22B6646A83}"/>
              </a:ext>
            </a:extLst>
          </p:cNvPr>
          <p:cNvSpPr txBox="1">
            <a:spLocks/>
          </p:cNvSpPr>
          <p:nvPr/>
        </p:nvSpPr>
        <p:spPr>
          <a:xfrm>
            <a:off x="2136576" y="1659135"/>
            <a:ext cx="9144000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Promover la reutilización de las colecciones.   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Ofrecer un mejor acceso a usuarios e investigadores</a:t>
            </a:r>
          </a:p>
          <a:p>
            <a:pPr marL="0" indent="0">
              <a:spcAft>
                <a:spcPts val="1200"/>
              </a:spcAft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EC788-DCAB-BE21-5E0F-9F0F971F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4089702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F4B93C-5543-F20C-A4C0-FFB1CB9C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5198865"/>
            <a:ext cx="660940" cy="676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Gráfico 12" descr="Engranaje único contorno">
            <a:extLst>
              <a:ext uri="{FF2B5EF4-FFF2-40B4-BE49-F238E27FC236}">
                <a16:creationId xmlns:a16="http://schemas.microsoft.com/office/drawing/2014/main" id="{907D44D0-2F1C-82E6-C0A7-A874439B0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1376" y="5080129"/>
            <a:ext cx="914400" cy="914400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944D566-D213-752C-864F-B913778EE4CB}"/>
              </a:ext>
            </a:extLst>
          </p:cNvPr>
          <p:cNvSpPr/>
          <p:nvPr/>
        </p:nvSpPr>
        <p:spPr>
          <a:xfrm rot="18955949">
            <a:off x="4297910" y="4575314"/>
            <a:ext cx="790685" cy="376591"/>
          </a:xfrm>
          <a:prstGeom prst="rightArrow">
            <a:avLst>
              <a:gd name="adj1" fmla="val 5438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389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1775520" y="836712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INTELIGENCIA ARTIFICIAL , ¿para qué?</a:t>
            </a:r>
            <a:endParaRPr lang="es-ES" sz="3200" b="1" i="1" dirty="0">
              <a:solidFill>
                <a:srgbClr val="00B050"/>
              </a:solidFill>
            </a:endParaRPr>
          </a:p>
        </p:txBody>
      </p:sp>
      <p:sp>
        <p:nvSpPr>
          <p:cNvPr id="5" name="Subtítulo 7">
            <a:extLst>
              <a:ext uri="{FF2B5EF4-FFF2-40B4-BE49-F238E27FC236}">
                <a16:creationId xmlns:a16="http://schemas.microsoft.com/office/drawing/2014/main" id="{C4B4DBDC-44C2-A972-6910-0D22B6646A83}"/>
              </a:ext>
            </a:extLst>
          </p:cNvPr>
          <p:cNvSpPr txBox="1">
            <a:spLocks/>
          </p:cNvSpPr>
          <p:nvPr/>
        </p:nvSpPr>
        <p:spPr>
          <a:xfrm>
            <a:off x="2136576" y="1659135"/>
            <a:ext cx="9144000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Promover la reutilización de las colecciones.   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Ofrecer un mejor acceso a usuarios e investigadores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Nuevas experiencias de conocimiento de las colecciones</a:t>
            </a:r>
          </a:p>
          <a:p>
            <a:pPr marL="0" indent="0">
              <a:spcAft>
                <a:spcPts val="1200"/>
              </a:spcAft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EC788-DCAB-BE21-5E0F-9F0F971F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4089702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F4B93C-5543-F20C-A4C0-FFB1CB9C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5198865"/>
            <a:ext cx="660940" cy="676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Gráfico 12" descr="Engranaje único contorno">
            <a:extLst>
              <a:ext uri="{FF2B5EF4-FFF2-40B4-BE49-F238E27FC236}">
                <a16:creationId xmlns:a16="http://schemas.microsoft.com/office/drawing/2014/main" id="{907D44D0-2F1C-82E6-C0A7-A874439B0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1376" y="5080129"/>
            <a:ext cx="914400" cy="914400"/>
          </a:xfrm>
          <a:prstGeom prst="rect">
            <a:avLst/>
          </a:prstGeom>
        </p:spPr>
      </p:pic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0BDC0DE2-E4F3-EEE6-1853-ED6D90BAB19F}"/>
              </a:ext>
            </a:extLst>
          </p:cNvPr>
          <p:cNvSpPr/>
          <p:nvPr/>
        </p:nvSpPr>
        <p:spPr>
          <a:xfrm>
            <a:off x="4805536" y="5301208"/>
            <a:ext cx="1445840" cy="57458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23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F81CEA-CD75-E7F7-98D2-1CEDDEF7F41E}"/>
              </a:ext>
            </a:extLst>
          </p:cNvPr>
          <p:cNvSpPr txBox="1"/>
          <p:nvPr/>
        </p:nvSpPr>
        <p:spPr>
          <a:xfrm>
            <a:off x="1775520" y="836712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INTELIGENCIA ARTIFICIAL , ¿para qué?</a:t>
            </a:r>
            <a:endParaRPr lang="es-ES" sz="3200" b="1" i="1" dirty="0">
              <a:solidFill>
                <a:srgbClr val="00B050"/>
              </a:solidFill>
            </a:endParaRPr>
          </a:p>
        </p:txBody>
      </p:sp>
      <p:sp>
        <p:nvSpPr>
          <p:cNvPr id="5" name="Subtítulo 7">
            <a:extLst>
              <a:ext uri="{FF2B5EF4-FFF2-40B4-BE49-F238E27FC236}">
                <a16:creationId xmlns:a16="http://schemas.microsoft.com/office/drawing/2014/main" id="{C4B4DBDC-44C2-A972-6910-0D22B6646A83}"/>
              </a:ext>
            </a:extLst>
          </p:cNvPr>
          <p:cNvSpPr txBox="1">
            <a:spLocks/>
          </p:cNvSpPr>
          <p:nvPr/>
        </p:nvSpPr>
        <p:spPr>
          <a:xfrm>
            <a:off x="2136576" y="1659135"/>
            <a:ext cx="9144000" cy="216024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191965" indent="-191965" algn="l" defTabSz="767859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824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753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68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1611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4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470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399" indent="-191965" algn="l" defTabSz="767859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Promover la reutilización de las colecciones.   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Ofrecer un mejor acceso a usuarios e investigadores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Nuevas experiencias de conocimiento de las colecciones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 Mejorar procesos internos</a:t>
            </a:r>
          </a:p>
          <a:p>
            <a:pPr marL="0" indent="0">
              <a:spcAft>
                <a:spcPts val="1200"/>
              </a:spcAft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EC788-DCAB-BE21-5E0F-9F0F971F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4089702"/>
            <a:ext cx="790685" cy="724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F4B93C-5543-F20C-A4C0-FFB1CB9C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5198865"/>
            <a:ext cx="660940" cy="676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Gráfico 12" descr="Engranaje único contorno">
            <a:extLst>
              <a:ext uri="{FF2B5EF4-FFF2-40B4-BE49-F238E27FC236}">
                <a16:creationId xmlns:a16="http://schemas.microsoft.com/office/drawing/2014/main" id="{907D44D0-2F1C-82E6-C0A7-A874439B0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1376" y="5080129"/>
            <a:ext cx="914400" cy="914400"/>
          </a:xfrm>
          <a:prstGeom prst="rect">
            <a:avLst/>
          </a:prstGeom>
        </p:spPr>
      </p:pic>
      <p:sp>
        <p:nvSpPr>
          <p:cNvPr id="3" name="Flecha: circular 2">
            <a:extLst>
              <a:ext uri="{FF2B5EF4-FFF2-40B4-BE49-F238E27FC236}">
                <a16:creationId xmlns:a16="http://schemas.microsoft.com/office/drawing/2014/main" id="{978B1EF2-36ED-726B-4080-DB3789CCFF68}"/>
              </a:ext>
            </a:extLst>
          </p:cNvPr>
          <p:cNvSpPr/>
          <p:nvPr/>
        </p:nvSpPr>
        <p:spPr>
          <a:xfrm rot="6384029">
            <a:off x="5723018" y="3832922"/>
            <a:ext cx="574082" cy="12375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94988"/>
              <a:gd name="adj5" fmla="val 125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36869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Другая 10">
      <a:dk1>
        <a:srgbClr val="151515"/>
      </a:dk1>
      <a:lt1>
        <a:sysClr val="window" lastClr="FFFFFF"/>
      </a:lt1>
      <a:dk2>
        <a:srgbClr val="AA7D4F"/>
      </a:dk2>
      <a:lt2>
        <a:srgbClr val="58687D"/>
      </a:lt2>
      <a:accent1>
        <a:srgbClr val="94B0A3"/>
      </a:accent1>
      <a:accent2>
        <a:srgbClr val="151515"/>
      </a:accent2>
      <a:accent3>
        <a:srgbClr val="181818"/>
      </a:accent3>
      <a:accent4>
        <a:srgbClr val="878F9F"/>
      </a:accent4>
      <a:accent5>
        <a:srgbClr val="36484F"/>
      </a:accent5>
      <a:accent6>
        <a:srgbClr val="7F7F7F"/>
      </a:accent6>
      <a:hlink>
        <a:srgbClr val="65C6BB"/>
      </a:hlink>
      <a:folHlink>
        <a:srgbClr val="65C6BB"/>
      </a:folHlink>
    </a:clrScheme>
    <a:fontScheme name="Другая 14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7608</TotalTime>
  <Words>827</Words>
  <Application>Microsoft Office PowerPoint</Application>
  <PresentationFormat>Pantalla panoràmica</PresentationFormat>
  <Paragraphs>153</Paragraphs>
  <Slides>32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15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32</vt:i4>
      </vt:variant>
    </vt:vector>
  </HeadingPairs>
  <TitlesOfParts>
    <vt:vector size="49" baseType="lpstr">
      <vt:lpstr>Arial</vt:lpstr>
      <vt:lpstr>Arial Unicode MS</vt:lpstr>
      <vt:lpstr>Calibri</vt:lpstr>
      <vt:lpstr>Calibri Light</vt:lpstr>
      <vt:lpstr>Consolas</vt:lpstr>
      <vt:lpstr>Karla</vt:lpstr>
      <vt:lpstr>Lato</vt:lpstr>
      <vt:lpstr>Open Sans</vt:lpstr>
      <vt:lpstr>Poppins SemiBold</vt:lpstr>
      <vt:lpstr>Roboto</vt:lpstr>
      <vt:lpstr>Roboto Light</vt:lpstr>
      <vt:lpstr>Roboto Medium</vt:lpstr>
      <vt:lpstr>verdana</vt:lpstr>
      <vt:lpstr>verdana</vt:lpstr>
      <vt:lpstr>Wingdings</vt:lpstr>
      <vt:lpstr>4_Тема Office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CATALOGACION AUTOMÁTICA CON ALMA</vt:lpstr>
      <vt:lpstr>CATALOGACION AUTOMÁTICA CON ALMA</vt:lpstr>
      <vt:lpstr>CATALOGACION AUTOMÁTICA CON ALMA</vt:lpstr>
      <vt:lpstr>FUTURO</vt:lpstr>
      <vt:lpstr>Presentació del PowerPoint</vt:lpstr>
      <vt:lpstr>Presentació del PowerPoint</vt:lpstr>
      <vt:lpstr>Presentació del PowerPoint</vt:lpstr>
      <vt:lpstr> 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Sánchez</dc:creator>
  <cp:lastModifiedBy>Moce Cervera, Ana Gloria</cp:lastModifiedBy>
  <cp:revision>218</cp:revision>
  <dcterms:created xsi:type="dcterms:W3CDTF">2020-11-11T14:18:03Z</dcterms:created>
  <dcterms:modified xsi:type="dcterms:W3CDTF">2025-05-22T08:02:22Z</dcterms:modified>
</cp:coreProperties>
</file>