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u7TK9xHNLUnxGwLyDxMrmI8Ei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60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2" name="Google Shape;202;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3" name="Google Shape;203;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Denuncia episodios de censura: </a:t>
            </a:r>
            <a:endParaRPr/>
          </a:p>
          <a:p>
            <a:pPr marL="0" lvl="0" indent="0" algn="l" rtl="0">
              <a:spcBef>
                <a:spcPts val="0"/>
              </a:spcBef>
              <a:spcAft>
                <a:spcPts val="0"/>
              </a:spcAft>
              <a:buNone/>
            </a:pPr>
            <a:r>
              <a:rPr lang="en-US"/>
              <a:t>en bibliotecas escolares de Castellón, en la biblioteca pública. La censura es una injerencia en nuestra profesión. Defensa del criterio profesional (art. 20. ley bibliotecas)</a:t>
            </a:r>
            <a:endParaRPr/>
          </a:p>
        </p:txBody>
      </p:sp>
      <p:sp>
        <p:nvSpPr>
          <p:cNvPr id="205" name="Google Shape;205;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6" name="Google Shape;206;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1" name="Google Shape;211;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2" name="Google Shape;212;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Rechazo a la Proposición No de Ley (PNL) presentada por Vox en Les Corts Valencianes, que propone la creación de una sección separada en las bibliotecas públicas para materiales relacionados con diversidad sexual, familiar y de género. Reuniones con los diferentes partidos políticos. Defensa criterio profesional..</a:t>
            </a:r>
            <a:endParaRPr/>
          </a:p>
        </p:txBody>
      </p:sp>
      <p:sp>
        <p:nvSpPr>
          <p:cNvPr id="214" name="Google Shape;214;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5" name="Google Shape;215;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7b2d6573d_2_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357b2d6573d_2_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5" name="Google Shape;145;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6" name="Google Shape;146;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Ordenación del ejercicio profesional. Representación institucional. Protección de los intereses de los usuarios de los servicios. Prestigio y perfeccionamiento.Garantía de práctica profesional ética. Defensa int. profesionales</a:t>
            </a:r>
            <a:endParaRPr/>
          </a:p>
          <a:p>
            <a:pPr marL="0" lvl="0" indent="0" algn="l" rtl="0">
              <a:spcBef>
                <a:spcPts val="0"/>
              </a:spcBef>
              <a:spcAft>
                <a:spcPts val="0"/>
              </a:spcAft>
              <a:buNone/>
            </a:pPr>
            <a:endParaRPr/>
          </a:p>
          <a:p>
            <a:pPr marL="0" lvl="0" indent="0" algn="l" rtl="0">
              <a:spcBef>
                <a:spcPts val="0"/>
              </a:spcBef>
              <a:spcAft>
                <a:spcPts val="0"/>
              </a:spcAft>
              <a:buNone/>
            </a:pPr>
            <a:r>
              <a:rPr lang="en-US"/>
              <a:t>Defensa de los intereses profesionales del colectivo.</a:t>
            </a:r>
            <a:endParaRPr/>
          </a:p>
        </p:txBody>
      </p:sp>
      <p:sp>
        <p:nvSpPr>
          <p:cNvPr id="148" name="Google Shape;148;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9" name="Google Shape;149;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2" name="Google Shape;17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3" name="Google Shape;17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Funciones claras y reconocidas: reflejadas en la rpt. remuneración. equiparación a otras profesiones.</a:t>
            </a:r>
            <a:endParaRPr/>
          </a:p>
          <a:p>
            <a:pPr marL="0" lvl="0" indent="0" algn="l" rtl="0">
              <a:spcBef>
                <a:spcPts val="0"/>
              </a:spcBef>
              <a:spcAft>
                <a:spcPts val="0"/>
              </a:spcAft>
              <a:buNone/>
            </a:pPr>
            <a:endParaRPr/>
          </a:p>
          <a:p>
            <a:pPr marL="0" lvl="0" indent="0" algn="l" rtl="0">
              <a:spcBef>
                <a:spcPts val="0"/>
              </a:spcBef>
              <a:spcAft>
                <a:spcPts val="0"/>
              </a:spcAft>
              <a:buNone/>
            </a:pPr>
            <a:r>
              <a:rPr lang="en-US"/>
              <a:t>Funciones claras y respetadas</a:t>
            </a:r>
            <a:endParaRPr/>
          </a:p>
          <a:p>
            <a:pPr marL="0" lvl="0" indent="0" algn="l" rtl="0">
              <a:spcBef>
                <a:spcPts val="0"/>
              </a:spcBef>
              <a:spcAft>
                <a:spcPts val="0"/>
              </a:spcAft>
              <a:buNone/>
            </a:pPr>
            <a:endParaRPr/>
          </a:p>
          <a:p>
            <a:pPr marL="0" lvl="0" indent="0" algn="l" rtl="0">
              <a:spcBef>
                <a:spcPts val="0"/>
              </a:spcBef>
              <a:spcAft>
                <a:spcPts val="0"/>
              </a:spcAft>
              <a:buNone/>
            </a:pPr>
            <a:r>
              <a:rPr lang="en-US"/>
              <a:t>Equiparación con otras profesiones y puestos de trabajo</a:t>
            </a:r>
            <a:endParaRPr/>
          </a:p>
        </p:txBody>
      </p:sp>
      <p:sp>
        <p:nvSpPr>
          <p:cNvPr id="175" name="Google Shape;17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6" name="Google Shape;17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5" name="Google Shape;18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6" name="Google Shape;186;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Influir en los partidos políticos para que en sus programas políticos lleven nuestras reivindicaciones.</a:t>
            </a:r>
            <a:endParaRPr/>
          </a:p>
          <a:p>
            <a:pPr marL="0" lvl="0" indent="0" algn="l" rtl="0">
              <a:spcBef>
                <a:spcPts val="0"/>
              </a:spcBef>
              <a:spcAft>
                <a:spcPts val="0"/>
              </a:spcAft>
              <a:buNone/>
            </a:pPr>
            <a:r>
              <a:rPr lang="en-US"/>
              <a:t>Legislación: Se puede reclamar aquello que está legislado. Reivindicando los servicios donde trabajamos, prestigiamos también la profesión.</a:t>
            </a:r>
            <a:endParaRPr/>
          </a:p>
        </p:txBody>
      </p:sp>
      <p:sp>
        <p:nvSpPr>
          <p:cNvPr id="188" name="Google Shape;18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9" name="Google Shape;18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1792288" y="612775"/>
            <a:ext cx="5486400" cy="4114800"/>
          </a:xfrm>
          <a:prstGeom prst="rect">
            <a:avLst/>
          </a:prstGeom>
          <a:noFill/>
          <a:ln>
            <a:noFill/>
          </a:ln>
        </p:spPr>
      </p:sp>
      <p:sp>
        <p:nvSpPr>
          <p:cNvPr id="68" name="Google Shape;68;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623416" y="1339131"/>
            <a:ext cx="17041201" cy="4255219"/>
            <a:chOff x="0" y="-200025"/>
            <a:chExt cx="22721601" cy="5673625"/>
          </a:xfrm>
        </p:grpSpPr>
        <p:sp>
          <p:nvSpPr>
            <p:cNvPr id="89" name="Google Shape;89;p1"/>
            <p:cNvSpPr/>
            <p:nvPr/>
          </p:nvSpPr>
          <p:spPr>
            <a:xfrm>
              <a:off x="0" y="0"/>
              <a:ext cx="22721601" cy="5473600"/>
            </a:xfrm>
            <a:custGeom>
              <a:avLst/>
              <a:gdLst/>
              <a:ahLst/>
              <a:cxnLst/>
              <a:rect l="l" t="t" r="r" b="b"/>
              <a:pathLst>
                <a:path w="22721601" h="5473600" extrusionOk="0">
                  <a:moveTo>
                    <a:pt x="0" y="0"/>
                  </a:moveTo>
                  <a:lnTo>
                    <a:pt x="22721601" y="0"/>
                  </a:lnTo>
                  <a:lnTo>
                    <a:pt x="22721601" y="5473600"/>
                  </a:lnTo>
                  <a:lnTo>
                    <a:pt x="0" y="5473600"/>
                  </a:lnTo>
                  <a:close/>
                </a:path>
              </a:pathLst>
            </a:custGeom>
            <a:solidFill>
              <a:srgbClr val="000000">
                <a:alpha val="0"/>
              </a:srgbClr>
            </a:solidFill>
            <a:ln>
              <a:noFill/>
            </a:ln>
          </p:spPr>
        </p:sp>
        <p:sp>
          <p:nvSpPr>
            <p:cNvPr id="90" name="Google Shape;90;p1"/>
            <p:cNvSpPr txBox="1"/>
            <p:nvPr/>
          </p:nvSpPr>
          <p:spPr>
            <a:xfrm>
              <a:off x="0" y="-200025"/>
              <a:ext cx="22721600" cy="5673625"/>
            </a:xfrm>
            <a:prstGeom prst="rect">
              <a:avLst/>
            </a:prstGeom>
            <a:noFill/>
            <a:ln>
              <a:noFill/>
            </a:ln>
          </p:spPr>
          <p:txBody>
            <a:bodyPr spcFirstLastPara="1" wrap="square" lIns="0" tIns="0" rIns="0" bIns="0" anchor="b" anchorCtr="0">
              <a:noAutofit/>
            </a:bodyPr>
            <a:lstStyle/>
            <a:p>
              <a:pPr marL="0" marR="0" lvl="0" indent="0" algn="ctr" rtl="0">
                <a:lnSpc>
                  <a:spcPct val="120000"/>
                </a:lnSpc>
                <a:spcBef>
                  <a:spcPts val="0"/>
                </a:spcBef>
                <a:spcAft>
                  <a:spcPts val="0"/>
                </a:spcAft>
                <a:buNone/>
              </a:pPr>
              <a:r>
                <a:rPr lang="en-US" sz="10400" b="0" i="0" u="none" strike="noStrike" cap="none">
                  <a:solidFill>
                    <a:srgbClr val="155B74"/>
                  </a:solidFill>
                  <a:latin typeface="Arial"/>
                  <a:ea typeface="Arial"/>
                  <a:cs typeface="Arial"/>
                  <a:sym typeface="Arial"/>
                </a:rPr>
                <a:t>Defensa de la profesión</a:t>
              </a:r>
              <a:endParaRPr/>
            </a:p>
          </p:txBody>
        </p:sp>
      </p:grpSp>
      <p:grpSp>
        <p:nvGrpSpPr>
          <p:cNvPr id="91" name="Google Shape;91;p1"/>
          <p:cNvGrpSpPr/>
          <p:nvPr/>
        </p:nvGrpSpPr>
        <p:grpSpPr>
          <a:xfrm>
            <a:off x="623400" y="5582525"/>
            <a:ext cx="17041201" cy="1670925"/>
            <a:chOff x="0" y="-114300"/>
            <a:chExt cx="22721601" cy="2227900"/>
          </a:xfrm>
        </p:grpSpPr>
        <p:sp>
          <p:nvSpPr>
            <p:cNvPr id="92" name="Google Shape;92;p1"/>
            <p:cNvSpPr/>
            <p:nvPr/>
          </p:nvSpPr>
          <p:spPr>
            <a:xfrm>
              <a:off x="0" y="0"/>
              <a:ext cx="22721601" cy="2113600"/>
            </a:xfrm>
            <a:custGeom>
              <a:avLst/>
              <a:gdLst/>
              <a:ahLst/>
              <a:cxnLst/>
              <a:rect l="l" t="t" r="r" b="b"/>
              <a:pathLst>
                <a:path w="22721601" h="2113600" extrusionOk="0">
                  <a:moveTo>
                    <a:pt x="0" y="0"/>
                  </a:moveTo>
                  <a:lnTo>
                    <a:pt x="22721601" y="0"/>
                  </a:lnTo>
                  <a:lnTo>
                    <a:pt x="22721601" y="2113600"/>
                  </a:lnTo>
                  <a:lnTo>
                    <a:pt x="0" y="2113600"/>
                  </a:lnTo>
                  <a:close/>
                </a:path>
              </a:pathLst>
            </a:custGeom>
            <a:solidFill>
              <a:srgbClr val="000000">
                <a:alpha val="0"/>
              </a:srgbClr>
            </a:solidFill>
            <a:ln>
              <a:noFill/>
            </a:ln>
          </p:spPr>
        </p:sp>
        <p:sp>
          <p:nvSpPr>
            <p:cNvPr id="93" name="Google Shape;93;p1"/>
            <p:cNvSpPr txBox="1"/>
            <p:nvPr/>
          </p:nvSpPr>
          <p:spPr>
            <a:xfrm>
              <a:off x="0" y="-114300"/>
              <a:ext cx="22721600" cy="2227900"/>
            </a:xfrm>
            <a:prstGeom prst="rect">
              <a:avLst/>
            </a:prstGeom>
            <a:noFill/>
            <a:ln>
              <a:noFill/>
            </a:ln>
          </p:spPr>
          <p:txBody>
            <a:bodyPr spcFirstLastPara="1" wrap="square" lIns="0" tIns="0" rIns="0" bIns="0" anchor="t" anchorCtr="0">
              <a:noAutofit/>
            </a:bodyPr>
            <a:lstStyle/>
            <a:p>
              <a:pPr marL="0" marR="0" lvl="0" indent="0" algn="ctr" rtl="0">
                <a:lnSpc>
                  <a:spcPct val="120003"/>
                </a:lnSpc>
                <a:spcBef>
                  <a:spcPts val="0"/>
                </a:spcBef>
                <a:spcAft>
                  <a:spcPts val="0"/>
                </a:spcAft>
                <a:buNone/>
              </a:pPr>
              <a:r>
                <a:rPr lang="en-US" sz="5599" b="0" i="0" u="none" strike="noStrike" cap="none">
                  <a:solidFill>
                    <a:srgbClr val="ACA43F"/>
                  </a:solidFill>
                  <a:latin typeface="Arial"/>
                  <a:ea typeface="Arial"/>
                  <a:cs typeface="Arial"/>
                  <a:sym typeface="Arial"/>
                </a:rPr>
                <a:t>desde los Colegios profesionales</a:t>
              </a:r>
              <a:endParaRPr/>
            </a:p>
          </p:txBody>
        </p:sp>
      </p:grpSp>
      <p:sp>
        <p:nvSpPr>
          <p:cNvPr id="94" name="Google Shape;94;p1"/>
          <p:cNvSpPr/>
          <p:nvPr/>
        </p:nvSpPr>
        <p:spPr>
          <a:xfrm>
            <a:off x="12435562" y="8126061"/>
            <a:ext cx="4343032" cy="1562006"/>
          </a:xfrm>
          <a:custGeom>
            <a:avLst/>
            <a:gdLst/>
            <a:ahLst/>
            <a:cxnLst/>
            <a:rect l="l" t="t" r="r" b="b"/>
            <a:pathLst>
              <a:path w="4343032" h="1562006" extrusionOk="0">
                <a:moveTo>
                  <a:pt x="0" y="0"/>
                </a:moveTo>
                <a:lnTo>
                  <a:pt x="4343032" y="0"/>
                </a:lnTo>
                <a:lnTo>
                  <a:pt x="4343032" y="1562005"/>
                </a:lnTo>
                <a:lnTo>
                  <a:pt x="0" y="1562005"/>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1426790" y="288146"/>
            <a:ext cx="15832510" cy="9192342"/>
          </a:xfrm>
          <a:custGeom>
            <a:avLst/>
            <a:gdLst/>
            <a:ahLst/>
            <a:cxnLst/>
            <a:rect l="l" t="t" r="r" b="b"/>
            <a:pathLst>
              <a:path w="15832510" h="9192342" extrusionOk="0">
                <a:moveTo>
                  <a:pt x="0" y="0"/>
                </a:moveTo>
                <a:lnTo>
                  <a:pt x="15832510" y="0"/>
                </a:lnTo>
                <a:lnTo>
                  <a:pt x="15832510" y="9192342"/>
                </a:lnTo>
                <a:lnTo>
                  <a:pt x="0" y="9192342"/>
                </a:lnTo>
                <a:lnTo>
                  <a:pt x="0" y="0"/>
                </a:lnTo>
                <a:close/>
              </a:path>
            </a:pathLst>
          </a:custGeom>
          <a:blipFill rotWithShape="1">
            <a:blip r:embed="rId3">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p:nvPr/>
        </p:nvSpPr>
        <p:spPr>
          <a:xfrm>
            <a:off x="2337000" y="1277000"/>
            <a:ext cx="13827567" cy="5937426"/>
          </a:xfrm>
          <a:custGeom>
            <a:avLst/>
            <a:gdLst/>
            <a:ahLst/>
            <a:cxnLst/>
            <a:rect l="l" t="t" r="r" b="b"/>
            <a:pathLst>
              <a:path w="12833009" h="4684360" extrusionOk="0">
                <a:moveTo>
                  <a:pt x="0" y="0"/>
                </a:moveTo>
                <a:lnTo>
                  <a:pt x="12833010" y="0"/>
                </a:lnTo>
                <a:lnTo>
                  <a:pt x="12833010" y="4684360"/>
                </a:lnTo>
                <a:lnTo>
                  <a:pt x="0" y="4684360"/>
                </a:lnTo>
                <a:lnTo>
                  <a:pt x="0" y="0"/>
                </a:lnTo>
                <a:close/>
              </a:path>
            </a:pathLst>
          </a:custGeom>
          <a:blipFill rotWithShape="1">
            <a:blip r:embed="rId3">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g357b2d6573d_2_6"/>
          <p:cNvGrpSpPr/>
          <p:nvPr/>
        </p:nvGrpSpPr>
        <p:grpSpPr>
          <a:xfrm>
            <a:off x="623354" y="479975"/>
            <a:ext cx="17041284" cy="4105202"/>
            <a:chOff x="0" y="0"/>
            <a:chExt cx="22721712" cy="5473603"/>
          </a:xfrm>
        </p:grpSpPr>
        <p:sp>
          <p:nvSpPr>
            <p:cNvPr id="223" name="Google Shape;223;g357b2d6573d_2_6"/>
            <p:cNvSpPr/>
            <p:nvPr/>
          </p:nvSpPr>
          <p:spPr>
            <a:xfrm>
              <a:off x="0" y="0"/>
              <a:ext cx="22721601" cy="5473600"/>
            </a:xfrm>
            <a:custGeom>
              <a:avLst/>
              <a:gdLst/>
              <a:ahLst/>
              <a:cxnLst/>
              <a:rect l="l" t="t" r="r" b="b"/>
              <a:pathLst>
                <a:path w="22721601" h="5473600" extrusionOk="0">
                  <a:moveTo>
                    <a:pt x="0" y="0"/>
                  </a:moveTo>
                  <a:lnTo>
                    <a:pt x="22721601" y="0"/>
                  </a:lnTo>
                  <a:lnTo>
                    <a:pt x="22721601" y="5473600"/>
                  </a:lnTo>
                  <a:lnTo>
                    <a:pt x="0" y="5473600"/>
                  </a:lnTo>
                  <a:close/>
                </a:path>
              </a:pathLst>
            </a:custGeom>
            <a:solidFill>
              <a:srgbClr val="000000">
                <a:alpha val="0"/>
              </a:srgbClr>
            </a:solidFill>
            <a:ln>
              <a:noFill/>
            </a:ln>
          </p:spPr>
        </p:sp>
        <p:sp>
          <p:nvSpPr>
            <p:cNvPr id="224" name="Google Shape;224;g357b2d6573d_2_6"/>
            <p:cNvSpPr txBox="1"/>
            <p:nvPr/>
          </p:nvSpPr>
          <p:spPr>
            <a:xfrm>
              <a:off x="12" y="1747303"/>
              <a:ext cx="22721700" cy="3726300"/>
            </a:xfrm>
            <a:prstGeom prst="rect">
              <a:avLst/>
            </a:prstGeom>
            <a:noFill/>
            <a:ln>
              <a:noFill/>
            </a:ln>
          </p:spPr>
          <p:txBody>
            <a:bodyPr spcFirstLastPara="1" wrap="square" lIns="0" tIns="0" rIns="0" bIns="0" anchor="b" anchorCtr="0">
              <a:noAutofit/>
            </a:bodyPr>
            <a:lstStyle/>
            <a:p>
              <a:pPr marL="0" marR="0" lvl="0" indent="0" algn="ctr" rtl="0">
                <a:lnSpc>
                  <a:spcPct val="120000"/>
                </a:lnSpc>
                <a:spcBef>
                  <a:spcPts val="0"/>
                </a:spcBef>
                <a:spcAft>
                  <a:spcPts val="0"/>
                </a:spcAft>
                <a:buNone/>
              </a:pPr>
              <a:r>
                <a:rPr lang="en-US" sz="10400" dirty="0">
                  <a:solidFill>
                    <a:srgbClr val="155B74"/>
                  </a:solidFill>
                </a:rPr>
                <a:t>Gracias</a:t>
              </a:r>
              <a:endParaRPr dirty="0"/>
            </a:p>
          </p:txBody>
        </p:sp>
      </p:grpSp>
      <p:grpSp>
        <p:nvGrpSpPr>
          <p:cNvPr id="225" name="Google Shape;225;g357b2d6573d_2_6"/>
          <p:cNvGrpSpPr/>
          <p:nvPr/>
        </p:nvGrpSpPr>
        <p:grpSpPr>
          <a:xfrm>
            <a:off x="623400" y="5582525"/>
            <a:ext cx="17041275" cy="1670925"/>
            <a:chOff x="0" y="-114300"/>
            <a:chExt cx="22721700" cy="2227900"/>
          </a:xfrm>
        </p:grpSpPr>
        <p:sp>
          <p:nvSpPr>
            <p:cNvPr id="226" name="Google Shape;226;g357b2d6573d_2_6"/>
            <p:cNvSpPr/>
            <p:nvPr/>
          </p:nvSpPr>
          <p:spPr>
            <a:xfrm>
              <a:off x="0" y="0"/>
              <a:ext cx="22721601" cy="2113600"/>
            </a:xfrm>
            <a:custGeom>
              <a:avLst/>
              <a:gdLst/>
              <a:ahLst/>
              <a:cxnLst/>
              <a:rect l="l" t="t" r="r" b="b"/>
              <a:pathLst>
                <a:path w="22721601" h="2113600" extrusionOk="0">
                  <a:moveTo>
                    <a:pt x="0" y="0"/>
                  </a:moveTo>
                  <a:lnTo>
                    <a:pt x="22721601" y="0"/>
                  </a:lnTo>
                  <a:lnTo>
                    <a:pt x="22721601" y="2113600"/>
                  </a:lnTo>
                  <a:lnTo>
                    <a:pt x="0" y="2113600"/>
                  </a:lnTo>
                  <a:close/>
                </a:path>
              </a:pathLst>
            </a:custGeom>
            <a:solidFill>
              <a:srgbClr val="000000">
                <a:alpha val="0"/>
              </a:srgbClr>
            </a:solidFill>
            <a:ln>
              <a:noFill/>
            </a:ln>
          </p:spPr>
        </p:sp>
        <p:sp>
          <p:nvSpPr>
            <p:cNvPr id="227" name="Google Shape;227;g357b2d6573d_2_6"/>
            <p:cNvSpPr txBox="1"/>
            <p:nvPr/>
          </p:nvSpPr>
          <p:spPr>
            <a:xfrm>
              <a:off x="0" y="-114300"/>
              <a:ext cx="22721700" cy="2227800"/>
            </a:xfrm>
            <a:prstGeom prst="rect">
              <a:avLst/>
            </a:prstGeom>
            <a:noFill/>
            <a:ln>
              <a:noFill/>
            </a:ln>
          </p:spPr>
          <p:txBody>
            <a:bodyPr spcFirstLastPara="1" wrap="square" lIns="0" tIns="0" rIns="0" bIns="0" anchor="t" anchorCtr="0">
              <a:noAutofit/>
            </a:bodyPr>
            <a:lstStyle/>
            <a:p>
              <a:pPr marL="0" marR="0" lvl="0" indent="0" algn="ctr" rtl="0">
                <a:lnSpc>
                  <a:spcPct val="120003"/>
                </a:lnSpc>
                <a:spcBef>
                  <a:spcPts val="0"/>
                </a:spcBef>
                <a:spcAft>
                  <a:spcPts val="0"/>
                </a:spcAft>
                <a:buNone/>
              </a:pPr>
              <a:endParaRPr/>
            </a:p>
          </p:txBody>
        </p:sp>
      </p:grpSp>
      <p:pic>
        <p:nvPicPr>
          <p:cNvPr id="228" name="Google Shape;228;g357b2d6573d_2_6"/>
          <p:cNvPicPr preferRelativeResize="0"/>
          <p:nvPr/>
        </p:nvPicPr>
        <p:blipFill>
          <a:blip r:embed="rId3">
            <a:alphaModFix/>
          </a:blip>
          <a:stretch>
            <a:fillRect/>
          </a:stretch>
        </p:blipFill>
        <p:spPr>
          <a:xfrm>
            <a:off x="3159699" y="5858850"/>
            <a:ext cx="11968625" cy="250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2"/>
          <p:cNvGrpSpPr/>
          <p:nvPr/>
        </p:nvGrpSpPr>
        <p:grpSpPr>
          <a:xfrm>
            <a:off x="623400" y="811469"/>
            <a:ext cx="17041201" cy="1223981"/>
            <a:chOff x="0" y="-104775"/>
            <a:chExt cx="22721601" cy="1631975"/>
          </a:xfrm>
        </p:grpSpPr>
        <p:sp>
          <p:nvSpPr>
            <p:cNvPr id="100" name="Google Shape;100;p2"/>
            <p:cNvSpPr/>
            <p:nvPr/>
          </p:nvSpPr>
          <p:spPr>
            <a:xfrm>
              <a:off x="0" y="0"/>
              <a:ext cx="22721601" cy="1527200"/>
            </a:xfrm>
            <a:custGeom>
              <a:avLst/>
              <a:gdLst/>
              <a:ahLst/>
              <a:cxnLst/>
              <a:rect l="l" t="t" r="r" b="b"/>
              <a:pathLst>
                <a:path w="22721601" h="1527200" extrusionOk="0">
                  <a:moveTo>
                    <a:pt x="0" y="0"/>
                  </a:moveTo>
                  <a:lnTo>
                    <a:pt x="22721601" y="0"/>
                  </a:lnTo>
                  <a:lnTo>
                    <a:pt x="22721601" y="1527200"/>
                  </a:lnTo>
                  <a:lnTo>
                    <a:pt x="0" y="1527200"/>
                  </a:lnTo>
                  <a:close/>
                </a:path>
              </a:pathLst>
            </a:custGeom>
            <a:solidFill>
              <a:srgbClr val="000000">
                <a:alpha val="0"/>
              </a:srgbClr>
            </a:solidFill>
            <a:ln>
              <a:noFill/>
            </a:ln>
          </p:spPr>
        </p:sp>
        <p:sp>
          <p:nvSpPr>
            <p:cNvPr id="101" name="Google Shape;101;p2"/>
            <p:cNvSpPr txBox="1"/>
            <p:nvPr/>
          </p:nvSpPr>
          <p:spPr>
            <a:xfrm>
              <a:off x="0" y="-104775"/>
              <a:ext cx="22721600" cy="1631975"/>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0" i="0" u="none" strike="noStrike" cap="none">
                  <a:solidFill>
                    <a:srgbClr val="000000"/>
                  </a:solidFill>
                  <a:latin typeface="Arial"/>
                  <a:ea typeface="Arial"/>
                  <a:cs typeface="Arial"/>
                  <a:sym typeface="Arial"/>
                </a:rPr>
                <a:t>Legislación</a:t>
              </a:r>
              <a:endParaRPr/>
            </a:p>
          </p:txBody>
        </p:sp>
      </p:grpSp>
      <p:sp>
        <p:nvSpPr>
          <p:cNvPr id="102" name="Google Shape;102;p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11" b="-310"/>
            </a:stretch>
          </a:blipFill>
          <a:ln>
            <a:noFill/>
          </a:ln>
        </p:spPr>
      </p:sp>
      <p:grpSp>
        <p:nvGrpSpPr>
          <p:cNvPr id="103" name="Google Shape;103;p2"/>
          <p:cNvGrpSpPr/>
          <p:nvPr/>
        </p:nvGrpSpPr>
        <p:grpSpPr>
          <a:xfrm>
            <a:off x="2254619" y="2816293"/>
            <a:ext cx="14656921" cy="6442572"/>
            <a:chOff x="0" y="-133350"/>
            <a:chExt cx="21029631" cy="9243750"/>
          </a:xfrm>
        </p:grpSpPr>
        <p:sp>
          <p:nvSpPr>
            <p:cNvPr id="104" name="Google Shape;104;p2"/>
            <p:cNvSpPr/>
            <p:nvPr/>
          </p:nvSpPr>
          <p:spPr>
            <a:xfrm>
              <a:off x="0" y="0"/>
              <a:ext cx="21029631" cy="9110400"/>
            </a:xfrm>
            <a:custGeom>
              <a:avLst/>
              <a:gdLst/>
              <a:ahLst/>
              <a:cxnLst/>
              <a:rect l="l" t="t" r="r" b="b"/>
              <a:pathLst>
                <a:path w="21029631" h="9110400" extrusionOk="0">
                  <a:moveTo>
                    <a:pt x="0" y="0"/>
                  </a:moveTo>
                  <a:lnTo>
                    <a:pt x="21029631" y="0"/>
                  </a:lnTo>
                  <a:lnTo>
                    <a:pt x="21029631" y="9110400"/>
                  </a:lnTo>
                  <a:lnTo>
                    <a:pt x="0" y="9110400"/>
                  </a:lnTo>
                  <a:close/>
                </a:path>
              </a:pathLst>
            </a:custGeom>
            <a:solidFill>
              <a:srgbClr val="000000">
                <a:alpha val="0"/>
              </a:srgbClr>
            </a:solidFill>
            <a:ln>
              <a:noFill/>
            </a:ln>
          </p:spPr>
        </p:sp>
        <p:sp>
          <p:nvSpPr>
            <p:cNvPr id="105" name="Google Shape;105;p2"/>
            <p:cNvSpPr txBox="1"/>
            <p:nvPr/>
          </p:nvSpPr>
          <p:spPr>
            <a:xfrm>
              <a:off x="0" y="-133350"/>
              <a:ext cx="21029631" cy="9243750"/>
            </a:xfrm>
            <a:prstGeom prst="rect">
              <a:avLst/>
            </a:prstGeom>
            <a:noFill/>
            <a:ln>
              <a:noFill/>
            </a:ln>
          </p:spPr>
          <p:txBody>
            <a:bodyPr spcFirstLastPara="1" wrap="square" lIns="0" tIns="0" rIns="0" bIns="0" anchor="t" anchorCtr="0">
              <a:noAutofit/>
            </a:bodyPr>
            <a:lstStyle/>
            <a:p>
              <a:pPr marL="0" marR="0" lvl="0" indent="0" algn="l" rtl="0">
                <a:lnSpc>
                  <a:spcPct val="137972"/>
                </a:lnSpc>
                <a:spcBef>
                  <a:spcPts val="0"/>
                </a:spcBef>
                <a:spcAft>
                  <a:spcPts val="0"/>
                </a:spcAft>
                <a:buNone/>
              </a:pPr>
              <a:r>
                <a:rPr lang="en-US" sz="3600" b="1" i="0" u="none" strike="noStrike" cap="none">
                  <a:solidFill>
                    <a:srgbClr val="ACA43F"/>
                  </a:solidFill>
                  <a:latin typeface="Arial"/>
                  <a:ea typeface="Arial"/>
                  <a:cs typeface="Arial"/>
                  <a:sym typeface="Arial"/>
                </a:rPr>
                <a:t>Constitución española. </a:t>
              </a:r>
              <a:endParaRPr/>
            </a:p>
            <a:p>
              <a:pPr marL="0" marR="0" lvl="0" indent="0" algn="l" rtl="0">
                <a:lnSpc>
                  <a:spcPct val="137972"/>
                </a:lnSpc>
                <a:spcBef>
                  <a:spcPts val="0"/>
                </a:spcBef>
                <a:spcAft>
                  <a:spcPts val="0"/>
                </a:spcAft>
                <a:buNone/>
              </a:pPr>
              <a:r>
                <a:rPr lang="en-US" sz="3600" b="1" i="0" u="none" strike="noStrike" cap="none">
                  <a:solidFill>
                    <a:srgbClr val="ACA43F"/>
                  </a:solidFill>
                  <a:latin typeface="Arial"/>
                  <a:ea typeface="Arial"/>
                  <a:cs typeface="Arial"/>
                  <a:sym typeface="Arial"/>
                </a:rPr>
                <a:t>Artículo 36</a:t>
              </a:r>
              <a:r>
                <a:rPr lang="en-US" sz="3600" b="0" i="0" u="none" strike="noStrike" cap="none">
                  <a:solidFill>
                    <a:srgbClr val="ACA43F"/>
                  </a:solidFill>
                  <a:latin typeface="Arial"/>
                  <a:ea typeface="Arial"/>
                  <a:cs typeface="Arial"/>
                  <a:sym typeface="Arial"/>
                </a:rPr>
                <a:t>. </a:t>
              </a:r>
              <a:endParaRPr/>
            </a:p>
            <a:p>
              <a:pPr marL="0" marR="0" lvl="0" indent="0" algn="l" rtl="0">
                <a:lnSpc>
                  <a:spcPct val="137972"/>
                </a:lnSpc>
                <a:spcBef>
                  <a:spcPts val="0"/>
                </a:spcBef>
                <a:spcAft>
                  <a:spcPts val="0"/>
                </a:spcAft>
                <a:buNone/>
              </a:pPr>
              <a:endParaRPr sz="3600" b="0" i="0" u="none" strike="noStrike" cap="none">
                <a:solidFill>
                  <a:srgbClr val="ACA43F"/>
                </a:solidFill>
                <a:latin typeface="Arial"/>
                <a:ea typeface="Arial"/>
                <a:cs typeface="Arial"/>
                <a:sym typeface="Arial"/>
              </a:endParaRPr>
            </a:p>
            <a:p>
              <a:pPr marL="0" marR="0" lvl="0" indent="0" algn="l" rtl="0">
                <a:lnSpc>
                  <a:spcPct val="137972"/>
                </a:lnSpc>
                <a:spcBef>
                  <a:spcPts val="0"/>
                </a:spcBef>
                <a:spcAft>
                  <a:spcPts val="0"/>
                </a:spcAft>
                <a:buNone/>
              </a:pPr>
              <a:r>
                <a:rPr lang="en-US" sz="3600" b="0" i="0" u="none" strike="noStrike" cap="none">
                  <a:solidFill>
                    <a:srgbClr val="84AAB7"/>
                  </a:solidFill>
                  <a:latin typeface="Arial"/>
                  <a:ea typeface="Arial"/>
                  <a:cs typeface="Arial"/>
                  <a:sym typeface="Arial"/>
                </a:rPr>
                <a:t>La ley regulará las peculiaridades propias del régimen jurídico de los Colegios Profesionales y el ejercicio de las profesiones titulada</a:t>
              </a:r>
              <a:r>
                <a:rPr lang="en-US" sz="3600">
                  <a:solidFill>
                    <a:srgbClr val="84AAB7"/>
                  </a:solidFill>
                </a:rPr>
                <a:t>s.</a:t>
              </a:r>
              <a:r>
                <a:rPr lang="en-US" sz="3600" b="0" i="0" u="none" strike="noStrike" cap="none">
                  <a:solidFill>
                    <a:srgbClr val="595959"/>
                  </a:solidFill>
                  <a:latin typeface="Arial"/>
                  <a:ea typeface="Arial"/>
                  <a:cs typeface="Arial"/>
                  <a:sym typeface="Arial"/>
                </a:rPr>
                <a:t> </a:t>
              </a:r>
              <a:endParaRPr/>
            </a:p>
            <a:p>
              <a:pPr marL="0" marR="0" lvl="0" indent="0" algn="l" rtl="0">
                <a:lnSpc>
                  <a:spcPct val="137972"/>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l" rtl="0">
                <a:lnSpc>
                  <a:spcPct val="137972"/>
                </a:lnSpc>
                <a:spcBef>
                  <a:spcPts val="0"/>
                </a:spcBef>
                <a:spcAft>
                  <a:spcPts val="0"/>
                </a:spcAft>
                <a:buNone/>
              </a:pPr>
              <a:endParaRPr sz="3600" b="0" i="0" u="none" strike="noStrike" cap="none">
                <a:solidFill>
                  <a:srgbClr val="595959"/>
                </a:solidFill>
                <a:latin typeface="Arial"/>
                <a:ea typeface="Arial"/>
                <a:cs typeface="Arial"/>
                <a:sym typeface="Arial"/>
              </a:endParaRPr>
            </a:p>
          </p:txBody>
        </p:sp>
      </p:grpSp>
      <p:grpSp>
        <p:nvGrpSpPr>
          <p:cNvPr id="106" name="Google Shape;106;p2"/>
          <p:cNvGrpSpPr/>
          <p:nvPr/>
        </p:nvGrpSpPr>
        <p:grpSpPr>
          <a:xfrm>
            <a:off x="2254619" y="1685252"/>
            <a:ext cx="14656921" cy="1223981"/>
            <a:chOff x="0" y="-104775"/>
            <a:chExt cx="19542562" cy="1631975"/>
          </a:xfrm>
        </p:grpSpPr>
        <p:sp>
          <p:nvSpPr>
            <p:cNvPr id="107" name="Google Shape;107;p2"/>
            <p:cNvSpPr/>
            <p:nvPr/>
          </p:nvSpPr>
          <p:spPr>
            <a:xfrm>
              <a:off x="0" y="0"/>
              <a:ext cx="19542562" cy="1527200"/>
            </a:xfrm>
            <a:custGeom>
              <a:avLst/>
              <a:gdLst/>
              <a:ahLst/>
              <a:cxnLst/>
              <a:rect l="l" t="t" r="r" b="b"/>
              <a:pathLst>
                <a:path w="19542562" h="1527200" extrusionOk="0">
                  <a:moveTo>
                    <a:pt x="0" y="0"/>
                  </a:moveTo>
                  <a:lnTo>
                    <a:pt x="19542562" y="0"/>
                  </a:lnTo>
                  <a:lnTo>
                    <a:pt x="19542562" y="1527200"/>
                  </a:lnTo>
                  <a:lnTo>
                    <a:pt x="0" y="1527200"/>
                  </a:lnTo>
                  <a:close/>
                </a:path>
              </a:pathLst>
            </a:custGeom>
            <a:solidFill>
              <a:srgbClr val="000000">
                <a:alpha val="0"/>
              </a:srgbClr>
            </a:solidFill>
            <a:ln>
              <a:noFill/>
            </a:ln>
          </p:spPr>
        </p:sp>
        <p:sp>
          <p:nvSpPr>
            <p:cNvPr id="108" name="Google Shape;108;p2"/>
            <p:cNvSpPr txBox="1"/>
            <p:nvPr/>
          </p:nvSpPr>
          <p:spPr>
            <a:xfrm>
              <a:off x="0" y="-104775"/>
              <a:ext cx="19542562" cy="1631975"/>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1" i="0" u="none" strike="noStrike" cap="none">
                  <a:solidFill>
                    <a:srgbClr val="155B74"/>
                  </a:solidFill>
                  <a:latin typeface="Arial"/>
                  <a:ea typeface="Arial"/>
                  <a:cs typeface="Arial"/>
                  <a:sym typeface="Arial"/>
                </a:rPr>
                <a:t>Legislación</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11" b="-310"/>
            </a:stretch>
          </a:blipFill>
          <a:ln>
            <a:noFill/>
          </a:ln>
        </p:spPr>
      </p:sp>
      <p:grpSp>
        <p:nvGrpSpPr>
          <p:cNvPr id="114" name="Google Shape;114;p3"/>
          <p:cNvGrpSpPr/>
          <p:nvPr/>
        </p:nvGrpSpPr>
        <p:grpSpPr>
          <a:xfrm>
            <a:off x="1438834" y="1201519"/>
            <a:ext cx="13765379" cy="1223981"/>
            <a:chOff x="0" y="-104775"/>
            <a:chExt cx="18353838" cy="1631975"/>
          </a:xfrm>
        </p:grpSpPr>
        <p:sp>
          <p:nvSpPr>
            <p:cNvPr id="115" name="Google Shape;115;p3"/>
            <p:cNvSpPr/>
            <p:nvPr/>
          </p:nvSpPr>
          <p:spPr>
            <a:xfrm>
              <a:off x="0" y="0"/>
              <a:ext cx="18353838" cy="1527200"/>
            </a:xfrm>
            <a:custGeom>
              <a:avLst/>
              <a:gdLst/>
              <a:ahLst/>
              <a:cxnLst/>
              <a:rect l="l" t="t" r="r" b="b"/>
              <a:pathLst>
                <a:path w="18353838" h="1527200" extrusionOk="0">
                  <a:moveTo>
                    <a:pt x="0" y="0"/>
                  </a:moveTo>
                  <a:lnTo>
                    <a:pt x="18353838" y="0"/>
                  </a:lnTo>
                  <a:lnTo>
                    <a:pt x="18353838" y="1527200"/>
                  </a:lnTo>
                  <a:lnTo>
                    <a:pt x="0" y="1527200"/>
                  </a:lnTo>
                  <a:close/>
                </a:path>
              </a:pathLst>
            </a:custGeom>
            <a:solidFill>
              <a:srgbClr val="000000">
                <a:alpha val="0"/>
              </a:srgbClr>
            </a:solidFill>
            <a:ln>
              <a:noFill/>
            </a:ln>
          </p:spPr>
        </p:sp>
        <p:sp>
          <p:nvSpPr>
            <p:cNvPr id="116" name="Google Shape;116;p3"/>
            <p:cNvSpPr txBox="1"/>
            <p:nvPr/>
          </p:nvSpPr>
          <p:spPr>
            <a:xfrm>
              <a:off x="0" y="-104775"/>
              <a:ext cx="18353837" cy="1631975"/>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1" i="0" u="none" strike="noStrike" cap="none">
                  <a:solidFill>
                    <a:srgbClr val="155B74"/>
                  </a:solidFill>
                  <a:latin typeface="Arial"/>
                  <a:ea typeface="Arial"/>
                  <a:cs typeface="Arial"/>
                  <a:sym typeface="Arial"/>
                </a:rPr>
                <a:t>Legislación</a:t>
              </a:r>
              <a:endParaRPr/>
            </a:p>
          </p:txBody>
        </p:sp>
      </p:grpSp>
      <p:grpSp>
        <p:nvGrpSpPr>
          <p:cNvPr id="117" name="Google Shape;117;p3"/>
          <p:cNvGrpSpPr/>
          <p:nvPr/>
        </p:nvGrpSpPr>
        <p:grpSpPr>
          <a:xfrm>
            <a:off x="1438834" y="2649289"/>
            <a:ext cx="15410332" cy="6861375"/>
            <a:chOff x="0" y="-38100"/>
            <a:chExt cx="20547109" cy="9148500"/>
          </a:xfrm>
        </p:grpSpPr>
        <p:sp>
          <p:nvSpPr>
            <p:cNvPr id="118" name="Google Shape;118;p3"/>
            <p:cNvSpPr/>
            <p:nvPr/>
          </p:nvSpPr>
          <p:spPr>
            <a:xfrm>
              <a:off x="0" y="0"/>
              <a:ext cx="20547109" cy="9110400"/>
            </a:xfrm>
            <a:custGeom>
              <a:avLst/>
              <a:gdLst/>
              <a:ahLst/>
              <a:cxnLst/>
              <a:rect l="l" t="t" r="r" b="b"/>
              <a:pathLst>
                <a:path w="20547109" h="9110400" extrusionOk="0">
                  <a:moveTo>
                    <a:pt x="0" y="0"/>
                  </a:moveTo>
                  <a:lnTo>
                    <a:pt x="20547109" y="0"/>
                  </a:lnTo>
                  <a:lnTo>
                    <a:pt x="20547109" y="9110400"/>
                  </a:lnTo>
                  <a:lnTo>
                    <a:pt x="0" y="9110400"/>
                  </a:lnTo>
                  <a:close/>
                </a:path>
              </a:pathLst>
            </a:custGeom>
            <a:solidFill>
              <a:srgbClr val="000000">
                <a:alpha val="0"/>
              </a:srgbClr>
            </a:solidFill>
            <a:ln>
              <a:noFill/>
            </a:ln>
          </p:spPr>
        </p:sp>
        <p:sp>
          <p:nvSpPr>
            <p:cNvPr id="119" name="Google Shape;119;p3"/>
            <p:cNvSpPr txBox="1"/>
            <p:nvPr/>
          </p:nvSpPr>
          <p:spPr>
            <a:xfrm>
              <a:off x="0" y="-38100"/>
              <a:ext cx="20547108" cy="9148500"/>
            </a:xfrm>
            <a:prstGeom prst="rect">
              <a:avLst/>
            </a:prstGeom>
            <a:noFill/>
            <a:ln>
              <a:noFill/>
            </a:ln>
          </p:spPr>
          <p:txBody>
            <a:bodyPr spcFirstLastPara="1" wrap="square" lIns="0" tIns="0" rIns="0" bIns="0" anchor="t" anchorCtr="0">
              <a:noAutofit/>
            </a:bodyPr>
            <a:lstStyle/>
            <a:p>
              <a:pPr marL="0" marR="0" lvl="0" indent="0" algn="l" rtl="0">
                <a:lnSpc>
                  <a:spcPct val="110388"/>
                </a:lnSpc>
                <a:spcBef>
                  <a:spcPts val="0"/>
                </a:spcBef>
                <a:spcAft>
                  <a:spcPts val="0"/>
                </a:spcAft>
                <a:buNone/>
              </a:pPr>
              <a:r>
                <a:rPr lang="en-US" sz="3600" b="1" i="0" u="none" strike="noStrike" cap="none">
                  <a:solidFill>
                    <a:srgbClr val="ACA43F"/>
                  </a:solidFill>
                  <a:latin typeface="Arial"/>
                  <a:ea typeface="Arial"/>
                  <a:cs typeface="Arial"/>
                  <a:sym typeface="Arial"/>
                </a:rPr>
                <a:t>Ley 2/1974, de 13 de febrero, sobre Colegios Profesionales. </a:t>
              </a:r>
              <a:endParaRPr/>
            </a:p>
            <a:p>
              <a:pPr marL="0" marR="0" lvl="0" indent="0" algn="l" rtl="0">
                <a:lnSpc>
                  <a:spcPct val="96000"/>
                </a:lnSpc>
                <a:spcBef>
                  <a:spcPts val="0"/>
                </a:spcBef>
                <a:spcAft>
                  <a:spcPts val="0"/>
                </a:spcAft>
                <a:buNone/>
              </a:pPr>
              <a:r>
                <a:rPr lang="en-US" sz="3600" b="1" i="0" u="none" strike="noStrike" cap="none">
                  <a:solidFill>
                    <a:srgbClr val="ACA43F"/>
                  </a:solidFill>
                  <a:latin typeface="Arial"/>
                  <a:ea typeface="Arial"/>
                  <a:cs typeface="Arial"/>
                  <a:sym typeface="Arial"/>
                </a:rPr>
                <a:t>Artículo 1.</a:t>
              </a:r>
              <a:endParaRPr/>
            </a:p>
            <a:p>
              <a:pPr marL="0" marR="0" lvl="0" indent="0" algn="l" rtl="0">
                <a:lnSpc>
                  <a:spcPct val="96000"/>
                </a:lnSpc>
                <a:spcBef>
                  <a:spcPts val="0"/>
                </a:spcBef>
                <a:spcAft>
                  <a:spcPts val="0"/>
                </a:spcAft>
                <a:buNone/>
              </a:pPr>
              <a:endParaRPr sz="3600" b="1" i="0" u="none" strike="noStrike" cap="none">
                <a:solidFill>
                  <a:srgbClr val="ACA43F"/>
                </a:solidFill>
                <a:latin typeface="Arial"/>
                <a:ea typeface="Arial"/>
                <a:cs typeface="Arial"/>
                <a:sym typeface="Arial"/>
              </a:endParaRPr>
            </a:p>
            <a:p>
              <a:pPr marL="0" marR="0" lvl="0" indent="0" algn="l" rtl="0">
                <a:lnSpc>
                  <a:spcPct val="96000"/>
                </a:lnSpc>
                <a:spcBef>
                  <a:spcPts val="0"/>
                </a:spcBef>
                <a:spcAft>
                  <a:spcPts val="0"/>
                </a:spcAft>
                <a:buNone/>
              </a:pPr>
              <a:endParaRPr sz="3600" b="1" i="0" u="none" strike="noStrike" cap="none">
                <a:solidFill>
                  <a:srgbClr val="ACA43F"/>
                </a:solidFill>
                <a:latin typeface="Arial"/>
                <a:ea typeface="Arial"/>
                <a:cs typeface="Arial"/>
                <a:sym typeface="Arial"/>
              </a:endParaRPr>
            </a:p>
            <a:p>
              <a:pPr marL="0" marR="0" lvl="0" indent="0" algn="just" rtl="0">
                <a:lnSpc>
                  <a:spcPct val="96000"/>
                </a:lnSpc>
                <a:spcBef>
                  <a:spcPts val="0"/>
                </a:spcBef>
                <a:spcAft>
                  <a:spcPts val="0"/>
                </a:spcAft>
                <a:buNone/>
              </a:pPr>
              <a:r>
                <a:rPr lang="en-US" sz="3600" b="0" i="0" u="none" strike="noStrike" cap="none">
                  <a:solidFill>
                    <a:srgbClr val="84AAB7"/>
                  </a:solidFill>
                  <a:latin typeface="Arial"/>
                  <a:ea typeface="Arial"/>
                  <a:cs typeface="Arial"/>
                  <a:sym typeface="Arial"/>
                </a:rPr>
                <a:t>1. Los Colegios Profesionales son Corporaciones de derecho público, amparadas por la Ley y reconocidas por el Estado, con personalidad jurídica propia y plena capacidad para el cumplimiento de sus fine</a:t>
              </a:r>
              <a:r>
                <a:rPr lang="en-US" sz="3600">
                  <a:solidFill>
                    <a:srgbClr val="84AAB7"/>
                  </a:solidFill>
                </a:rPr>
                <a:t>s.</a:t>
              </a:r>
              <a:endParaRPr/>
            </a:p>
            <a:p>
              <a:pPr marL="0" marR="0" lvl="0" indent="0" algn="l" rtl="0">
                <a:lnSpc>
                  <a:spcPct val="24000"/>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l" rtl="0">
                <a:lnSpc>
                  <a:spcPct val="24000"/>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l" rtl="0">
                <a:lnSpc>
                  <a:spcPct val="24000"/>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just" rtl="0">
                <a:lnSpc>
                  <a:spcPct val="79972"/>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l" rtl="0">
                <a:lnSpc>
                  <a:spcPct val="27583"/>
                </a:lnSpc>
                <a:spcBef>
                  <a:spcPts val="0"/>
                </a:spcBef>
                <a:spcAft>
                  <a:spcPts val="0"/>
                </a:spcAft>
                <a:buNone/>
              </a:pPr>
              <a:endParaRPr sz="3600" b="0" i="0" u="none" strike="noStrike" cap="none">
                <a:solidFill>
                  <a:srgbClr val="595959"/>
                </a:solidFill>
                <a:latin typeface="Arial"/>
                <a:ea typeface="Arial"/>
                <a:cs typeface="Arial"/>
                <a:sym typeface="Arial"/>
              </a:endParaRPr>
            </a:p>
            <a:p>
              <a:pPr marL="0" marR="0" lvl="0" indent="0" algn="l" rtl="0">
                <a:lnSpc>
                  <a:spcPct val="110333"/>
                </a:lnSpc>
                <a:spcBef>
                  <a:spcPts val="0"/>
                </a:spcBef>
                <a:spcAft>
                  <a:spcPts val="0"/>
                </a:spcAft>
                <a:buNone/>
              </a:pPr>
              <a:r>
                <a:rPr lang="en-US" sz="900" b="0" i="0" u="none" strike="noStrike" cap="none">
                  <a:solidFill>
                    <a:srgbClr val="595959"/>
                  </a:solidFill>
                  <a:latin typeface="Arial"/>
                  <a:ea typeface="Arial"/>
                  <a:cs typeface="Arial"/>
                  <a:sym typeface="Arial"/>
                </a:rPr>
                <a:t> </a:t>
              </a:r>
              <a:endParaRPr/>
            </a:p>
            <a:p>
              <a:pPr marL="0" marR="0" lvl="0" indent="0" algn="l" rtl="0">
                <a:lnSpc>
                  <a:spcPct val="110333"/>
                </a:lnSpc>
                <a:spcBef>
                  <a:spcPts val="0"/>
                </a:spcBef>
                <a:spcAft>
                  <a:spcPts val="0"/>
                </a:spcAft>
                <a:buNone/>
              </a:pPr>
              <a:endParaRPr sz="900" b="0" i="0" u="none" strike="noStrike" cap="none">
                <a:solidFill>
                  <a:srgbClr val="595959"/>
                </a:solidFill>
                <a:latin typeface="Arial"/>
                <a:ea typeface="Arial"/>
                <a:cs typeface="Arial"/>
                <a:sym typeface="Arial"/>
              </a:endParaRPr>
            </a:p>
            <a:p>
              <a:pPr marL="0" marR="0" lvl="0" indent="0" algn="l" rtl="0">
                <a:lnSpc>
                  <a:spcPct val="110333"/>
                </a:lnSpc>
                <a:spcBef>
                  <a:spcPts val="0"/>
                </a:spcBef>
                <a:spcAft>
                  <a:spcPts val="0"/>
                </a:spcAft>
                <a:buNone/>
              </a:pPr>
              <a:endParaRPr sz="900" b="0" i="0" u="none" strike="noStrike" cap="none">
                <a:solidFill>
                  <a:srgbClr val="595959"/>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11" b="-310"/>
            </a:stretch>
          </a:blipFill>
          <a:ln>
            <a:noFill/>
          </a:ln>
        </p:spPr>
      </p:sp>
      <p:grpSp>
        <p:nvGrpSpPr>
          <p:cNvPr id="125" name="Google Shape;125;p4"/>
          <p:cNvGrpSpPr/>
          <p:nvPr/>
        </p:nvGrpSpPr>
        <p:grpSpPr>
          <a:xfrm>
            <a:off x="1438834" y="1201519"/>
            <a:ext cx="17041201" cy="1223981"/>
            <a:chOff x="0" y="-104775"/>
            <a:chExt cx="22721601" cy="1631975"/>
          </a:xfrm>
        </p:grpSpPr>
        <p:sp>
          <p:nvSpPr>
            <p:cNvPr id="126" name="Google Shape;126;p4"/>
            <p:cNvSpPr/>
            <p:nvPr/>
          </p:nvSpPr>
          <p:spPr>
            <a:xfrm>
              <a:off x="0" y="0"/>
              <a:ext cx="22721601" cy="1527200"/>
            </a:xfrm>
            <a:custGeom>
              <a:avLst/>
              <a:gdLst/>
              <a:ahLst/>
              <a:cxnLst/>
              <a:rect l="l" t="t" r="r" b="b"/>
              <a:pathLst>
                <a:path w="22721601" h="1527200" extrusionOk="0">
                  <a:moveTo>
                    <a:pt x="0" y="0"/>
                  </a:moveTo>
                  <a:lnTo>
                    <a:pt x="22721601" y="0"/>
                  </a:lnTo>
                  <a:lnTo>
                    <a:pt x="22721601" y="1527200"/>
                  </a:lnTo>
                  <a:lnTo>
                    <a:pt x="0" y="1527200"/>
                  </a:lnTo>
                  <a:close/>
                </a:path>
              </a:pathLst>
            </a:custGeom>
            <a:solidFill>
              <a:srgbClr val="000000">
                <a:alpha val="0"/>
              </a:srgbClr>
            </a:solidFill>
            <a:ln>
              <a:noFill/>
            </a:ln>
          </p:spPr>
        </p:sp>
        <p:sp>
          <p:nvSpPr>
            <p:cNvPr id="127" name="Google Shape;127;p4"/>
            <p:cNvSpPr txBox="1"/>
            <p:nvPr/>
          </p:nvSpPr>
          <p:spPr>
            <a:xfrm>
              <a:off x="0" y="-104775"/>
              <a:ext cx="22721600" cy="1631975"/>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1" i="0" u="none" strike="noStrike" cap="none">
                  <a:solidFill>
                    <a:srgbClr val="155B74"/>
                  </a:solidFill>
                  <a:latin typeface="Arial"/>
                  <a:ea typeface="Arial"/>
                  <a:cs typeface="Arial"/>
                  <a:sym typeface="Arial"/>
                </a:rPr>
                <a:t>Legislación</a:t>
              </a:r>
              <a:endParaRPr/>
            </a:p>
          </p:txBody>
        </p:sp>
      </p:grpSp>
      <p:grpSp>
        <p:nvGrpSpPr>
          <p:cNvPr id="128" name="Google Shape;128;p4"/>
          <p:cNvGrpSpPr/>
          <p:nvPr/>
        </p:nvGrpSpPr>
        <p:grpSpPr>
          <a:xfrm>
            <a:off x="1438834" y="2396925"/>
            <a:ext cx="15241610" cy="6861375"/>
            <a:chOff x="0" y="-38100"/>
            <a:chExt cx="20322146" cy="9148500"/>
          </a:xfrm>
        </p:grpSpPr>
        <p:sp>
          <p:nvSpPr>
            <p:cNvPr id="129" name="Google Shape;129;p4"/>
            <p:cNvSpPr/>
            <p:nvPr/>
          </p:nvSpPr>
          <p:spPr>
            <a:xfrm>
              <a:off x="0" y="0"/>
              <a:ext cx="20322146" cy="9110400"/>
            </a:xfrm>
            <a:custGeom>
              <a:avLst/>
              <a:gdLst/>
              <a:ahLst/>
              <a:cxnLst/>
              <a:rect l="l" t="t" r="r" b="b"/>
              <a:pathLst>
                <a:path w="20322146" h="9110400" extrusionOk="0">
                  <a:moveTo>
                    <a:pt x="0" y="0"/>
                  </a:moveTo>
                  <a:lnTo>
                    <a:pt x="20322146" y="0"/>
                  </a:lnTo>
                  <a:lnTo>
                    <a:pt x="20322146" y="9110400"/>
                  </a:lnTo>
                  <a:lnTo>
                    <a:pt x="0" y="9110400"/>
                  </a:lnTo>
                  <a:close/>
                </a:path>
              </a:pathLst>
            </a:custGeom>
            <a:solidFill>
              <a:srgbClr val="000000">
                <a:alpha val="0"/>
              </a:srgbClr>
            </a:solidFill>
            <a:ln>
              <a:noFill/>
            </a:ln>
          </p:spPr>
        </p:sp>
        <p:sp>
          <p:nvSpPr>
            <p:cNvPr id="130" name="Google Shape;130;p4"/>
            <p:cNvSpPr txBox="1"/>
            <p:nvPr/>
          </p:nvSpPr>
          <p:spPr>
            <a:xfrm>
              <a:off x="0" y="-38100"/>
              <a:ext cx="20322145" cy="9148500"/>
            </a:xfrm>
            <a:prstGeom prst="rect">
              <a:avLst/>
            </a:prstGeom>
            <a:noFill/>
            <a:ln>
              <a:noFill/>
            </a:ln>
          </p:spPr>
          <p:txBody>
            <a:bodyPr spcFirstLastPara="1" wrap="square" lIns="0" tIns="0" rIns="0" bIns="0" anchor="t" anchorCtr="0">
              <a:noAutofit/>
            </a:bodyPr>
            <a:lstStyle/>
            <a:p>
              <a:pPr marL="0" marR="0" lvl="0" indent="0" algn="l" rtl="0">
                <a:lnSpc>
                  <a:spcPct val="110388"/>
                </a:lnSpc>
                <a:spcBef>
                  <a:spcPts val="0"/>
                </a:spcBef>
                <a:spcAft>
                  <a:spcPts val="0"/>
                </a:spcAft>
                <a:buNone/>
              </a:pPr>
              <a:r>
                <a:rPr lang="en-US" sz="3600" b="1" i="0" u="none" strike="noStrike" cap="none">
                  <a:solidFill>
                    <a:srgbClr val="ACA43F"/>
                  </a:solidFill>
                  <a:latin typeface="Arial"/>
                  <a:ea typeface="Arial"/>
                  <a:cs typeface="Arial"/>
                  <a:sym typeface="Arial"/>
                </a:rPr>
                <a:t>Ley 2/1974, de 13 de febrero, sobre Colegios Profesionales. </a:t>
              </a:r>
              <a:endParaRPr/>
            </a:p>
            <a:p>
              <a:pPr marL="0" marR="0" lvl="0" indent="0" algn="l" rtl="0">
                <a:lnSpc>
                  <a:spcPct val="96000"/>
                </a:lnSpc>
                <a:spcBef>
                  <a:spcPts val="0"/>
                </a:spcBef>
                <a:spcAft>
                  <a:spcPts val="0"/>
                </a:spcAft>
                <a:buNone/>
              </a:pPr>
              <a:r>
                <a:rPr lang="en-US" sz="3600" b="1" i="0" u="none" strike="noStrike" cap="none">
                  <a:solidFill>
                    <a:srgbClr val="ACA43F"/>
                  </a:solidFill>
                  <a:latin typeface="Arial"/>
                  <a:ea typeface="Arial"/>
                  <a:cs typeface="Arial"/>
                  <a:sym typeface="Arial"/>
                </a:rPr>
                <a:t>Artículo 1.</a:t>
              </a:r>
              <a:endParaRPr/>
            </a:p>
            <a:p>
              <a:pPr marL="0" marR="0" lvl="0" indent="0" algn="l" rtl="0">
                <a:lnSpc>
                  <a:spcPct val="96000"/>
                </a:lnSpc>
                <a:spcBef>
                  <a:spcPts val="0"/>
                </a:spcBef>
                <a:spcAft>
                  <a:spcPts val="0"/>
                </a:spcAft>
                <a:buNone/>
              </a:pPr>
              <a:endParaRPr sz="3600" b="1" i="0" u="none" strike="noStrike" cap="none">
                <a:solidFill>
                  <a:srgbClr val="ACA43F"/>
                </a:solidFill>
                <a:latin typeface="Arial"/>
                <a:ea typeface="Arial"/>
                <a:cs typeface="Arial"/>
                <a:sym typeface="Arial"/>
              </a:endParaRPr>
            </a:p>
            <a:p>
              <a:pPr marL="0" marR="0" lvl="0" indent="0" algn="l" rtl="0">
                <a:lnSpc>
                  <a:spcPct val="96000"/>
                </a:lnSpc>
                <a:spcBef>
                  <a:spcPts val="0"/>
                </a:spcBef>
                <a:spcAft>
                  <a:spcPts val="0"/>
                </a:spcAft>
                <a:buNone/>
              </a:pPr>
              <a:endParaRPr sz="3600" b="1" i="0" u="none" strike="noStrike" cap="none">
                <a:solidFill>
                  <a:srgbClr val="ACA43F"/>
                </a:solidFill>
                <a:latin typeface="Arial"/>
                <a:ea typeface="Arial"/>
                <a:cs typeface="Arial"/>
                <a:sym typeface="Arial"/>
              </a:endParaRPr>
            </a:p>
            <a:p>
              <a:pPr marL="0" marR="0" lvl="0" indent="0" algn="just" rtl="0">
                <a:lnSpc>
                  <a:spcPct val="96000"/>
                </a:lnSpc>
                <a:spcBef>
                  <a:spcPts val="0"/>
                </a:spcBef>
                <a:spcAft>
                  <a:spcPts val="0"/>
                </a:spcAft>
                <a:buNone/>
              </a:pPr>
              <a:r>
                <a:rPr lang="en-US" sz="3600" b="0" i="0" u="none" strike="noStrike" cap="none">
                  <a:solidFill>
                    <a:srgbClr val="84AAB7"/>
                  </a:solidFill>
                  <a:latin typeface="Arial"/>
                  <a:ea typeface="Arial"/>
                  <a:cs typeface="Arial"/>
                  <a:sym typeface="Arial"/>
                </a:rPr>
                <a:t>3. Son</a:t>
              </a:r>
              <a:r>
                <a:rPr lang="en-US" sz="3600" b="1" i="0" u="none" strike="noStrike" cap="none">
                  <a:solidFill>
                    <a:srgbClr val="84AAB7"/>
                  </a:solidFill>
                  <a:latin typeface="Arial"/>
                  <a:ea typeface="Arial"/>
                  <a:cs typeface="Arial"/>
                  <a:sym typeface="Arial"/>
                </a:rPr>
                <a:t> fines esenciales </a:t>
              </a:r>
              <a:r>
                <a:rPr lang="en-US" sz="3600" b="0" i="0" u="none" strike="noStrike" cap="none">
                  <a:solidFill>
                    <a:srgbClr val="84AAB7"/>
                  </a:solidFill>
                  <a:latin typeface="Arial"/>
                  <a:ea typeface="Arial"/>
                  <a:cs typeface="Arial"/>
                  <a:sym typeface="Arial"/>
                </a:rPr>
                <a:t>de estas Corporaciones la ordenación del ejercicio de las profesiones, la representación institucional exclusiva de las mismas cuando estén sujetas a colegiación obligatoria, la defensa de los intereses profesionales de los colegiados y la protección de los intereses de los consumidores y usuarios de los servicios de sus colegiados, </a:t>
              </a:r>
              <a:endParaRPr sz="3600" b="0" i="0" u="none" strike="noStrike" cap="none">
                <a:solidFill>
                  <a:srgbClr val="84AAB7"/>
                </a:solidFill>
                <a:latin typeface="Arial"/>
                <a:ea typeface="Arial"/>
                <a:cs typeface="Arial"/>
                <a:sym typeface="Arial"/>
              </a:endParaRPr>
            </a:p>
            <a:p>
              <a:pPr marL="0" marR="0" lvl="0" indent="0" algn="just" rtl="0">
                <a:lnSpc>
                  <a:spcPct val="96000"/>
                </a:lnSpc>
                <a:spcBef>
                  <a:spcPts val="0"/>
                </a:spcBef>
                <a:spcAft>
                  <a:spcPts val="0"/>
                </a:spcAft>
                <a:buNone/>
              </a:pPr>
              <a:r>
                <a:rPr lang="en-US" sz="3600" b="0" i="0" u="none" strike="noStrike" cap="none">
                  <a:solidFill>
                    <a:srgbClr val="84AAB7"/>
                  </a:solidFill>
                  <a:latin typeface="Arial"/>
                  <a:ea typeface="Arial"/>
                  <a:cs typeface="Arial"/>
                  <a:sym typeface="Arial"/>
                </a:rPr>
                <a:t>todo ello sin perjuicio de la competencia de la Administración Pública </a:t>
              </a:r>
              <a:endParaRPr sz="3600" b="0" i="0" u="none" strike="noStrike" cap="none">
                <a:solidFill>
                  <a:srgbClr val="84AAB7"/>
                </a:solidFill>
                <a:latin typeface="Arial"/>
                <a:ea typeface="Arial"/>
                <a:cs typeface="Arial"/>
                <a:sym typeface="Arial"/>
              </a:endParaRPr>
            </a:p>
            <a:p>
              <a:pPr marL="0" marR="0" lvl="0" indent="0" algn="just" rtl="0">
                <a:lnSpc>
                  <a:spcPct val="96000"/>
                </a:lnSpc>
                <a:spcBef>
                  <a:spcPts val="0"/>
                </a:spcBef>
                <a:spcAft>
                  <a:spcPts val="0"/>
                </a:spcAft>
                <a:buNone/>
              </a:pPr>
              <a:r>
                <a:rPr lang="en-US" sz="3600" b="0" i="0" u="none" strike="noStrike" cap="none">
                  <a:solidFill>
                    <a:srgbClr val="84AAB7"/>
                  </a:solidFill>
                  <a:latin typeface="Arial"/>
                  <a:ea typeface="Arial"/>
                  <a:cs typeface="Arial"/>
                  <a:sym typeface="Arial"/>
                </a:rPr>
                <a:t>por razón de la relación funcionarial.</a:t>
              </a:r>
              <a:endParaRPr/>
            </a:p>
            <a:p>
              <a:pPr marL="0" marR="0" lvl="0" indent="0" algn="l" rtl="0">
                <a:lnSpc>
                  <a:spcPct val="27583"/>
                </a:lnSpc>
                <a:spcBef>
                  <a:spcPts val="0"/>
                </a:spcBef>
                <a:spcAft>
                  <a:spcPts val="0"/>
                </a:spcAft>
                <a:buNone/>
              </a:pPr>
              <a:endParaRPr sz="3600" b="0" i="0" u="none" strike="noStrike" cap="none">
                <a:solidFill>
                  <a:srgbClr val="84AAB7"/>
                </a:solidFill>
                <a:latin typeface="Arial"/>
                <a:ea typeface="Arial"/>
                <a:cs typeface="Arial"/>
                <a:sym typeface="Arial"/>
              </a:endParaRPr>
            </a:p>
            <a:p>
              <a:pPr marL="0" marR="0" lvl="0" indent="0" algn="l" rtl="0">
                <a:lnSpc>
                  <a:spcPct val="110333"/>
                </a:lnSpc>
                <a:spcBef>
                  <a:spcPts val="0"/>
                </a:spcBef>
                <a:spcAft>
                  <a:spcPts val="0"/>
                </a:spcAft>
                <a:buNone/>
              </a:pPr>
              <a:r>
                <a:rPr lang="en-US" sz="900" b="0" i="0" u="none" strike="noStrike" cap="none">
                  <a:solidFill>
                    <a:srgbClr val="595959"/>
                  </a:solidFill>
                  <a:latin typeface="Arial"/>
                  <a:ea typeface="Arial"/>
                  <a:cs typeface="Arial"/>
                  <a:sym typeface="Arial"/>
                </a:rPr>
                <a:t> </a:t>
              </a:r>
              <a:endParaRPr/>
            </a:p>
            <a:p>
              <a:pPr marL="0" marR="0" lvl="0" indent="0" algn="l" rtl="0">
                <a:lnSpc>
                  <a:spcPct val="110333"/>
                </a:lnSpc>
                <a:spcBef>
                  <a:spcPts val="0"/>
                </a:spcBef>
                <a:spcAft>
                  <a:spcPts val="0"/>
                </a:spcAft>
                <a:buNone/>
              </a:pPr>
              <a:endParaRPr sz="900" b="0" i="0" u="none" strike="noStrike" cap="none">
                <a:solidFill>
                  <a:srgbClr val="595959"/>
                </a:solidFill>
                <a:latin typeface="Arial"/>
                <a:ea typeface="Arial"/>
                <a:cs typeface="Arial"/>
                <a:sym typeface="Arial"/>
              </a:endParaRPr>
            </a:p>
            <a:p>
              <a:pPr marL="0" marR="0" lvl="0" indent="0" algn="l" rtl="0">
                <a:lnSpc>
                  <a:spcPct val="110333"/>
                </a:lnSpc>
                <a:spcBef>
                  <a:spcPts val="0"/>
                </a:spcBef>
                <a:spcAft>
                  <a:spcPts val="0"/>
                </a:spcAft>
                <a:buNone/>
              </a:pPr>
              <a:endParaRPr sz="900" b="0" i="0" u="none" strike="noStrike" cap="none">
                <a:solidFill>
                  <a:srgbClr val="595959"/>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5"/>
          <p:cNvGrpSpPr/>
          <p:nvPr/>
        </p:nvGrpSpPr>
        <p:grpSpPr>
          <a:xfrm>
            <a:off x="1701913" y="743950"/>
            <a:ext cx="16586088" cy="1530705"/>
            <a:chOff x="0" y="-104775"/>
            <a:chExt cx="22114783" cy="2040940"/>
          </a:xfrm>
        </p:grpSpPr>
        <p:sp>
          <p:nvSpPr>
            <p:cNvPr id="136" name="Google Shape;136;p5"/>
            <p:cNvSpPr/>
            <p:nvPr/>
          </p:nvSpPr>
          <p:spPr>
            <a:xfrm>
              <a:off x="0" y="0"/>
              <a:ext cx="22114783" cy="1936165"/>
            </a:xfrm>
            <a:custGeom>
              <a:avLst/>
              <a:gdLst/>
              <a:ahLst/>
              <a:cxnLst/>
              <a:rect l="l" t="t" r="r" b="b"/>
              <a:pathLst>
                <a:path w="22114783" h="1936165" extrusionOk="0">
                  <a:moveTo>
                    <a:pt x="0" y="0"/>
                  </a:moveTo>
                  <a:lnTo>
                    <a:pt x="22114783" y="0"/>
                  </a:lnTo>
                  <a:lnTo>
                    <a:pt x="22114783" y="1936165"/>
                  </a:lnTo>
                  <a:lnTo>
                    <a:pt x="0" y="1936165"/>
                  </a:lnTo>
                  <a:close/>
                </a:path>
              </a:pathLst>
            </a:custGeom>
            <a:solidFill>
              <a:srgbClr val="000000">
                <a:alpha val="0"/>
              </a:srgbClr>
            </a:solidFill>
            <a:ln>
              <a:noFill/>
            </a:ln>
          </p:spPr>
        </p:sp>
        <p:sp>
          <p:nvSpPr>
            <p:cNvPr id="137" name="Google Shape;137;p5"/>
            <p:cNvSpPr txBox="1"/>
            <p:nvPr/>
          </p:nvSpPr>
          <p:spPr>
            <a:xfrm>
              <a:off x="0" y="-104775"/>
              <a:ext cx="22114782" cy="2040940"/>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0" i="0" u="none" strike="noStrike" cap="none">
                  <a:solidFill>
                    <a:srgbClr val="155B74"/>
                  </a:solidFill>
                  <a:latin typeface="Arial"/>
                  <a:ea typeface="Arial"/>
                  <a:cs typeface="Arial"/>
                  <a:sym typeface="Arial"/>
                </a:rPr>
                <a:t>Defender la profesión desde los Colegios Profesionales</a:t>
              </a:r>
              <a:endParaRPr/>
            </a:p>
          </p:txBody>
        </p:sp>
      </p:grpSp>
      <p:grpSp>
        <p:nvGrpSpPr>
          <p:cNvPr id="138" name="Google Shape;138;p5"/>
          <p:cNvGrpSpPr/>
          <p:nvPr/>
        </p:nvGrpSpPr>
        <p:grpSpPr>
          <a:xfrm>
            <a:off x="1548593" y="2451985"/>
            <a:ext cx="15305894" cy="6566813"/>
            <a:chOff x="0" y="-133350"/>
            <a:chExt cx="20407858" cy="8755750"/>
          </a:xfrm>
        </p:grpSpPr>
        <p:sp>
          <p:nvSpPr>
            <p:cNvPr id="139" name="Google Shape;139;p5"/>
            <p:cNvSpPr/>
            <p:nvPr/>
          </p:nvSpPr>
          <p:spPr>
            <a:xfrm>
              <a:off x="0" y="0"/>
              <a:ext cx="20407858" cy="8622400"/>
            </a:xfrm>
            <a:custGeom>
              <a:avLst/>
              <a:gdLst/>
              <a:ahLst/>
              <a:cxnLst/>
              <a:rect l="l" t="t" r="r" b="b"/>
              <a:pathLst>
                <a:path w="20407858" h="8622400" extrusionOk="0">
                  <a:moveTo>
                    <a:pt x="0" y="0"/>
                  </a:moveTo>
                  <a:lnTo>
                    <a:pt x="20407858" y="0"/>
                  </a:lnTo>
                  <a:lnTo>
                    <a:pt x="20407858" y="8622400"/>
                  </a:lnTo>
                  <a:lnTo>
                    <a:pt x="0" y="8622400"/>
                  </a:lnTo>
                  <a:close/>
                </a:path>
              </a:pathLst>
            </a:custGeom>
            <a:solidFill>
              <a:srgbClr val="000000">
                <a:alpha val="0"/>
              </a:srgbClr>
            </a:solidFill>
            <a:ln>
              <a:noFill/>
            </a:ln>
          </p:spPr>
        </p:sp>
        <p:sp>
          <p:nvSpPr>
            <p:cNvPr id="140" name="Google Shape;140;p5"/>
            <p:cNvSpPr txBox="1"/>
            <p:nvPr/>
          </p:nvSpPr>
          <p:spPr>
            <a:xfrm>
              <a:off x="0" y="-133350"/>
              <a:ext cx="20407857" cy="8755750"/>
            </a:xfrm>
            <a:prstGeom prst="rect">
              <a:avLst/>
            </a:prstGeom>
            <a:noFill/>
            <a:ln>
              <a:noFill/>
            </a:ln>
          </p:spPr>
          <p:txBody>
            <a:bodyPr spcFirstLastPara="1" wrap="square" lIns="0" tIns="0" rIns="0" bIns="0" anchor="t" anchorCtr="0">
              <a:noAutofit/>
            </a:bodyPr>
            <a:lstStyle/>
            <a:p>
              <a:pPr marL="0" marR="0" lvl="0" indent="0" algn="l" rtl="0">
                <a:lnSpc>
                  <a:spcPct val="137972"/>
                </a:lnSpc>
                <a:spcBef>
                  <a:spcPts val="0"/>
                </a:spcBef>
                <a:spcAft>
                  <a:spcPts val="0"/>
                </a:spcAft>
                <a:buNone/>
              </a:pPr>
              <a:r>
                <a:rPr lang="en-US" sz="3600" b="0" i="0" u="none" strike="noStrike" cap="none">
                  <a:solidFill>
                    <a:srgbClr val="595959"/>
                  </a:solidFill>
                  <a:latin typeface="Arial"/>
                  <a:ea typeface="Arial"/>
                  <a:cs typeface="Arial"/>
                  <a:sym typeface="Arial"/>
                </a:rPr>
                <a:t> </a:t>
              </a:r>
              <a:endParaRPr/>
            </a:p>
            <a:p>
              <a:pPr marL="1097280" marR="0" lvl="1" indent="-54864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Ordenación del ejercicio profesional.</a:t>
              </a:r>
              <a:endParaRPr/>
            </a:p>
            <a:p>
              <a:pPr marL="1096823" marR="0" lvl="1" indent="-54841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Representación institucional. </a:t>
              </a:r>
              <a:endParaRPr/>
            </a:p>
            <a:p>
              <a:pPr marL="1096823" marR="0" lvl="1" indent="-54841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Protección de los in</a:t>
              </a:r>
              <a:r>
                <a:rPr lang="en-US" sz="3600">
                  <a:solidFill>
                    <a:srgbClr val="84AAB7"/>
                  </a:solidFill>
                </a:rPr>
                <a:t>tereses de los usuarios de los servicios. </a:t>
              </a:r>
              <a:endParaRPr/>
            </a:p>
            <a:p>
              <a:pPr marL="1096823" marR="0" lvl="1" indent="-548410" algn="l" rtl="0">
                <a:lnSpc>
                  <a:spcPct val="137972"/>
                </a:lnSpc>
                <a:spcBef>
                  <a:spcPts val="0"/>
                </a:spcBef>
                <a:spcAft>
                  <a:spcPts val="0"/>
                </a:spcAft>
                <a:buClr>
                  <a:srgbClr val="84AAB7"/>
                </a:buClr>
                <a:buSzPts val="3600"/>
                <a:buFont typeface="Arial"/>
                <a:buChar char="•"/>
              </a:pPr>
              <a:r>
                <a:rPr lang="en-US" sz="3600">
                  <a:solidFill>
                    <a:srgbClr val="84AAB7"/>
                  </a:solidFill>
                </a:rPr>
                <a:t>Prestigio y perfeccionamiento.</a:t>
              </a:r>
              <a:endParaRPr/>
            </a:p>
            <a:p>
              <a:pPr marL="1097280" marR="0" lvl="1" indent="-54864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Garantía de práctica profesional ética. </a:t>
              </a:r>
              <a:endParaRPr/>
            </a:p>
            <a:p>
              <a:pPr marL="1096823" marR="0" lvl="1" indent="-548410" algn="l" rtl="0">
                <a:lnSpc>
                  <a:spcPct val="137972"/>
                </a:lnSpc>
                <a:spcBef>
                  <a:spcPts val="0"/>
                </a:spcBef>
                <a:spcAft>
                  <a:spcPts val="0"/>
                </a:spcAft>
                <a:buClr>
                  <a:srgbClr val="84AAB7"/>
                </a:buClr>
                <a:buSzPts val="3600"/>
                <a:buChar char="•"/>
              </a:pPr>
              <a:r>
                <a:rPr lang="en-US" sz="3600" i="0" u="none" strike="noStrike" cap="none">
                  <a:solidFill>
                    <a:srgbClr val="84AAB7"/>
                  </a:solidFill>
                </a:rPr>
                <a:t>Defensa de los intereses profesionales del colectivo.</a:t>
              </a:r>
              <a:endParaRPr/>
            </a:p>
          </p:txBody>
        </p:sp>
      </p:grpSp>
      <p:sp>
        <p:nvSpPr>
          <p:cNvPr id="141" name="Google Shape;141;p5"/>
          <p:cNvSpPr/>
          <p:nvPr/>
        </p:nvSpPr>
        <p:spPr>
          <a:xfrm>
            <a:off x="0" y="0"/>
            <a:ext cx="1548593" cy="1548593"/>
          </a:xfrm>
          <a:custGeom>
            <a:avLst/>
            <a:gdLst/>
            <a:ahLst/>
            <a:cxnLst/>
            <a:rect l="l" t="t" r="r" b="b"/>
            <a:pathLst>
              <a:path w="1548593" h="1548593" extrusionOk="0">
                <a:moveTo>
                  <a:pt x="0" y="0"/>
                </a:moveTo>
                <a:lnTo>
                  <a:pt x="1548593" y="0"/>
                </a:lnTo>
                <a:lnTo>
                  <a:pt x="1548593" y="1548593"/>
                </a:lnTo>
                <a:lnTo>
                  <a:pt x="0" y="1548593"/>
                </a:lnTo>
                <a:lnTo>
                  <a:pt x="0" y="0"/>
                </a:lnTo>
                <a:close/>
              </a:path>
            </a:pathLst>
          </a:custGeom>
          <a:blipFill rotWithShape="1">
            <a:blip r:embed="rId3">
              <a:alphaModFix/>
            </a:blip>
            <a:stretch>
              <a:fillRect/>
            </a:stretch>
          </a:blipFill>
          <a:ln>
            <a:noFill/>
          </a:ln>
        </p:spPr>
      </p:sp>
      <p:cxnSp>
        <p:nvCxnSpPr>
          <p:cNvPr id="142" name="Google Shape;142;p5"/>
          <p:cNvCxnSpPr/>
          <p:nvPr/>
        </p:nvCxnSpPr>
        <p:spPr>
          <a:xfrm>
            <a:off x="1906174" y="8306088"/>
            <a:ext cx="14475651" cy="0"/>
          </a:xfrm>
          <a:prstGeom prst="straightConnector1">
            <a:avLst/>
          </a:prstGeom>
          <a:noFill/>
          <a:ln w="180975" cap="flat" cmpd="sng">
            <a:solidFill>
              <a:srgbClr val="84AAB7"/>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6"/>
          <p:cNvGrpSpPr/>
          <p:nvPr/>
        </p:nvGrpSpPr>
        <p:grpSpPr>
          <a:xfrm>
            <a:off x="1701913" y="743950"/>
            <a:ext cx="16586088" cy="1530705"/>
            <a:chOff x="0" y="-104775"/>
            <a:chExt cx="22114783" cy="2040940"/>
          </a:xfrm>
        </p:grpSpPr>
        <p:sp>
          <p:nvSpPr>
            <p:cNvPr id="152" name="Google Shape;152;p6"/>
            <p:cNvSpPr/>
            <p:nvPr/>
          </p:nvSpPr>
          <p:spPr>
            <a:xfrm>
              <a:off x="0" y="0"/>
              <a:ext cx="22114783" cy="1936165"/>
            </a:xfrm>
            <a:custGeom>
              <a:avLst/>
              <a:gdLst/>
              <a:ahLst/>
              <a:cxnLst/>
              <a:rect l="l" t="t" r="r" b="b"/>
              <a:pathLst>
                <a:path w="22114783" h="1936165" extrusionOk="0">
                  <a:moveTo>
                    <a:pt x="0" y="0"/>
                  </a:moveTo>
                  <a:lnTo>
                    <a:pt x="22114783" y="0"/>
                  </a:lnTo>
                  <a:lnTo>
                    <a:pt x="22114783" y="1936165"/>
                  </a:lnTo>
                  <a:lnTo>
                    <a:pt x="0" y="1936165"/>
                  </a:lnTo>
                  <a:close/>
                </a:path>
              </a:pathLst>
            </a:custGeom>
            <a:solidFill>
              <a:srgbClr val="000000">
                <a:alpha val="0"/>
              </a:srgbClr>
            </a:solidFill>
            <a:ln>
              <a:noFill/>
            </a:ln>
          </p:spPr>
        </p:sp>
        <p:sp>
          <p:nvSpPr>
            <p:cNvPr id="153" name="Google Shape;153;p6"/>
            <p:cNvSpPr txBox="1"/>
            <p:nvPr/>
          </p:nvSpPr>
          <p:spPr>
            <a:xfrm>
              <a:off x="0" y="-104775"/>
              <a:ext cx="22114782" cy="2040940"/>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39" b="0" i="0" u="none" strike="noStrike" cap="none">
                  <a:solidFill>
                    <a:srgbClr val="155B74"/>
                  </a:solidFill>
                  <a:latin typeface="Arial"/>
                  <a:ea typeface="Arial"/>
                  <a:cs typeface="Arial"/>
                  <a:sym typeface="Arial"/>
                </a:rPr>
                <a:t>Defender la profesión desde el COBDCV</a:t>
              </a:r>
              <a:endParaRPr/>
            </a:p>
          </p:txBody>
        </p:sp>
      </p:grpSp>
      <p:grpSp>
        <p:nvGrpSpPr>
          <p:cNvPr id="154" name="Google Shape;154;p6"/>
          <p:cNvGrpSpPr/>
          <p:nvPr/>
        </p:nvGrpSpPr>
        <p:grpSpPr>
          <a:xfrm>
            <a:off x="774296" y="2451985"/>
            <a:ext cx="15970517" cy="6566813"/>
            <a:chOff x="0" y="-133350"/>
            <a:chExt cx="21294023" cy="8755750"/>
          </a:xfrm>
        </p:grpSpPr>
        <p:sp>
          <p:nvSpPr>
            <p:cNvPr id="155" name="Google Shape;155;p6"/>
            <p:cNvSpPr/>
            <p:nvPr/>
          </p:nvSpPr>
          <p:spPr>
            <a:xfrm>
              <a:off x="0" y="0"/>
              <a:ext cx="21294023" cy="8622400"/>
            </a:xfrm>
            <a:custGeom>
              <a:avLst/>
              <a:gdLst/>
              <a:ahLst/>
              <a:cxnLst/>
              <a:rect l="l" t="t" r="r" b="b"/>
              <a:pathLst>
                <a:path w="21294023" h="8622400" extrusionOk="0">
                  <a:moveTo>
                    <a:pt x="0" y="0"/>
                  </a:moveTo>
                  <a:lnTo>
                    <a:pt x="21294023" y="0"/>
                  </a:lnTo>
                  <a:lnTo>
                    <a:pt x="21294023" y="8622400"/>
                  </a:lnTo>
                  <a:lnTo>
                    <a:pt x="0" y="8622400"/>
                  </a:lnTo>
                  <a:close/>
                </a:path>
              </a:pathLst>
            </a:custGeom>
            <a:solidFill>
              <a:srgbClr val="000000">
                <a:alpha val="0"/>
              </a:srgbClr>
            </a:solidFill>
            <a:ln>
              <a:noFill/>
            </a:ln>
          </p:spPr>
        </p:sp>
        <p:sp>
          <p:nvSpPr>
            <p:cNvPr id="156" name="Google Shape;156;p6"/>
            <p:cNvSpPr txBox="1"/>
            <p:nvPr/>
          </p:nvSpPr>
          <p:spPr>
            <a:xfrm>
              <a:off x="0" y="-133350"/>
              <a:ext cx="21294022" cy="8755750"/>
            </a:xfrm>
            <a:prstGeom prst="rect">
              <a:avLst/>
            </a:prstGeom>
            <a:noFill/>
            <a:ln>
              <a:noFill/>
            </a:ln>
          </p:spPr>
          <p:txBody>
            <a:bodyPr spcFirstLastPara="1" wrap="square" lIns="0" tIns="0" rIns="0" bIns="0" anchor="t" anchorCtr="0">
              <a:noAutofit/>
            </a:bodyPr>
            <a:lstStyle/>
            <a:p>
              <a:pPr marL="0" marR="0" lvl="0" indent="0" algn="l" rtl="0">
                <a:lnSpc>
                  <a:spcPct val="137972"/>
                </a:lnSpc>
                <a:spcBef>
                  <a:spcPts val="0"/>
                </a:spcBef>
                <a:spcAft>
                  <a:spcPts val="0"/>
                </a:spcAft>
                <a:buNone/>
              </a:pPr>
              <a:r>
                <a:rPr lang="en-US" sz="3600" b="0" i="0" u="none" strike="noStrike" cap="none">
                  <a:solidFill>
                    <a:srgbClr val="595959"/>
                  </a:solidFill>
                  <a:latin typeface="Arial"/>
                  <a:ea typeface="Arial"/>
                  <a:cs typeface="Arial"/>
                  <a:sym typeface="Arial"/>
                </a:rPr>
                <a:t> </a:t>
              </a:r>
              <a:endParaRPr/>
            </a:p>
            <a:p>
              <a:pPr marL="1097280" marR="0" lvl="1" indent="-548640" algn="l" rtl="0">
                <a:lnSpc>
                  <a:spcPct val="137972"/>
                </a:lnSpc>
                <a:spcBef>
                  <a:spcPts val="0"/>
                </a:spcBef>
                <a:spcAft>
                  <a:spcPts val="0"/>
                </a:spcAft>
                <a:buClr>
                  <a:srgbClr val="84AAB7"/>
                </a:buClr>
                <a:buSzPts val="3600"/>
                <a:buChar char="•"/>
              </a:pPr>
              <a:r>
                <a:rPr lang="en-US" sz="3600" i="0" u="none" strike="noStrike" cap="none">
                  <a:solidFill>
                    <a:srgbClr val="84AAB7"/>
                  </a:solidFill>
                </a:rPr>
                <a:t>Acceso regulado a la colegiación.</a:t>
              </a:r>
              <a:endParaRPr/>
            </a:p>
            <a:p>
              <a:pPr marL="1096823" marR="0" lvl="1" indent="-548410" algn="l" rtl="0">
                <a:lnSpc>
                  <a:spcPct val="137972"/>
                </a:lnSpc>
                <a:spcBef>
                  <a:spcPts val="0"/>
                </a:spcBef>
                <a:spcAft>
                  <a:spcPts val="0"/>
                </a:spcAft>
                <a:buClr>
                  <a:srgbClr val="84AAB7"/>
                </a:buClr>
                <a:buSzPts val="3600"/>
                <a:buChar char="•"/>
              </a:pPr>
              <a:r>
                <a:rPr lang="en-US" sz="3600" i="0" u="none" strike="noStrike" cap="none">
                  <a:solidFill>
                    <a:srgbClr val="84AAB7"/>
                  </a:solidFill>
                </a:rPr>
                <a:t>Representación de la profesión ante la administración y la sociedad.</a:t>
              </a:r>
              <a:endParaRPr/>
            </a:p>
            <a:p>
              <a:pPr marL="1096823" marR="0" lvl="1" indent="-548410" algn="l" rtl="0">
                <a:lnSpc>
                  <a:spcPct val="137972"/>
                </a:lnSpc>
                <a:spcBef>
                  <a:spcPts val="0"/>
                </a:spcBef>
                <a:spcAft>
                  <a:spcPts val="0"/>
                </a:spcAft>
                <a:buClr>
                  <a:srgbClr val="84AAB7"/>
                </a:buClr>
                <a:buSzPts val="3600"/>
                <a:buChar char="•"/>
              </a:pPr>
              <a:r>
                <a:rPr lang="en-US" sz="3600">
                  <a:solidFill>
                    <a:srgbClr val="84AAB7"/>
                  </a:solidFill>
                </a:rPr>
                <a:t>Defensa de los servicios de información</a:t>
              </a:r>
              <a:r>
                <a:rPr lang="en-US" sz="3600" i="0" u="none" strike="noStrike" cap="none">
                  <a:solidFill>
                    <a:srgbClr val="84AAB7"/>
                  </a:solidFill>
                </a:rPr>
                <a:t>. </a:t>
              </a:r>
              <a:endParaRPr/>
            </a:p>
            <a:p>
              <a:pPr marL="1096823" marR="0" lvl="1" indent="-548410" algn="l" rtl="0">
                <a:lnSpc>
                  <a:spcPct val="137972"/>
                </a:lnSpc>
                <a:spcBef>
                  <a:spcPts val="0"/>
                </a:spcBef>
                <a:spcAft>
                  <a:spcPts val="0"/>
                </a:spcAft>
                <a:buClr>
                  <a:srgbClr val="84AAB7"/>
                </a:buClr>
                <a:buSzPts val="3600"/>
                <a:buChar char="•"/>
              </a:pPr>
              <a:r>
                <a:rPr lang="en-US" sz="3600">
                  <a:solidFill>
                    <a:srgbClr val="84AAB7"/>
                  </a:solidFill>
                </a:rPr>
                <a:t>Plan de formación. Encuentros profesionales. </a:t>
              </a:r>
              <a:endParaRPr/>
            </a:p>
            <a:p>
              <a:pPr marL="1097280" marR="0" lvl="1" indent="-548640" algn="l" rtl="0">
                <a:lnSpc>
                  <a:spcPct val="137972"/>
                </a:lnSpc>
                <a:spcBef>
                  <a:spcPts val="0"/>
                </a:spcBef>
                <a:spcAft>
                  <a:spcPts val="0"/>
                </a:spcAft>
                <a:buClr>
                  <a:srgbClr val="84AAB7"/>
                </a:buClr>
                <a:buSzPts val="3600"/>
                <a:buChar char="•"/>
              </a:pPr>
              <a:r>
                <a:rPr lang="en-US" sz="3600" i="0" u="none" strike="noStrike" cap="none">
                  <a:solidFill>
                    <a:srgbClr val="84AAB7"/>
                  </a:solidFill>
                </a:rPr>
                <a:t>Código deontológico.</a:t>
              </a:r>
              <a:endParaRPr/>
            </a:p>
            <a:p>
              <a:pPr marL="1096823" marR="0" lvl="1" indent="-548410" algn="l" rtl="0">
                <a:lnSpc>
                  <a:spcPct val="137972"/>
                </a:lnSpc>
                <a:spcBef>
                  <a:spcPts val="0"/>
                </a:spcBef>
                <a:spcAft>
                  <a:spcPts val="0"/>
                </a:spcAft>
                <a:buClr>
                  <a:srgbClr val="84AAB7"/>
                </a:buClr>
                <a:buSzPts val="3600"/>
                <a:buChar char="•"/>
              </a:pPr>
              <a:r>
                <a:rPr lang="en-US" sz="3600" i="0" u="none" strike="noStrike" cap="none">
                  <a:solidFill>
                    <a:srgbClr val="84AAB7"/>
                  </a:solidFill>
                </a:rPr>
                <a:t>Defensa de los intereses profesionales</a:t>
              </a:r>
              <a:r>
                <a:rPr lang="en-US" sz="3600">
                  <a:solidFill>
                    <a:srgbClr val="84AAB7"/>
                  </a:solidFill>
                </a:rPr>
                <a:t> </a:t>
              </a:r>
              <a:endParaRPr/>
            </a:p>
            <a:p>
              <a:pPr marL="0" marR="0" lvl="0" indent="0" algn="l" rtl="0">
                <a:lnSpc>
                  <a:spcPct val="137972"/>
                </a:lnSpc>
                <a:spcBef>
                  <a:spcPts val="0"/>
                </a:spcBef>
                <a:spcAft>
                  <a:spcPts val="0"/>
                </a:spcAft>
                <a:buNone/>
              </a:pPr>
              <a:endParaRPr sz="3600" b="1" i="0" u="none" strike="noStrike" cap="none">
                <a:solidFill>
                  <a:srgbClr val="84AAB7"/>
                </a:solidFill>
                <a:latin typeface="Arial"/>
                <a:ea typeface="Arial"/>
                <a:cs typeface="Arial"/>
                <a:sym typeface="Arial"/>
              </a:endParaRPr>
            </a:p>
          </p:txBody>
        </p:sp>
      </p:grpSp>
      <p:sp>
        <p:nvSpPr>
          <p:cNvPr id="157" name="Google Shape;157;p6"/>
          <p:cNvSpPr/>
          <p:nvPr/>
        </p:nvSpPr>
        <p:spPr>
          <a:xfrm>
            <a:off x="0" y="0"/>
            <a:ext cx="1548593" cy="1548593"/>
          </a:xfrm>
          <a:custGeom>
            <a:avLst/>
            <a:gdLst/>
            <a:ahLst/>
            <a:cxnLst/>
            <a:rect l="l" t="t" r="r" b="b"/>
            <a:pathLst>
              <a:path w="1548593" h="1548593" extrusionOk="0">
                <a:moveTo>
                  <a:pt x="0" y="0"/>
                </a:moveTo>
                <a:lnTo>
                  <a:pt x="1548593" y="0"/>
                </a:lnTo>
                <a:lnTo>
                  <a:pt x="1548593" y="1548593"/>
                </a:lnTo>
                <a:lnTo>
                  <a:pt x="0" y="1548593"/>
                </a:lnTo>
                <a:lnTo>
                  <a:pt x="0" y="0"/>
                </a:lnTo>
                <a:close/>
              </a:path>
            </a:pathLst>
          </a:custGeom>
          <a:blipFill rotWithShape="1">
            <a:blip r:embed="rId3">
              <a:alphaModFix/>
            </a:blip>
            <a:stretch>
              <a:fillRect/>
            </a:stretch>
          </a:blipFill>
          <a:ln>
            <a:noFill/>
          </a:ln>
        </p:spPr>
      </p:sp>
      <p:cxnSp>
        <p:nvCxnSpPr>
          <p:cNvPr id="158" name="Google Shape;158;p6"/>
          <p:cNvCxnSpPr/>
          <p:nvPr/>
        </p:nvCxnSpPr>
        <p:spPr>
          <a:xfrm>
            <a:off x="1092374" y="8243488"/>
            <a:ext cx="14475600" cy="0"/>
          </a:xfrm>
          <a:prstGeom prst="straightConnector1">
            <a:avLst/>
          </a:prstGeom>
          <a:noFill/>
          <a:ln w="180975" cap="flat" cmpd="sng">
            <a:solidFill>
              <a:srgbClr val="84AAB7"/>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11" b="-310"/>
            </a:stretch>
          </a:blipFill>
          <a:ln>
            <a:noFill/>
          </a:ln>
        </p:spPr>
      </p:sp>
      <p:grpSp>
        <p:nvGrpSpPr>
          <p:cNvPr id="164" name="Google Shape;164;p7"/>
          <p:cNvGrpSpPr/>
          <p:nvPr/>
        </p:nvGrpSpPr>
        <p:grpSpPr>
          <a:xfrm>
            <a:off x="2484454" y="1315223"/>
            <a:ext cx="13688168" cy="1786214"/>
            <a:chOff x="0" y="-104775"/>
            <a:chExt cx="18250891" cy="2381618"/>
          </a:xfrm>
        </p:grpSpPr>
        <p:sp>
          <p:nvSpPr>
            <p:cNvPr id="165" name="Google Shape;165;p7"/>
            <p:cNvSpPr/>
            <p:nvPr/>
          </p:nvSpPr>
          <p:spPr>
            <a:xfrm>
              <a:off x="0" y="0"/>
              <a:ext cx="18250891" cy="2276843"/>
            </a:xfrm>
            <a:custGeom>
              <a:avLst/>
              <a:gdLst/>
              <a:ahLst/>
              <a:cxnLst/>
              <a:rect l="l" t="t" r="r" b="b"/>
              <a:pathLst>
                <a:path w="18250891" h="2276843" extrusionOk="0">
                  <a:moveTo>
                    <a:pt x="0" y="0"/>
                  </a:moveTo>
                  <a:lnTo>
                    <a:pt x="18250891" y="0"/>
                  </a:lnTo>
                  <a:lnTo>
                    <a:pt x="18250891" y="2276843"/>
                  </a:lnTo>
                  <a:lnTo>
                    <a:pt x="0" y="2276843"/>
                  </a:lnTo>
                  <a:close/>
                </a:path>
              </a:pathLst>
            </a:custGeom>
            <a:solidFill>
              <a:srgbClr val="000000">
                <a:alpha val="0"/>
              </a:srgbClr>
            </a:solidFill>
            <a:ln>
              <a:noFill/>
            </a:ln>
          </p:spPr>
        </p:sp>
        <p:sp>
          <p:nvSpPr>
            <p:cNvPr id="166" name="Google Shape;166;p7"/>
            <p:cNvSpPr txBox="1"/>
            <p:nvPr/>
          </p:nvSpPr>
          <p:spPr>
            <a:xfrm>
              <a:off x="0" y="-104775"/>
              <a:ext cx="18250890" cy="2381618"/>
            </a:xfrm>
            <a:prstGeom prst="rect">
              <a:avLst/>
            </a:prstGeom>
            <a:noFill/>
            <a:ln>
              <a:noFill/>
            </a:ln>
          </p:spPr>
          <p:txBody>
            <a:bodyPr spcFirstLastPara="1" wrap="square" lIns="0" tIns="0" rIns="0" bIns="0" anchor="t" anchorCtr="0">
              <a:noAutofit/>
            </a:bodyPr>
            <a:lstStyle/>
            <a:p>
              <a:pPr marL="0" marR="0" lvl="0" indent="0" algn="l" rtl="0">
                <a:lnSpc>
                  <a:spcPct val="120003"/>
                </a:lnSpc>
                <a:spcBef>
                  <a:spcPts val="0"/>
                </a:spcBef>
                <a:spcAft>
                  <a:spcPts val="0"/>
                </a:spcAft>
                <a:buNone/>
              </a:pPr>
              <a:r>
                <a:rPr lang="en-US" sz="5049" b="1" i="0" u="none" strike="noStrike" cap="none">
                  <a:solidFill>
                    <a:srgbClr val="155B74"/>
                  </a:solidFill>
                  <a:latin typeface="Arial"/>
                  <a:ea typeface="Arial"/>
                  <a:cs typeface="Arial"/>
                  <a:sym typeface="Arial"/>
                </a:rPr>
                <a:t>Defensa de los intereses profesionales </a:t>
              </a:r>
              <a:endParaRPr/>
            </a:p>
            <a:p>
              <a:pPr marL="0" marR="0" lvl="0" indent="0" algn="l" rtl="0">
                <a:lnSpc>
                  <a:spcPct val="120003"/>
                </a:lnSpc>
                <a:spcBef>
                  <a:spcPts val="0"/>
                </a:spcBef>
                <a:spcAft>
                  <a:spcPts val="0"/>
                </a:spcAft>
                <a:buNone/>
              </a:pPr>
              <a:r>
                <a:rPr lang="en-US" sz="5049" b="1" i="0" u="none" strike="noStrike" cap="none">
                  <a:solidFill>
                    <a:srgbClr val="155B74"/>
                  </a:solidFill>
                  <a:latin typeface="Arial"/>
                  <a:ea typeface="Arial"/>
                  <a:cs typeface="Arial"/>
                  <a:sym typeface="Arial"/>
                </a:rPr>
                <a:t>desde el COBDCV.</a:t>
              </a:r>
              <a:endParaRPr/>
            </a:p>
          </p:txBody>
        </p:sp>
      </p:grpSp>
      <p:grpSp>
        <p:nvGrpSpPr>
          <p:cNvPr id="167" name="Google Shape;167;p7"/>
          <p:cNvGrpSpPr/>
          <p:nvPr/>
        </p:nvGrpSpPr>
        <p:grpSpPr>
          <a:xfrm>
            <a:off x="2484454" y="3101426"/>
            <a:ext cx="13991414" cy="7185574"/>
            <a:chOff x="0" y="-780956"/>
            <a:chExt cx="18655219" cy="9580765"/>
          </a:xfrm>
        </p:grpSpPr>
        <p:sp>
          <p:nvSpPr>
            <p:cNvPr id="168" name="Google Shape;168;p7"/>
            <p:cNvSpPr/>
            <p:nvPr/>
          </p:nvSpPr>
          <p:spPr>
            <a:xfrm>
              <a:off x="0" y="0"/>
              <a:ext cx="18655219" cy="8799809"/>
            </a:xfrm>
            <a:custGeom>
              <a:avLst/>
              <a:gdLst/>
              <a:ahLst/>
              <a:cxnLst/>
              <a:rect l="l" t="t" r="r" b="b"/>
              <a:pathLst>
                <a:path w="18655219" h="8799809" extrusionOk="0">
                  <a:moveTo>
                    <a:pt x="0" y="0"/>
                  </a:moveTo>
                  <a:lnTo>
                    <a:pt x="18655219" y="0"/>
                  </a:lnTo>
                  <a:lnTo>
                    <a:pt x="18655219" y="8799809"/>
                  </a:lnTo>
                  <a:lnTo>
                    <a:pt x="0" y="8799809"/>
                  </a:lnTo>
                  <a:close/>
                </a:path>
              </a:pathLst>
            </a:custGeom>
            <a:solidFill>
              <a:srgbClr val="000000">
                <a:alpha val="0"/>
              </a:srgbClr>
            </a:solidFill>
            <a:ln>
              <a:noFill/>
            </a:ln>
          </p:spPr>
        </p:sp>
        <p:sp>
          <p:nvSpPr>
            <p:cNvPr id="169" name="Google Shape;169;p7"/>
            <p:cNvSpPr txBox="1"/>
            <p:nvPr/>
          </p:nvSpPr>
          <p:spPr>
            <a:xfrm>
              <a:off x="11" y="-780956"/>
              <a:ext cx="18655200" cy="7146300"/>
            </a:xfrm>
            <a:prstGeom prst="rect">
              <a:avLst/>
            </a:prstGeom>
            <a:noFill/>
            <a:ln>
              <a:noFill/>
            </a:ln>
          </p:spPr>
          <p:txBody>
            <a:bodyPr spcFirstLastPara="1" wrap="square" lIns="0" tIns="0" rIns="0" bIns="0" anchor="t" anchorCtr="0">
              <a:noAutofit/>
            </a:bodyPr>
            <a:lstStyle/>
            <a:p>
              <a:pPr marL="0" marR="0" lvl="0" indent="0" algn="l" rtl="0">
                <a:lnSpc>
                  <a:spcPct val="137972"/>
                </a:lnSpc>
                <a:spcBef>
                  <a:spcPts val="0"/>
                </a:spcBef>
                <a:spcAft>
                  <a:spcPts val="0"/>
                </a:spcAft>
                <a:buNone/>
              </a:pPr>
              <a:r>
                <a:rPr lang="en-US" sz="3600" b="0" i="0" u="none" strike="noStrike" cap="none">
                  <a:solidFill>
                    <a:srgbClr val="ACA43F"/>
                  </a:solidFill>
                  <a:latin typeface="Arial"/>
                  <a:ea typeface="Arial"/>
                  <a:cs typeface="Arial"/>
                  <a:sym typeface="Arial"/>
                </a:rPr>
                <a:t> Acciones:</a:t>
              </a:r>
              <a:endParaRPr/>
            </a:p>
            <a:p>
              <a:pPr marL="0" marR="0" lvl="0" indent="0" algn="l" rtl="0">
                <a:lnSpc>
                  <a:spcPct val="137972"/>
                </a:lnSpc>
                <a:spcBef>
                  <a:spcPts val="0"/>
                </a:spcBef>
                <a:spcAft>
                  <a:spcPts val="0"/>
                </a:spcAft>
                <a:buNone/>
              </a:pPr>
              <a:endParaRPr sz="3600" b="0" i="0" u="none" strike="noStrike" cap="none">
                <a:solidFill>
                  <a:srgbClr val="ACA43F"/>
                </a:solidFill>
                <a:latin typeface="Arial"/>
                <a:ea typeface="Arial"/>
                <a:cs typeface="Arial"/>
                <a:sym typeface="Arial"/>
              </a:endParaRPr>
            </a:p>
            <a:p>
              <a:pPr marL="1096823" marR="0" lvl="1" indent="-54841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Requisitos, tareas y temarios </a:t>
              </a:r>
              <a:endParaRPr/>
            </a:p>
            <a:p>
              <a:pPr marL="1096823" marR="0" lvl="1" indent="-54841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Informe para partidos políticos en las elecciones </a:t>
              </a:r>
              <a:endParaRPr/>
            </a:p>
            <a:p>
              <a:pPr marL="1096823" marR="0" lvl="1" indent="-548410" algn="l" rtl="0">
                <a:lnSpc>
                  <a:spcPct val="137972"/>
                </a:lnSpc>
                <a:spcBef>
                  <a:spcPts val="0"/>
                </a:spcBef>
                <a:spcAft>
                  <a:spcPts val="0"/>
                </a:spcAft>
                <a:buClr>
                  <a:srgbClr val="84AAB7"/>
                </a:buClr>
                <a:buSzPts val="3600"/>
                <a:buFont typeface="Arial"/>
                <a:buChar char="•"/>
              </a:pPr>
              <a:r>
                <a:rPr lang="en-US" sz="3600" b="0" i="0" u="none" strike="noStrike" cap="none">
                  <a:solidFill>
                    <a:srgbClr val="84AAB7"/>
                  </a:solidFill>
                  <a:latin typeface="Arial"/>
                  <a:ea typeface="Arial"/>
                  <a:cs typeface="Arial"/>
                  <a:sym typeface="Arial"/>
                </a:rPr>
                <a:t>Defensa contra la censura.</a:t>
              </a:r>
              <a:endParaRPr/>
            </a:p>
            <a:p>
              <a:pPr marL="0" marR="0" lvl="0" indent="0" algn="l" rtl="0">
                <a:lnSpc>
                  <a:spcPct val="137972"/>
                </a:lnSpc>
                <a:spcBef>
                  <a:spcPts val="0"/>
                </a:spcBef>
                <a:spcAft>
                  <a:spcPts val="0"/>
                </a:spcAft>
                <a:buNone/>
              </a:pPr>
              <a:endParaRPr sz="3600" b="0" i="0" u="none" strike="noStrike" cap="none">
                <a:solidFill>
                  <a:srgbClr val="84AAB7"/>
                </a:solidFill>
                <a:latin typeface="Arial"/>
                <a:ea typeface="Arial"/>
                <a:cs typeface="Arial"/>
                <a:sym typeface="Arial"/>
              </a:endParaRPr>
            </a:p>
            <a:p>
              <a:pPr marL="0" marR="0" lvl="0" indent="0" algn="l" rtl="0">
                <a:lnSpc>
                  <a:spcPct val="137972"/>
                </a:lnSpc>
                <a:spcBef>
                  <a:spcPts val="0"/>
                </a:spcBef>
                <a:spcAft>
                  <a:spcPts val="0"/>
                </a:spcAft>
                <a:buNone/>
              </a:pPr>
              <a:endParaRPr sz="3600" b="0" i="0" u="none" strike="noStrike" cap="none">
                <a:solidFill>
                  <a:srgbClr val="84AAB7"/>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8"/>
          <p:cNvGrpSpPr/>
          <p:nvPr/>
        </p:nvGrpSpPr>
        <p:grpSpPr>
          <a:xfrm>
            <a:off x="623400" y="2125104"/>
            <a:ext cx="17041201" cy="6932813"/>
            <a:chOff x="0" y="-133350"/>
            <a:chExt cx="22721601" cy="9243750"/>
          </a:xfrm>
        </p:grpSpPr>
        <p:sp>
          <p:nvSpPr>
            <p:cNvPr id="179" name="Google Shape;179;p8"/>
            <p:cNvSpPr/>
            <p:nvPr/>
          </p:nvSpPr>
          <p:spPr>
            <a:xfrm>
              <a:off x="0" y="0"/>
              <a:ext cx="22721601" cy="9110400"/>
            </a:xfrm>
            <a:custGeom>
              <a:avLst/>
              <a:gdLst/>
              <a:ahLst/>
              <a:cxnLst/>
              <a:rect l="l" t="t" r="r" b="b"/>
              <a:pathLst>
                <a:path w="22721601" h="9110400" extrusionOk="0">
                  <a:moveTo>
                    <a:pt x="0" y="0"/>
                  </a:moveTo>
                  <a:lnTo>
                    <a:pt x="22721601" y="0"/>
                  </a:lnTo>
                  <a:lnTo>
                    <a:pt x="22721601" y="9110400"/>
                  </a:lnTo>
                  <a:lnTo>
                    <a:pt x="0" y="9110400"/>
                  </a:lnTo>
                  <a:close/>
                </a:path>
              </a:pathLst>
            </a:custGeom>
            <a:solidFill>
              <a:srgbClr val="000000">
                <a:alpha val="0"/>
              </a:srgbClr>
            </a:solidFill>
            <a:ln>
              <a:noFill/>
            </a:ln>
          </p:spPr>
        </p:sp>
        <p:sp>
          <p:nvSpPr>
            <p:cNvPr id="180" name="Google Shape;180;p8"/>
            <p:cNvSpPr txBox="1"/>
            <p:nvPr/>
          </p:nvSpPr>
          <p:spPr>
            <a:xfrm>
              <a:off x="0" y="-133350"/>
              <a:ext cx="22721600" cy="9243750"/>
            </a:xfrm>
            <a:prstGeom prst="rect">
              <a:avLst/>
            </a:prstGeom>
            <a:noFill/>
            <a:ln>
              <a:noFill/>
            </a:ln>
          </p:spPr>
          <p:txBody>
            <a:bodyPr spcFirstLastPara="1" wrap="square" lIns="0" tIns="0" rIns="0" bIns="0" anchor="t" anchorCtr="0">
              <a:noAutofit/>
            </a:bodyPr>
            <a:lstStyle/>
            <a:p>
              <a:pPr marL="1097280" marR="0" lvl="1" indent="-548640" algn="l" rtl="0">
                <a:lnSpc>
                  <a:spcPct val="275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1" name="Google Shape;181;p8"/>
          <p:cNvSpPr/>
          <p:nvPr/>
        </p:nvSpPr>
        <p:spPr>
          <a:xfrm>
            <a:off x="3382836" y="1022862"/>
            <a:ext cx="10795251" cy="7897737"/>
          </a:xfrm>
          <a:custGeom>
            <a:avLst/>
            <a:gdLst/>
            <a:ahLst/>
            <a:cxnLst/>
            <a:rect l="l" t="t" r="r" b="b"/>
            <a:pathLst>
              <a:path w="10795251" h="7897737" extrusionOk="0">
                <a:moveTo>
                  <a:pt x="0" y="0"/>
                </a:moveTo>
                <a:lnTo>
                  <a:pt x="10795251" y="0"/>
                </a:lnTo>
                <a:lnTo>
                  <a:pt x="10795251" y="7897737"/>
                </a:lnTo>
                <a:lnTo>
                  <a:pt x="0" y="7897737"/>
                </a:lnTo>
                <a:lnTo>
                  <a:pt x="0" y="0"/>
                </a:lnTo>
                <a:close/>
              </a:path>
            </a:pathLst>
          </a:custGeom>
          <a:blipFill rotWithShape="1">
            <a:blip r:embed="rId3">
              <a:alphaModFix/>
            </a:blip>
            <a:stretch>
              <a:fillRect/>
            </a:stretch>
          </a:blipFill>
          <a:ln>
            <a:noFill/>
          </a:ln>
        </p:spPr>
      </p:sp>
      <p:sp>
        <p:nvSpPr>
          <p:cNvPr id="182" name="Google Shape;182;p8"/>
          <p:cNvSpPr txBox="1"/>
          <p:nvPr/>
        </p:nvSpPr>
        <p:spPr>
          <a:xfrm>
            <a:off x="1028700" y="3468370"/>
            <a:ext cx="9525" cy="807085"/>
          </a:xfrm>
          <a:prstGeom prst="rect">
            <a:avLst/>
          </a:prstGeom>
          <a:noFill/>
          <a:ln>
            <a:noFill/>
          </a:ln>
        </p:spPr>
        <p:txBody>
          <a:bodyPr spcFirstLastPara="1" wrap="square" lIns="0" tIns="0" rIns="0" bIns="0" anchor="t" anchorCtr="0">
            <a:spAutoFit/>
          </a:bodyPr>
          <a:lstStyle/>
          <a:p>
            <a:pPr marL="0" marR="0" lvl="0" indent="0" algn="l" rtl="0">
              <a:lnSpc>
                <a:spcPct val="35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9"/>
          <p:cNvGrpSpPr/>
          <p:nvPr/>
        </p:nvGrpSpPr>
        <p:grpSpPr>
          <a:xfrm>
            <a:off x="780970" y="1978300"/>
            <a:ext cx="17041201" cy="6889950"/>
            <a:chOff x="0" y="-76200"/>
            <a:chExt cx="22721601" cy="9186600"/>
          </a:xfrm>
        </p:grpSpPr>
        <p:sp>
          <p:nvSpPr>
            <p:cNvPr id="192" name="Google Shape;192;p9"/>
            <p:cNvSpPr/>
            <p:nvPr/>
          </p:nvSpPr>
          <p:spPr>
            <a:xfrm>
              <a:off x="0" y="0"/>
              <a:ext cx="22721601" cy="9110400"/>
            </a:xfrm>
            <a:custGeom>
              <a:avLst/>
              <a:gdLst/>
              <a:ahLst/>
              <a:cxnLst/>
              <a:rect l="l" t="t" r="r" b="b"/>
              <a:pathLst>
                <a:path w="22721601" h="9110400" extrusionOk="0">
                  <a:moveTo>
                    <a:pt x="0" y="0"/>
                  </a:moveTo>
                  <a:lnTo>
                    <a:pt x="22721601" y="0"/>
                  </a:lnTo>
                  <a:lnTo>
                    <a:pt x="22721601" y="9110400"/>
                  </a:lnTo>
                  <a:lnTo>
                    <a:pt x="0" y="9110400"/>
                  </a:lnTo>
                  <a:close/>
                </a:path>
              </a:pathLst>
            </a:custGeom>
            <a:solidFill>
              <a:srgbClr val="000000">
                <a:alpha val="0"/>
              </a:srgbClr>
            </a:solidFill>
            <a:ln>
              <a:noFill/>
            </a:ln>
          </p:spPr>
        </p:sp>
        <p:sp>
          <p:nvSpPr>
            <p:cNvPr id="193" name="Google Shape;193;p9"/>
            <p:cNvSpPr txBox="1"/>
            <p:nvPr/>
          </p:nvSpPr>
          <p:spPr>
            <a:xfrm>
              <a:off x="0" y="-76200"/>
              <a:ext cx="22721600" cy="9186600"/>
            </a:xfrm>
            <a:prstGeom prst="rect">
              <a:avLst/>
            </a:prstGeom>
            <a:noFill/>
            <a:ln>
              <a:noFill/>
            </a:ln>
          </p:spPr>
          <p:txBody>
            <a:bodyPr spcFirstLastPara="1" wrap="square" lIns="0" tIns="0" rIns="0" bIns="0" anchor="t" anchorCtr="0">
              <a:noAutofit/>
            </a:bodyPr>
            <a:lstStyle/>
            <a:p>
              <a:pPr marL="0" marR="0" lvl="0" indent="0" algn="ctr" rtl="0">
                <a:lnSpc>
                  <a:spcPct val="24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24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275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94" name="Google Shape;194;p9" title="Informe COBDCV para los partidos políticos en la Campaña para Autonómicas y Municipales 2023_cas (1)_002.jpg"/>
          <p:cNvPicPr preferRelativeResize="0"/>
          <p:nvPr/>
        </p:nvPicPr>
        <p:blipFill>
          <a:blip r:embed="rId3">
            <a:alphaModFix/>
          </a:blip>
          <a:stretch>
            <a:fillRect/>
          </a:stretch>
        </p:blipFill>
        <p:spPr>
          <a:xfrm>
            <a:off x="2563675" y="1996400"/>
            <a:ext cx="5676900" cy="8020050"/>
          </a:xfrm>
          <a:prstGeom prst="rect">
            <a:avLst/>
          </a:prstGeom>
          <a:noFill/>
          <a:ln>
            <a:noFill/>
          </a:ln>
        </p:spPr>
      </p:pic>
      <p:pic>
        <p:nvPicPr>
          <p:cNvPr id="195" name="Google Shape;195;p9" title="Informe COBDCV para los partidos políticos en la Campaña para Autonómicas y Municipales 2023_cas (1)_001.jpg"/>
          <p:cNvPicPr preferRelativeResize="0"/>
          <p:nvPr/>
        </p:nvPicPr>
        <p:blipFill>
          <a:blip r:embed="rId4">
            <a:alphaModFix/>
          </a:blip>
          <a:stretch>
            <a:fillRect/>
          </a:stretch>
        </p:blipFill>
        <p:spPr>
          <a:xfrm>
            <a:off x="10451250" y="1996400"/>
            <a:ext cx="5676900" cy="8020050"/>
          </a:xfrm>
          <a:prstGeom prst="rect">
            <a:avLst/>
          </a:prstGeom>
          <a:noFill/>
          <a:ln>
            <a:noFill/>
          </a:ln>
        </p:spPr>
      </p:pic>
      <p:grpSp>
        <p:nvGrpSpPr>
          <p:cNvPr id="196" name="Google Shape;196;p9"/>
          <p:cNvGrpSpPr/>
          <p:nvPr/>
        </p:nvGrpSpPr>
        <p:grpSpPr>
          <a:xfrm>
            <a:off x="1701913" y="743950"/>
            <a:ext cx="16586100" cy="1530705"/>
            <a:chOff x="0" y="-104775"/>
            <a:chExt cx="22114800" cy="2040940"/>
          </a:xfrm>
        </p:grpSpPr>
        <p:sp>
          <p:nvSpPr>
            <p:cNvPr id="197" name="Google Shape;197;p9"/>
            <p:cNvSpPr/>
            <p:nvPr/>
          </p:nvSpPr>
          <p:spPr>
            <a:xfrm>
              <a:off x="0" y="0"/>
              <a:ext cx="22114783" cy="1936165"/>
            </a:xfrm>
            <a:custGeom>
              <a:avLst/>
              <a:gdLst/>
              <a:ahLst/>
              <a:cxnLst/>
              <a:rect l="l" t="t" r="r" b="b"/>
              <a:pathLst>
                <a:path w="22114783" h="1936165" extrusionOk="0">
                  <a:moveTo>
                    <a:pt x="0" y="0"/>
                  </a:moveTo>
                  <a:lnTo>
                    <a:pt x="22114783" y="0"/>
                  </a:lnTo>
                  <a:lnTo>
                    <a:pt x="22114783" y="1936165"/>
                  </a:lnTo>
                  <a:lnTo>
                    <a:pt x="0" y="1936165"/>
                  </a:lnTo>
                  <a:close/>
                </a:path>
              </a:pathLst>
            </a:custGeom>
            <a:solidFill>
              <a:srgbClr val="000000">
                <a:alpha val="0"/>
              </a:srgbClr>
            </a:solidFill>
            <a:ln>
              <a:noFill/>
            </a:ln>
          </p:spPr>
        </p:sp>
        <p:sp>
          <p:nvSpPr>
            <p:cNvPr id="198" name="Google Shape;198;p9"/>
            <p:cNvSpPr txBox="1"/>
            <p:nvPr/>
          </p:nvSpPr>
          <p:spPr>
            <a:xfrm>
              <a:off x="0" y="-104775"/>
              <a:ext cx="22114800" cy="2040900"/>
            </a:xfrm>
            <a:prstGeom prst="rect">
              <a:avLst/>
            </a:prstGeom>
            <a:noFill/>
            <a:ln>
              <a:noFill/>
            </a:ln>
          </p:spPr>
          <p:txBody>
            <a:bodyPr spcFirstLastPara="1" wrap="square" lIns="0" tIns="0" rIns="0" bIns="0" anchor="t" anchorCtr="0">
              <a:noAutofit/>
            </a:bodyPr>
            <a:lstStyle/>
            <a:p>
              <a:pPr marL="0" marR="0" lvl="0" indent="0" algn="l" rtl="0">
                <a:lnSpc>
                  <a:spcPct val="120004"/>
                </a:lnSpc>
                <a:spcBef>
                  <a:spcPts val="0"/>
                </a:spcBef>
                <a:spcAft>
                  <a:spcPts val="0"/>
                </a:spcAft>
                <a:buNone/>
              </a:pPr>
              <a:r>
                <a:rPr lang="en-US" sz="5039">
                  <a:solidFill>
                    <a:srgbClr val="155B74"/>
                  </a:solidFill>
                </a:rPr>
                <a:t>Informe para partidos políticos en las elecciones</a:t>
              </a:r>
              <a:endParaRPr/>
            </a:p>
          </p:txBody>
        </p:sp>
      </p:grpSp>
      <p:sp>
        <p:nvSpPr>
          <p:cNvPr id="199" name="Google Shape;199;p9"/>
          <p:cNvSpPr/>
          <p:nvPr/>
        </p:nvSpPr>
        <p:spPr>
          <a:xfrm>
            <a:off x="0" y="0"/>
            <a:ext cx="1548593" cy="1548593"/>
          </a:xfrm>
          <a:custGeom>
            <a:avLst/>
            <a:gdLst/>
            <a:ahLst/>
            <a:cxnLst/>
            <a:rect l="l" t="t" r="r" b="b"/>
            <a:pathLst>
              <a:path w="1548593" h="1548593" extrusionOk="0">
                <a:moveTo>
                  <a:pt x="0" y="0"/>
                </a:moveTo>
                <a:lnTo>
                  <a:pt x="1548593" y="0"/>
                </a:lnTo>
                <a:lnTo>
                  <a:pt x="1548593" y="1548593"/>
                </a:lnTo>
                <a:lnTo>
                  <a:pt x="0" y="1548593"/>
                </a:lnTo>
                <a:lnTo>
                  <a:pt x="0" y="0"/>
                </a:lnTo>
                <a:close/>
              </a:path>
            </a:pathLst>
          </a:custGeom>
          <a:blipFill rotWithShape="1">
            <a:blip r:embed="rId5">
              <a:alphaModFix/>
            </a:blip>
            <a:stretch>
              <a:fillRect/>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513</Words>
  <Application>Microsoft Office PowerPoint</Application>
  <PresentationFormat>Personalitzat</PresentationFormat>
  <Paragraphs>79</Paragraphs>
  <Slides>12</Slides>
  <Notes>12</Notes>
  <HiddenSlides>0</HiddenSlides>
  <MMClips>0</MMClips>
  <ScaleCrop>false</ScaleCrop>
  <HeadingPairs>
    <vt:vector size="6" baseType="variant">
      <vt:variant>
        <vt:lpstr>Tipus de lletra utilitzats</vt:lpstr>
      </vt:variant>
      <vt:variant>
        <vt:i4>2</vt:i4>
      </vt:variant>
      <vt:variant>
        <vt:lpstr>Tema</vt:lpstr>
      </vt:variant>
      <vt:variant>
        <vt:i4>1</vt:i4>
      </vt:variant>
      <vt:variant>
        <vt:lpstr>Títols de les diapositives</vt:lpstr>
      </vt:variant>
      <vt:variant>
        <vt:i4>12</vt:i4>
      </vt:variant>
    </vt:vector>
  </HeadingPairs>
  <TitlesOfParts>
    <vt:vector size="15" baseType="lpstr">
      <vt:lpstr>Arial</vt:lpstr>
      <vt:lpstr>Calibri</vt:lpstr>
      <vt:lpstr>Office Theme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Moce Cervera, Ana Gloria</cp:lastModifiedBy>
  <cp:revision>1</cp:revision>
  <dcterms:created xsi:type="dcterms:W3CDTF">2006-08-16T00:00:00Z</dcterms:created>
  <dcterms:modified xsi:type="dcterms:W3CDTF">2025-05-13T07:06:21Z</dcterms:modified>
</cp:coreProperties>
</file>